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71"/>
  </p:notesMasterIdLst>
  <p:sldIdLst>
    <p:sldId id="257" r:id="rId3"/>
    <p:sldId id="301" r:id="rId4"/>
    <p:sldId id="339" r:id="rId5"/>
    <p:sldId id="340" r:id="rId6"/>
    <p:sldId id="299" r:id="rId7"/>
    <p:sldId id="303" r:id="rId8"/>
    <p:sldId id="342" r:id="rId9"/>
    <p:sldId id="306" r:id="rId10"/>
    <p:sldId id="256" r:id="rId11"/>
    <p:sldId id="305" r:id="rId12"/>
    <p:sldId id="343" r:id="rId13"/>
    <p:sldId id="295" r:id="rId14"/>
    <p:sldId id="302" r:id="rId15"/>
    <p:sldId id="298" r:id="rId16"/>
    <p:sldId id="344" r:id="rId17"/>
    <p:sldId id="294" r:id="rId18"/>
    <p:sldId id="293" r:id="rId19"/>
    <p:sldId id="297" r:id="rId20"/>
    <p:sldId id="345" r:id="rId21"/>
    <p:sldId id="304" r:id="rId22"/>
    <p:sldId id="292" r:id="rId23"/>
    <p:sldId id="291" r:id="rId24"/>
    <p:sldId id="290" r:id="rId25"/>
    <p:sldId id="285" r:id="rId26"/>
    <p:sldId id="283" r:id="rId27"/>
    <p:sldId id="289" r:id="rId28"/>
    <p:sldId id="282" r:id="rId29"/>
    <p:sldId id="288" r:id="rId30"/>
    <p:sldId id="280" r:id="rId31"/>
    <p:sldId id="281" r:id="rId32"/>
    <p:sldId id="279" r:id="rId33"/>
    <p:sldId id="262" r:id="rId34"/>
    <p:sldId id="273" r:id="rId35"/>
    <p:sldId id="278" r:id="rId36"/>
    <p:sldId id="277" r:id="rId37"/>
    <p:sldId id="275" r:id="rId38"/>
    <p:sldId id="271" r:id="rId39"/>
    <p:sldId id="266" r:id="rId40"/>
    <p:sldId id="270" r:id="rId41"/>
    <p:sldId id="269" r:id="rId42"/>
    <p:sldId id="268" r:id="rId43"/>
    <p:sldId id="267" r:id="rId44"/>
    <p:sldId id="264" r:id="rId45"/>
    <p:sldId id="263" r:id="rId46"/>
    <p:sldId id="314" r:id="rId47"/>
    <p:sldId id="313" r:id="rId48"/>
    <p:sldId id="310" r:id="rId49"/>
    <p:sldId id="309" r:id="rId50"/>
    <p:sldId id="307" r:id="rId51"/>
    <p:sldId id="323" r:id="rId52"/>
    <p:sldId id="322" r:id="rId53"/>
    <p:sldId id="321" r:id="rId54"/>
    <p:sldId id="320" r:id="rId55"/>
    <p:sldId id="333" r:id="rId56"/>
    <p:sldId id="331" r:id="rId57"/>
    <p:sldId id="330" r:id="rId58"/>
    <p:sldId id="329" r:id="rId59"/>
    <p:sldId id="325" r:id="rId60"/>
    <p:sldId id="258" r:id="rId61"/>
    <p:sldId id="260" r:id="rId62"/>
    <p:sldId id="259" r:id="rId63"/>
    <p:sldId id="337" r:id="rId64"/>
    <p:sldId id="336" r:id="rId65"/>
    <p:sldId id="335" r:id="rId66"/>
    <p:sldId id="338" r:id="rId67"/>
    <p:sldId id="332" r:id="rId68"/>
    <p:sldId id="334" r:id="rId69"/>
    <p:sldId id="341" r:id="rId70"/>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57Qi5/NbYTPw0ULCSRQhZg" hashData="OsT1UD7PLCWNAL3fmeSj2jyo3/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E9AB"/>
    <a:srgbClr val="463200"/>
    <a:srgbClr val="CC9900"/>
    <a:srgbClr val="6C4D00"/>
    <a:srgbClr val="322400"/>
    <a:srgbClr val="C01632"/>
    <a:srgbClr val="C6106F"/>
    <a:srgbClr val="D60093"/>
    <a:srgbClr val="FF99CC"/>
    <a:srgbClr val="FF33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3341" autoAdjust="0"/>
    <p:restoredTop sz="93606" autoAdjust="0"/>
  </p:normalViewPr>
  <p:slideViewPr>
    <p:cSldViewPr>
      <p:cViewPr>
        <p:scale>
          <a:sx n="40" d="100"/>
          <a:sy n="40" d="100"/>
        </p:scale>
        <p:origin x="-930" y="-64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presProps" Target="pres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663C0B8-1437-4515-A179-A3FCDBD194E2}" type="datetimeFigureOut">
              <a:rPr lang="es-ES" smtClean="0"/>
              <a:pPr/>
              <a:t>19/10/2014</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0D9645C-4441-4867-B10E-C3B7BE75670A}"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D9645C-4441-4867-B10E-C3B7BE75670A}" type="slidenum">
              <a:rPr lang="es-ES" smtClean="0"/>
              <a:pPr/>
              <a:t>10</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D9645C-4441-4867-B10E-C3B7BE75670A}" type="slidenum">
              <a:rPr lang="es-ES" smtClean="0"/>
              <a:pPr/>
              <a:t>34</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D9645C-4441-4867-B10E-C3B7BE75670A}" type="slidenum">
              <a:rPr lang="es-ES" smtClean="0"/>
              <a:pPr/>
              <a:t>55</a:t>
            </a:fld>
            <a:endParaRPr lang="es-E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D9645C-4441-4867-B10E-C3B7BE75670A}" type="slidenum">
              <a:rPr lang="es-ES" smtClean="0"/>
              <a:pPr/>
              <a:t>56</a:t>
            </a:fld>
            <a:endParaRPr lang="es-E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50D9645C-4441-4867-B10E-C3B7BE75670A}" type="slidenum">
              <a:rPr lang="es-ES" smtClean="0"/>
              <a:pPr/>
              <a:t>67</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5DEB5866-810B-4D0A-9369-EE607B812333}" type="datetimeFigureOut">
              <a:rPr lang="es-ES" smtClean="0"/>
              <a:pPr/>
              <a:t>19/10/2014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BE150C80-33AE-4C12-B443-97017717F145}" type="slidenum">
              <a:rPr lang="es-ES" smtClean="0"/>
              <a:pPr/>
              <a:t>‹Nº›</a:t>
            </a:fld>
            <a:endParaRPr lang="es-ES"/>
          </a:p>
        </p:txBody>
      </p:sp>
    </p:spTree>
  </p:cSld>
  <p:clrMapOvr>
    <a:masterClrMapping/>
  </p:clrMapOvr>
  <p:transition spd="slow" advTm="1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6F4EC1FB-CC47-435F-BAF2-BE9A0AAFFF2A}"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EB5866-810B-4D0A-9369-EE607B812333}" type="datetimeFigureOut">
              <a:rPr lang="es-ES" smtClean="0"/>
              <a:pPr/>
              <a:t>19/10/2014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E150C80-33AE-4C12-B443-97017717F145}"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1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57DE102-1998-4D79-8357-9C375F89A2DC}"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image" Target="../media/image10.jpeg"/><Relationship Id="rId1" Type="http://schemas.openxmlformats.org/officeDocument/2006/relationships/slideLayout" Target="../slideLayouts/slideLayout2.xml"/><Relationship Id="rId4" Type="http://schemas.openxmlformats.org/officeDocument/2006/relationships/image" Target="../media/image12.gif"/></Relationships>
</file>

<file path=ppt/slides/_rels/slide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1.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4.png"/></Relationships>
</file>

<file path=ppt/slides/_rels/slide35.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image" Target="../media/image45.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53.jpe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57.jpe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1.xml"/></Relationships>
</file>

<file path=ppt/slides/_rels/slide5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2.jpeg"/><Relationship Id="rId1" Type="http://schemas.openxmlformats.org/officeDocument/2006/relationships/slideLayout" Target="../slideLayouts/slideLayout1.xml"/></Relationships>
</file>

<file path=ppt/slides/_rels/slide54.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1.xml"/></Relationships>
</file>

<file path=ppt/slides/_rels/slide55.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22.png"/></Relationships>
</file>

<file path=ppt/slides/_rels/slide57.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1.xml"/></Relationships>
</file>

<file path=ppt/slides/_rels/slide58.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1.xml"/></Relationships>
</file>

<file path=ppt/slides/_rels/slide60.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0.jpeg"/><Relationship Id="rId1" Type="http://schemas.openxmlformats.org/officeDocument/2006/relationships/slideLayout" Target="../slideLayouts/slideLayout1.xml"/></Relationships>
</file>

<file path=ppt/slides/_rels/slide62.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1.xml"/></Relationships>
</file>

<file path=ppt/slides/_rels/slide63.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1.xml"/></Relationships>
</file>

<file path=ppt/slides/_rels/slide64.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1.xml"/></Relationships>
</file>

<file path=ppt/slides/_rels/slide65.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1.xml"/></Relationships>
</file>

<file path=ppt/slides/_rels/slide66.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1.xml"/></Relationships>
</file>

<file path=ppt/slides/_rels/slide67.xml.rels><?xml version="1.0" encoding="UTF-8" standalone="yes"?>
<Relationships xmlns="http://schemas.openxmlformats.org/package/2006/relationships"><Relationship Id="rId3" Type="http://schemas.openxmlformats.org/officeDocument/2006/relationships/image" Target="../media/image76.jpeg"/><Relationship Id="rId2" Type="http://schemas.openxmlformats.org/officeDocument/2006/relationships/notesSlide" Target="../notesSlides/notesSlide5.xml"/><Relationship Id="rId1" Type="http://schemas.openxmlformats.org/officeDocument/2006/relationships/slideLayout" Target="../slideLayouts/slideLayout1.xml"/><Relationship Id="rId5" Type="http://schemas.openxmlformats.org/officeDocument/2006/relationships/image" Target="../media/image77.png"/><Relationship Id="rId4" Type="http://schemas.openxmlformats.org/officeDocument/2006/relationships/image" Target="../media/image22.png"/></Relationships>
</file>

<file path=ppt/slides/_rels/slide68.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78.png"/><Relationship Id="rId7" Type="http://schemas.openxmlformats.org/officeDocument/2006/relationships/image" Target="../media/image8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81.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7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2">
                  <a:lumMod val="75000"/>
                </a:schemeClr>
              </a:gs>
              <a:gs pos="50000">
                <a:srgbClr val="6C4D00">
                  <a:shade val="67500"/>
                  <a:satMod val="115000"/>
                </a:srgbClr>
              </a:gs>
              <a:gs pos="100000">
                <a:srgbClr val="6C4D00">
                  <a:shade val="100000"/>
                  <a:satMod val="115000"/>
                </a:srgbClr>
              </a:gs>
            </a:gsLst>
            <a:path path="circle">
              <a:fillToRect l="50000" t="50000" r="50000" b="50000"/>
            </a:path>
            <a:tileRect/>
          </a:gradFill>
        </p:spPr>
        <p:txBody>
          <a:bodyPr/>
          <a:lstStyle/>
          <a:p>
            <a:endParaRPr lang="es-ES" dirty="0"/>
          </a:p>
        </p:txBody>
      </p:sp>
      <p:pic>
        <p:nvPicPr>
          <p:cNvPr id="4" name="3 Imagen" descr="0(84).jpg"/>
          <p:cNvPicPr>
            <a:picLocks noChangeAspect="1"/>
          </p:cNvPicPr>
          <p:nvPr/>
        </p:nvPicPr>
        <p:blipFill>
          <a:blip r:embed="rId3"/>
          <a:stretch>
            <a:fillRect/>
          </a:stretch>
        </p:blipFill>
        <p:spPr>
          <a:xfrm>
            <a:off x="0" y="0"/>
            <a:ext cx="9144000" cy="6858000"/>
          </a:xfrm>
          <a:prstGeom prst="rect">
            <a:avLst/>
          </a:prstGeom>
        </p:spPr>
      </p:pic>
      <p:sp>
        <p:nvSpPr>
          <p:cNvPr id="5" name="4 Lágrima"/>
          <p:cNvSpPr/>
          <p:nvPr/>
        </p:nvSpPr>
        <p:spPr>
          <a:xfrm rot="2945958">
            <a:off x="1511364" y="2237471"/>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883979">
            <a:off x="3226982" y="523961"/>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13184">
            <a:off x="3373089" y="4169938"/>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037649">
            <a:off x="5144720" y="2152959"/>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883979">
            <a:off x="3381668" y="836277"/>
            <a:ext cx="2289170" cy="2240735"/>
          </a:xfrm>
          <a:prstGeom prst="teardrop">
            <a:avLst/>
          </a:prstGeom>
          <a:solidFill>
            <a:schemeClr val="tx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037649">
            <a:off x="5088943" y="2389681"/>
            <a:ext cx="2173443" cy="2203978"/>
          </a:xfrm>
          <a:prstGeom prst="teardrop">
            <a:avLst/>
          </a:prstGeom>
          <a:solidFill>
            <a:schemeClr val="tx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945958">
            <a:off x="1794863" y="2399597"/>
            <a:ext cx="2248292" cy="2184796"/>
          </a:xfrm>
          <a:prstGeom prst="teardrop">
            <a:avLst/>
          </a:prstGeom>
          <a:solidFill>
            <a:schemeClr val="tx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13184">
            <a:off x="3508533" y="4033909"/>
            <a:ext cx="2196603" cy="2147745"/>
          </a:xfrm>
          <a:prstGeom prst="teardrop">
            <a:avLst/>
          </a:prstGeom>
          <a:solidFill>
            <a:schemeClr val="tx2">
              <a:lumMod val="9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7883979">
            <a:off x="3542553" y="1274287"/>
            <a:ext cx="1962832" cy="1884415"/>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3037649">
            <a:off x="5000121" y="2645349"/>
            <a:ext cx="1786964" cy="1780366"/>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945958">
            <a:off x="2234947" y="2600804"/>
            <a:ext cx="1868189" cy="1852461"/>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13184">
            <a:off x="3753207" y="3926051"/>
            <a:ext cx="1715646" cy="1720543"/>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pic>
        <p:nvPicPr>
          <p:cNvPr id="76806" name="Picture 6" descr="Rendered Image"/>
          <p:cNvPicPr>
            <a:picLocks noChangeAspect="1" noChangeArrowheads="1"/>
          </p:cNvPicPr>
          <p:nvPr/>
        </p:nvPicPr>
        <p:blipFill>
          <a:blip r:embed="rId4">
            <a:lum contrast="20000"/>
          </a:blip>
          <a:srcRect/>
          <a:stretch>
            <a:fillRect/>
          </a:stretch>
        </p:blipFill>
        <p:spPr bwMode="auto">
          <a:xfrm>
            <a:off x="1214414" y="357166"/>
            <a:ext cx="2428892" cy="1005424"/>
          </a:xfrm>
          <a:prstGeom prst="rect">
            <a:avLst/>
          </a:prstGeom>
          <a:noFill/>
        </p:spPr>
      </p:pic>
      <p:pic>
        <p:nvPicPr>
          <p:cNvPr id="76808" name="Picture 8" descr="Rendered Image"/>
          <p:cNvPicPr>
            <a:picLocks noChangeAspect="1" noChangeArrowheads="1"/>
          </p:cNvPicPr>
          <p:nvPr/>
        </p:nvPicPr>
        <p:blipFill>
          <a:blip r:embed="rId5">
            <a:lum contrast="20000"/>
          </a:blip>
          <a:srcRect/>
          <a:stretch>
            <a:fillRect/>
          </a:stretch>
        </p:blipFill>
        <p:spPr bwMode="auto">
          <a:xfrm>
            <a:off x="3786182" y="285728"/>
            <a:ext cx="4868174" cy="959677"/>
          </a:xfrm>
          <a:prstGeom prst="rect">
            <a:avLst/>
          </a:prstGeom>
          <a:noFill/>
        </p:spPr>
      </p:pic>
      <p:pic>
        <p:nvPicPr>
          <p:cNvPr id="76810" name="Picture 10" descr="Rendered Image"/>
          <p:cNvPicPr>
            <a:picLocks noChangeAspect="1" noChangeArrowheads="1"/>
          </p:cNvPicPr>
          <p:nvPr/>
        </p:nvPicPr>
        <p:blipFill>
          <a:blip r:embed="rId6">
            <a:lum contrast="20000"/>
          </a:blip>
          <a:srcRect/>
          <a:stretch>
            <a:fillRect/>
          </a:stretch>
        </p:blipFill>
        <p:spPr bwMode="auto">
          <a:xfrm>
            <a:off x="1941480" y="1357298"/>
            <a:ext cx="1310586" cy="928694"/>
          </a:xfrm>
          <a:prstGeom prst="rect">
            <a:avLst/>
          </a:prstGeom>
          <a:noFill/>
        </p:spPr>
      </p:pic>
      <p:pic>
        <p:nvPicPr>
          <p:cNvPr id="76812" name="Picture 12" descr="Rendered Image"/>
          <p:cNvPicPr>
            <a:picLocks noChangeAspect="1" noChangeArrowheads="1"/>
          </p:cNvPicPr>
          <p:nvPr/>
        </p:nvPicPr>
        <p:blipFill>
          <a:blip r:embed="rId7">
            <a:lum contrast="20000"/>
          </a:blip>
          <a:srcRect/>
          <a:stretch>
            <a:fillRect/>
          </a:stretch>
        </p:blipFill>
        <p:spPr bwMode="auto">
          <a:xfrm>
            <a:off x="3571868" y="1357298"/>
            <a:ext cx="1764517" cy="928694"/>
          </a:xfrm>
          <a:prstGeom prst="rect">
            <a:avLst/>
          </a:prstGeom>
          <a:noFill/>
        </p:spPr>
      </p:pic>
      <p:pic>
        <p:nvPicPr>
          <p:cNvPr id="76814" name="Picture 14" descr="Rendered Image"/>
          <p:cNvPicPr>
            <a:picLocks noChangeAspect="1" noChangeArrowheads="1"/>
          </p:cNvPicPr>
          <p:nvPr/>
        </p:nvPicPr>
        <p:blipFill>
          <a:blip r:embed="rId8">
            <a:lum contrast="20000"/>
          </a:blip>
          <a:srcRect/>
          <a:stretch>
            <a:fillRect/>
          </a:stretch>
        </p:blipFill>
        <p:spPr bwMode="auto">
          <a:xfrm>
            <a:off x="5429256" y="1285860"/>
            <a:ext cx="2429527" cy="928694"/>
          </a:xfrm>
          <a:prstGeom prst="rect">
            <a:avLst/>
          </a:prstGeom>
          <a:noFill/>
        </p:spPr>
      </p:pic>
      <p:pic>
        <p:nvPicPr>
          <p:cNvPr id="76820" name="Picture 20" descr="Rendered Image"/>
          <p:cNvPicPr>
            <a:picLocks noChangeAspect="1" noChangeArrowheads="1"/>
          </p:cNvPicPr>
          <p:nvPr/>
        </p:nvPicPr>
        <p:blipFill>
          <a:blip r:embed="rId9">
            <a:lum contrast="20000"/>
          </a:blip>
          <a:srcRect/>
          <a:stretch>
            <a:fillRect/>
          </a:stretch>
        </p:blipFill>
        <p:spPr bwMode="auto">
          <a:xfrm>
            <a:off x="2214546" y="4929198"/>
            <a:ext cx="2538429" cy="928694"/>
          </a:xfrm>
          <a:prstGeom prst="rect">
            <a:avLst/>
          </a:prstGeom>
          <a:noFill/>
        </p:spPr>
      </p:pic>
      <p:pic>
        <p:nvPicPr>
          <p:cNvPr id="76822" name="Picture 22" descr="Rendered Image"/>
          <p:cNvPicPr>
            <a:picLocks noChangeAspect="1" noChangeArrowheads="1"/>
          </p:cNvPicPr>
          <p:nvPr/>
        </p:nvPicPr>
        <p:blipFill>
          <a:blip r:embed="rId10">
            <a:lum contrast="20000"/>
          </a:blip>
          <a:srcRect/>
          <a:stretch>
            <a:fillRect/>
          </a:stretch>
        </p:blipFill>
        <p:spPr bwMode="auto">
          <a:xfrm>
            <a:off x="4929190" y="4714884"/>
            <a:ext cx="2524125" cy="1171575"/>
          </a:xfrm>
          <a:prstGeom prst="rect">
            <a:avLst/>
          </a:prstGeom>
          <a:noFill/>
        </p:spPr>
      </p:pic>
      <p:sp>
        <p:nvSpPr>
          <p:cNvPr id="24" name="23 CuadroTexto"/>
          <p:cNvSpPr txBox="1"/>
          <p:nvPr/>
        </p:nvSpPr>
        <p:spPr>
          <a:xfrm>
            <a:off x="6929454" y="6072206"/>
            <a:ext cx="1755609" cy="461665"/>
          </a:xfrm>
          <a:prstGeom prst="rect">
            <a:avLst/>
          </a:prstGeom>
          <a:noFill/>
        </p:spPr>
        <p:txBody>
          <a:bodyPr wrap="none" rtlCol="0">
            <a:spAutoFit/>
          </a:bodyPr>
          <a:lstStyle/>
          <a:p>
            <a:r>
              <a:rPr lang="es-ES_tradnl" sz="1200" b="1" dirty="0" smtClean="0">
                <a:solidFill>
                  <a:schemeClr val="tx2">
                    <a:lumMod val="90000"/>
                  </a:schemeClr>
                </a:solidFill>
                <a:effectLst>
                  <a:outerShdw blurRad="38100" dist="38100" dir="2700000" algn="tl">
                    <a:srgbClr val="000000">
                      <a:alpha val="43137"/>
                    </a:srgbClr>
                  </a:outerShdw>
                </a:effectLst>
                <a:latin typeface="Agency FB" pitchFamily="34" charset="0"/>
              </a:rPr>
              <a:t>Tema  musical: El cóndor pasa</a:t>
            </a:r>
          </a:p>
          <a:p>
            <a:r>
              <a:rPr lang="es-ES_tradnl" sz="1200" b="1" dirty="0" smtClean="0">
                <a:solidFill>
                  <a:schemeClr val="tx2">
                    <a:lumMod val="90000"/>
                  </a:schemeClr>
                </a:solidFill>
                <a:effectLst>
                  <a:outerShdw blurRad="38100" dist="38100" dir="2700000" algn="tl">
                    <a:srgbClr val="000000">
                      <a:alpha val="43137"/>
                    </a:srgbClr>
                  </a:outerShdw>
                </a:effectLst>
                <a:latin typeface="Agency FB" pitchFamily="34" charset="0"/>
              </a:rPr>
              <a:t>Interpreta : Savia Andina</a:t>
            </a:r>
            <a:endParaRPr lang="es-ES" sz="1200" b="1" dirty="0">
              <a:solidFill>
                <a:schemeClr val="tx2">
                  <a:lumMod val="90000"/>
                </a:schemeClr>
              </a:solidFill>
              <a:effectLst>
                <a:outerShdw blurRad="38100" dist="38100" dir="2700000" algn="tl">
                  <a:srgbClr val="000000">
                    <a:alpha val="43137"/>
                  </a:srgbClr>
                </a:outerShdw>
              </a:effectLst>
              <a:latin typeface="Agency FB" pitchFamily="34" charset="0"/>
            </a:endParaRPr>
          </a:p>
        </p:txBody>
      </p:sp>
      <p:sp>
        <p:nvSpPr>
          <p:cNvPr id="25" name="24 CuadroTexto"/>
          <p:cNvSpPr txBox="1"/>
          <p:nvPr/>
        </p:nvSpPr>
        <p:spPr>
          <a:xfrm>
            <a:off x="357158" y="6215082"/>
            <a:ext cx="2177199" cy="338554"/>
          </a:xfrm>
          <a:prstGeom prst="rect">
            <a:avLst/>
          </a:prstGeom>
          <a:noFill/>
        </p:spPr>
        <p:txBody>
          <a:bodyPr wrap="none" rtlCol="0">
            <a:spAutoFit/>
          </a:bodyPr>
          <a:lstStyle/>
          <a:p>
            <a:r>
              <a:rPr lang="es-ES_tradnl" sz="1600" b="1" dirty="0" smtClean="0">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effectLst>
                  <a:outerShdw blurRad="38100" dist="38100" dir="2700000" algn="tl">
                    <a:srgbClr val="000000">
                      <a:alpha val="43137"/>
                    </a:srgbClr>
                  </a:outerShdw>
                </a:effectLst>
                <a:latin typeface="Pristina" pitchFamily="66" charset="0"/>
              </a:rPr>
              <a:t>Esta es una creación de Raquel</a:t>
            </a:r>
            <a:endParaRPr lang="es-ES" sz="1600" b="1" dirty="0">
              <a:gradFill flip="none" rotWithShape="1">
                <a:gsLst>
                  <a:gs pos="0">
                    <a:srgbClr val="E6DCAC"/>
                  </a:gs>
                  <a:gs pos="12000">
                    <a:srgbClr val="E6D78A"/>
                  </a:gs>
                  <a:gs pos="30000">
                    <a:srgbClr val="C7AC4C"/>
                  </a:gs>
                  <a:gs pos="45000">
                    <a:srgbClr val="E6D78A"/>
                  </a:gs>
                  <a:gs pos="77000">
                    <a:srgbClr val="C7AC4C"/>
                  </a:gs>
                  <a:gs pos="100000">
                    <a:srgbClr val="E6DCAC"/>
                  </a:gs>
                </a:gsLst>
                <a:lin ang="0" scaled="0"/>
                <a:tileRect/>
              </a:gradFill>
              <a:effectLst>
                <a:outerShdw blurRad="38100" dist="38100" dir="2700000" algn="tl">
                  <a:srgbClr val="000000">
                    <a:alpha val="43137"/>
                  </a:srgbClr>
                </a:outerShdw>
              </a:effectLst>
              <a:latin typeface="Pristina" pitchFamily="66" charset="0"/>
            </a:endParaRPr>
          </a:p>
        </p:txBody>
      </p:sp>
      <p:pic>
        <p:nvPicPr>
          <p:cNvPr id="26" name="25 Imagen" descr="0(84).jpg"/>
          <p:cNvPicPr>
            <a:picLocks noChangeAspect="1"/>
          </p:cNvPicPr>
          <p:nvPr/>
        </p:nvPicPr>
        <p:blipFill>
          <a:blip r:embed="rId3"/>
          <a:stretch>
            <a:fillRect/>
          </a:stretch>
        </p:blipFill>
        <p:spPr>
          <a:xfrm>
            <a:off x="0" y="0"/>
            <a:ext cx="9144000" cy="6858002"/>
          </a:xfrm>
          <a:prstGeom prst="rect">
            <a:avLst/>
          </a:prstGeom>
        </p:spPr>
      </p:pic>
    </p:spTree>
  </p:cSld>
  <p:clrMapOvr>
    <a:masterClrMapping/>
  </p:clrMapOvr>
  <p:transition spd="slow" advTm="28000">
    <p:sndAc>
      <p:stSnd loop="1">
        <p:snd r:embed="rId2" name="El Cóndor Pasa -savia andin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strVal val="#ppt_w"/>
                                          </p:val>
                                        </p:tav>
                                        <p:tav tm="100000">
                                          <p:val>
                                            <p:strVal val="#ppt_w"/>
                                          </p:val>
                                        </p:tav>
                                      </p:tavLst>
                                    </p:anim>
                                    <p:anim calcmode="lin" valueType="num">
                                      <p:cBhvr>
                                        <p:cTn id="99" dur="3000" fill="hold"/>
                                        <p:tgtEl>
                                          <p:spTgt spid="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strVal val="#ppt_w"/>
                                          </p:val>
                                        </p:tav>
                                        <p:tav tm="100000">
                                          <p:val>
                                            <p:strVal val="#ppt_w"/>
                                          </p:val>
                                        </p:tav>
                                      </p:tavLst>
                                    </p:anim>
                                    <p:anim calcmode="lin" valueType="num">
                                      <p:cBhvr>
                                        <p:cTn id="103" dur="3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3000" fill="hold"/>
                                        <p:tgtEl>
                                          <p:spTgt spid="6"/>
                                        </p:tgtEl>
                                        <p:attrNameLst>
                                          <p:attrName>ppt_x</p:attrName>
                                        </p:attrNameLst>
                                      </p:cBhvr>
                                      <p:tavLst>
                                        <p:tav tm="0">
                                          <p:val>
                                            <p:strVal val="#ppt_x"/>
                                          </p:val>
                                        </p:tav>
                                        <p:tav tm="100000">
                                          <p:val>
                                            <p:strVal val="#ppt_x"/>
                                          </p:val>
                                        </p:tav>
                                      </p:tavLst>
                                    </p:anim>
                                    <p:anim calcmode="lin" valueType="num">
                                      <p:cBhvr additive="base">
                                        <p:cTn id="131" dur="3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3000" fill="hold"/>
                                        <p:tgtEl>
                                          <p:spTgt spid="9"/>
                                        </p:tgtEl>
                                        <p:attrNameLst>
                                          <p:attrName>ppt_x</p:attrName>
                                        </p:attrNameLst>
                                      </p:cBhvr>
                                      <p:tavLst>
                                        <p:tav tm="0">
                                          <p:val>
                                            <p:strVal val="#ppt_x"/>
                                          </p:val>
                                        </p:tav>
                                        <p:tav tm="100000">
                                          <p:val>
                                            <p:strVal val="#ppt_x"/>
                                          </p:val>
                                        </p:tav>
                                      </p:tavLst>
                                    </p:anim>
                                    <p:anim calcmode="lin" valueType="num">
                                      <p:cBhvr additive="base">
                                        <p:cTn id="135" dur="3000" fill="hold"/>
                                        <p:tgtEl>
                                          <p:spTgt spid="9"/>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ppt_x"/>
                                          </p:val>
                                        </p:tav>
                                        <p:tav tm="100000">
                                          <p:val>
                                            <p:strVal val="#ppt_x"/>
                                          </p:val>
                                        </p:tav>
                                      </p:tavLst>
                                    </p:anim>
                                    <p:anim calcmode="lin" valueType="num">
                                      <p:cBhvr additive="base">
                                        <p:cTn id="139" dur="3000" fill="hold"/>
                                        <p:tgtEl>
                                          <p:spTgt spid="13"/>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7"/>
                                        </p:tgtEl>
                                        <p:attrNameLst>
                                          <p:attrName>style.visibility</p:attrName>
                                        </p:attrNameLst>
                                      </p:cBhvr>
                                      <p:to>
                                        <p:strVal val="visible"/>
                                      </p:to>
                                    </p:set>
                                    <p:anim calcmode="lin" valueType="num">
                                      <p:cBhvr additive="base">
                                        <p:cTn id="142" dur="3000" fill="hold"/>
                                        <p:tgtEl>
                                          <p:spTgt spid="7"/>
                                        </p:tgtEl>
                                        <p:attrNameLst>
                                          <p:attrName>ppt_x</p:attrName>
                                        </p:attrNameLst>
                                      </p:cBhvr>
                                      <p:tavLst>
                                        <p:tav tm="0">
                                          <p:val>
                                            <p:strVal val="#ppt_x"/>
                                          </p:val>
                                        </p:tav>
                                        <p:tav tm="100000">
                                          <p:val>
                                            <p:strVal val="#ppt_x"/>
                                          </p:val>
                                        </p:tav>
                                      </p:tavLst>
                                    </p:anim>
                                    <p:anim calcmode="lin" valueType="num">
                                      <p:cBhvr additive="base">
                                        <p:cTn id="143" dur="3000" fill="hold"/>
                                        <p:tgtEl>
                                          <p:spTgt spid="7"/>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ppt_x"/>
                                          </p:val>
                                        </p:tav>
                                        <p:tav tm="100000">
                                          <p:val>
                                            <p:strVal val="#ppt_x"/>
                                          </p:val>
                                        </p:tav>
                                      </p:tavLst>
                                    </p:anim>
                                    <p:anim calcmode="lin" valueType="num">
                                      <p:cBhvr additive="base">
                                        <p:cTn id="147" dur="3000" fill="hold"/>
                                        <p:tgtEl>
                                          <p:spTgt spid="12"/>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ppt_x"/>
                                          </p:val>
                                        </p:tav>
                                        <p:tav tm="100000">
                                          <p:val>
                                            <p:strVal val="#ppt_x"/>
                                          </p:val>
                                        </p:tav>
                                      </p:tavLst>
                                    </p:anim>
                                    <p:anim calcmode="lin" valueType="num">
                                      <p:cBhvr additive="base">
                                        <p:cTn id="151" dur="3000" fill="hold"/>
                                        <p:tgtEl>
                                          <p:spTgt spid="16"/>
                                        </p:tgtEl>
                                        <p:attrNameLst>
                                          <p:attrName>ppt_y</p:attrName>
                                        </p:attrNameLst>
                                      </p:cBhvr>
                                      <p:tavLst>
                                        <p:tav tm="0">
                                          <p:val>
                                            <p:strVal val="0-#ppt_h/2"/>
                                          </p:val>
                                        </p:tav>
                                        <p:tav tm="100000">
                                          <p:val>
                                            <p:strVal val="#ppt_y"/>
                                          </p:val>
                                        </p:tav>
                                      </p:tavLst>
                                    </p:anim>
                                  </p:childTnLst>
                                </p:cTn>
                              </p:par>
                              <p:par>
                                <p:cTn id="152" presetID="2" presetClass="entr" presetSubtype="2"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1+#ppt_w/2"/>
                                          </p:val>
                                        </p:tav>
                                        <p:tav tm="100000">
                                          <p:val>
                                            <p:strVal val="#ppt_x"/>
                                          </p:val>
                                        </p:tav>
                                      </p:tavLst>
                                    </p:anim>
                                    <p:anim calcmode="lin" valueType="num">
                                      <p:cBhvr additive="base">
                                        <p:cTn id="155" dur="3000" fill="hold"/>
                                        <p:tgtEl>
                                          <p:spTgt spid="5"/>
                                        </p:tgtEl>
                                        <p:attrNameLst>
                                          <p:attrName>ppt_y</p:attrName>
                                        </p:attrNameLst>
                                      </p:cBhvr>
                                      <p:tavLst>
                                        <p:tav tm="0">
                                          <p:val>
                                            <p:strVal val="#ppt_y"/>
                                          </p:val>
                                        </p:tav>
                                        <p:tav tm="100000">
                                          <p:val>
                                            <p:strVal val="#ppt_y"/>
                                          </p:val>
                                        </p:tav>
                                      </p:tavLst>
                                    </p:anim>
                                  </p:childTnLst>
                                </p:cTn>
                              </p:par>
                              <p:par>
                                <p:cTn id="156" presetID="2" presetClass="entr" presetSubtype="2"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3000" fill="hold"/>
                                        <p:tgtEl>
                                          <p:spTgt spid="11"/>
                                        </p:tgtEl>
                                        <p:attrNameLst>
                                          <p:attrName>ppt_x</p:attrName>
                                        </p:attrNameLst>
                                      </p:cBhvr>
                                      <p:tavLst>
                                        <p:tav tm="0">
                                          <p:val>
                                            <p:strVal val="1+#ppt_w/2"/>
                                          </p:val>
                                        </p:tav>
                                        <p:tav tm="100000">
                                          <p:val>
                                            <p:strVal val="#ppt_x"/>
                                          </p:val>
                                        </p:tav>
                                      </p:tavLst>
                                    </p:anim>
                                    <p:anim calcmode="lin" valueType="num">
                                      <p:cBhvr additive="base">
                                        <p:cTn id="159" dur="3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2" fill="hold" grpId="2"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additive="base">
                                        <p:cTn id="162" dur="3000" fill="hold"/>
                                        <p:tgtEl>
                                          <p:spTgt spid="15"/>
                                        </p:tgtEl>
                                        <p:attrNameLst>
                                          <p:attrName>ppt_x</p:attrName>
                                        </p:attrNameLst>
                                      </p:cBhvr>
                                      <p:tavLst>
                                        <p:tav tm="0">
                                          <p:val>
                                            <p:strVal val="1+#ppt_w/2"/>
                                          </p:val>
                                        </p:tav>
                                        <p:tav tm="100000">
                                          <p:val>
                                            <p:strVal val="#ppt_x"/>
                                          </p:val>
                                        </p:tav>
                                      </p:tavLst>
                                    </p:anim>
                                    <p:anim calcmode="lin" valueType="num">
                                      <p:cBhvr additive="base">
                                        <p:cTn id="163" dur="3000" fill="hold"/>
                                        <p:tgtEl>
                                          <p:spTgt spid="15"/>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8"/>
                                        </p:tgtEl>
                                        <p:attrNameLst>
                                          <p:attrName>style.visibility</p:attrName>
                                        </p:attrNameLst>
                                      </p:cBhvr>
                                      <p:to>
                                        <p:strVal val="visible"/>
                                      </p:to>
                                    </p:set>
                                    <p:anim calcmode="lin" valueType="num">
                                      <p:cBhvr additive="base">
                                        <p:cTn id="166" dur="3000" fill="hold"/>
                                        <p:tgtEl>
                                          <p:spTgt spid="8"/>
                                        </p:tgtEl>
                                        <p:attrNameLst>
                                          <p:attrName>ppt_x</p:attrName>
                                        </p:attrNameLst>
                                      </p:cBhvr>
                                      <p:tavLst>
                                        <p:tav tm="0">
                                          <p:val>
                                            <p:strVal val="0-#ppt_w/2"/>
                                          </p:val>
                                        </p:tav>
                                        <p:tav tm="100000">
                                          <p:val>
                                            <p:strVal val="#ppt_x"/>
                                          </p:val>
                                        </p:tav>
                                      </p:tavLst>
                                    </p:anim>
                                    <p:anim calcmode="lin" valueType="num">
                                      <p:cBhvr additive="base">
                                        <p:cTn id="167" dur="3000" fill="hold"/>
                                        <p:tgtEl>
                                          <p:spTgt spid="8"/>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0"/>
                                        </p:tgtEl>
                                        <p:attrNameLst>
                                          <p:attrName>style.visibility</p:attrName>
                                        </p:attrNameLst>
                                      </p:cBhvr>
                                      <p:to>
                                        <p:strVal val="visible"/>
                                      </p:to>
                                    </p:set>
                                    <p:anim calcmode="lin" valueType="num">
                                      <p:cBhvr additive="base">
                                        <p:cTn id="170" dur="3000" fill="hold"/>
                                        <p:tgtEl>
                                          <p:spTgt spid="10"/>
                                        </p:tgtEl>
                                        <p:attrNameLst>
                                          <p:attrName>ppt_x</p:attrName>
                                        </p:attrNameLst>
                                      </p:cBhvr>
                                      <p:tavLst>
                                        <p:tav tm="0">
                                          <p:val>
                                            <p:strVal val="0-#ppt_w/2"/>
                                          </p:val>
                                        </p:tav>
                                        <p:tav tm="100000">
                                          <p:val>
                                            <p:strVal val="#ppt_x"/>
                                          </p:val>
                                        </p:tav>
                                      </p:tavLst>
                                    </p:anim>
                                    <p:anim calcmode="lin" valueType="num">
                                      <p:cBhvr additive="base">
                                        <p:cTn id="171" dur="3000" fill="hold"/>
                                        <p:tgtEl>
                                          <p:spTgt spid="10"/>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0-#ppt_w/2"/>
                                          </p:val>
                                        </p:tav>
                                        <p:tav tm="100000">
                                          <p:val>
                                            <p:strVal val="#ppt_x"/>
                                          </p:val>
                                        </p:tav>
                                      </p:tavLst>
                                    </p:anim>
                                    <p:anim calcmode="lin" valueType="num">
                                      <p:cBhvr additive="base">
                                        <p:cTn id="175" dur="3000" fill="hold"/>
                                        <p:tgtEl>
                                          <p:spTgt spid="14"/>
                                        </p:tgtEl>
                                        <p:attrNameLst>
                                          <p:attrName>ppt_y</p:attrName>
                                        </p:attrNameLst>
                                      </p:cBhvr>
                                      <p:tavLst>
                                        <p:tav tm="0">
                                          <p:val>
                                            <p:strVal val="#ppt_y"/>
                                          </p:val>
                                        </p:tav>
                                        <p:tav tm="100000">
                                          <p:val>
                                            <p:strVal val="#ppt_y"/>
                                          </p:val>
                                        </p:tav>
                                      </p:tavLst>
                                    </p:anim>
                                  </p:childTnLst>
                                </p:cTn>
                              </p:par>
                            </p:childTnLst>
                          </p:cTn>
                        </p:par>
                        <p:par>
                          <p:cTn id="176" fill="hold">
                            <p:stCondLst>
                              <p:cond delay="3000"/>
                            </p:stCondLst>
                            <p:childTnLst>
                              <p:par>
                                <p:cTn id="177" presetID="2" presetClass="exit" presetSubtype="4" fill="hold" grpId="3" nodeType="after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ppt_x"/>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ppt_x"/>
                                          </p:val>
                                        </p:tav>
                                      </p:tavLst>
                                    </p:anim>
                                    <p:anim calcmode="lin" valueType="num">
                                      <p:cBhvr additive="base">
                                        <p:cTn id="187" dur="3000"/>
                                        <p:tgtEl>
                                          <p:spTgt spid="13"/>
                                        </p:tgtEl>
                                        <p:attrNameLst>
                                          <p:attrName>ppt_y</p:attrName>
                                        </p:attrNameLst>
                                      </p:cBhvr>
                                      <p:tavLst>
                                        <p:tav tm="0">
                                          <p:val>
                                            <p:strVal val="ppt_y"/>
                                          </p:val>
                                        </p:tav>
                                        <p:tav tm="100000">
                                          <p:val>
                                            <p:strVal val="1+ppt_h/2"/>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ppt_x"/>
                                          </p:val>
                                        </p:tav>
                                      </p:tavLst>
                                    </p:anim>
                                    <p:anim calcmode="lin" valueType="num">
                                      <p:cBhvr additive="base">
                                        <p:cTn id="191" dur="3000"/>
                                        <p:tgtEl>
                                          <p:spTgt spid="12"/>
                                        </p:tgtEl>
                                        <p:attrNameLst>
                                          <p:attrName>ppt_y</p:attrName>
                                        </p:attrNameLst>
                                      </p:cBhvr>
                                      <p:tavLst>
                                        <p:tav tm="0">
                                          <p:val>
                                            <p:strVal val="ppt_y"/>
                                          </p:val>
                                        </p:tav>
                                        <p:tav tm="100000">
                                          <p:val>
                                            <p:strVal val="0-ppt_h/2"/>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6"/>
                                        </p:tgtEl>
                                        <p:attrNameLst>
                                          <p:attrName>ppt_x</p:attrName>
                                        </p:attrNameLst>
                                      </p:cBhvr>
                                      <p:tavLst>
                                        <p:tav tm="0">
                                          <p:val>
                                            <p:strVal val="ppt_x"/>
                                          </p:val>
                                        </p:tav>
                                        <p:tav tm="100000">
                                          <p:val>
                                            <p:strVal val="ppt_x"/>
                                          </p:val>
                                        </p:tav>
                                      </p:tavLst>
                                    </p:anim>
                                    <p:anim calcmode="lin" valueType="num">
                                      <p:cBhvr additive="base">
                                        <p:cTn id="195" dur="3000"/>
                                        <p:tgtEl>
                                          <p:spTgt spid="16"/>
                                        </p:tgtEl>
                                        <p:attrNameLst>
                                          <p:attrName>ppt_y</p:attrName>
                                        </p:attrNameLst>
                                      </p:cBhvr>
                                      <p:tavLst>
                                        <p:tav tm="0">
                                          <p:val>
                                            <p:strVal val="ppt_y"/>
                                          </p:val>
                                        </p:tav>
                                        <p:tav tm="100000">
                                          <p:val>
                                            <p:strVal val="0-ppt_h/2"/>
                                          </p:val>
                                        </p:tav>
                                      </p:tavLst>
                                    </p:anim>
                                    <p:set>
                                      <p:cBhvr>
                                        <p:cTn id="196" dur="1" fill="hold">
                                          <p:stCondLst>
                                            <p:cond delay="2999"/>
                                          </p:stCondLst>
                                        </p:cTn>
                                        <p:tgtEl>
                                          <p:spTgt spid="16"/>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0-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3000"/>
                                        <p:tgtEl>
                                          <p:spTgt spid="11"/>
                                        </p:tgtEl>
                                        <p:attrNameLst>
                                          <p:attrName>ppt_x</p:attrName>
                                        </p:attrNameLst>
                                      </p:cBhvr>
                                      <p:tavLst>
                                        <p:tav tm="0">
                                          <p:val>
                                            <p:strVal val="ppt_x"/>
                                          </p:val>
                                        </p:tav>
                                        <p:tav tm="100000">
                                          <p:val>
                                            <p:strVal val="1+ppt_w/2"/>
                                          </p:val>
                                        </p:tav>
                                      </p:tavLst>
                                    </p:anim>
                                    <p:anim calcmode="lin" valueType="num">
                                      <p:cBhvr additive="base">
                                        <p:cTn id="207" dur="3000"/>
                                        <p:tgtEl>
                                          <p:spTgt spid="11"/>
                                        </p:tgtEl>
                                        <p:attrNameLst>
                                          <p:attrName>ppt_y</p:attrName>
                                        </p:attrNameLst>
                                      </p:cBhvr>
                                      <p:tavLst>
                                        <p:tav tm="0">
                                          <p:val>
                                            <p:strVal val="ppt_y"/>
                                          </p:val>
                                        </p:tav>
                                        <p:tav tm="100000">
                                          <p:val>
                                            <p:strVal val="ppt_y"/>
                                          </p:val>
                                        </p:tav>
                                      </p:tavLst>
                                    </p:anim>
                                    <p:set>
                                      <p:cBhvr>
                                        <p:cTn id="208" dur="1" fill="hold">
                                          <p:stCondLst>
                                            <p:cond delay="2999"/>
                                          </p:stCondLst>
                                        </p:cTn>
                                        <p:tgtEl>
                                          <p:spTgt spid="11"/>
                                        </p:tgtEl>
                                        <p:attrNameLst>
                                          <p:attrName>style.visibility</p:attrName>
                                        </p:attrNameLst>
                                      </p:cBhvr>
                                      <p:to>
                                        <p:strVal val="hidden"/>
                                      </p:to>
                                    </p:set>
                                  </p:childTnLst>
                                </p:cTn>
                              </p:par>
                              <p:par>
                                <p:cTn id="209" presetID="2" presetClass="exit" presetSubtype="2" fill="hold" grpId="3"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1+ppt_w/2"/>
                                          </p:val>
                                        </p:tav>
                                      </p:tavLst>
                                    </p:anim>
                                    <p:anim calcmode="lin" valueType="num">
                                      <p:cBhvr additive="base">
                                        <p:cTn id="211" dur="3000"/>
                                        <p:tgtEl>
                                          <p:spTgt spid="15"/>
                                        </p:tgtEl>
                                        <p:attrNameLst>
                                          <p:attrName>ppt_y</p:attrName>
                                        </p:attrNameLst>
                                      </p:cBhvr>
                                      <p:tavLst>
                                        <p:tav tm="0">
                                          <p:val>
                                            <p:strVal val="ppt_y"/>
                                          </p:val>
                                        </p:tav>
                                        <p:tav tm="100000">
                                          <p:val>
                                            <p:strVal val="ppt_y"/>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0-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0-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5"/>
                                        </p:tgtEl>
                                        <p:attrNameLst>
                                          <p:attrName>ppt_h</p:attrName>
                                        </p:attrNameLst>
                                      </p:cBhvr>
                                      <p:tavLst>
                                        <p:tav tm="0">
                                          <p:val>
                                            <p:strVal val="ppt_h"/>
                                          </p:val>
                                        </p:tav>
                                        <p:tav tm="100000">
                                          <p:val>
                                            <p:strVal val="ppt_h"/>
                                          </p:val>
                                        </p:tav>
                                      </p:tavLst>
                                    </p:anim>
                                    <p:anim calcmode="lin" valueType="num">
                                      <p:cBhvr>
                                        <p:cTn id="22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5"/>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6"/>
                                        </p:tgtEl>
                                        <p:attrNameLst>
                                          <p:attrName>ppt_h</p:attrName>
                                        </p:attrNameLst>
                                      </p:cBhvr>
                                      <p:tavLst>
                                        <p:tav tm="0">
                                          <p:val>
                                            <p:strVal val="ppt_h"/>
                                          </p:val>
                                        </p:tav>
                                        <p:tav tm="100000">
                                          <p:val>
                                            <p:strVal val="ppt_h"/>
                                          </p:val>
                                        </p:tav>
                                      </p:tavLst>
                                    </p:anim>
                                    <p:anim calcmode="lin" valueType="num">
                                      <p:cBhvr>
                                        <p:cTn id="23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6"/>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7"/>
                                        </p:tgtEl>
                                        <p:attrNameLst>
                                          <p:attrName>ppt_h</p:attrName>
                                        </p:attrNameLst>
                                      </p:cBhvr>
                                      <p:tavLst>
                                        <p:tav tm="0">
                                          <p:val>
                                            <p:strVal val="ppt_h"/>
                                          </p:val>
                                        </p:tav>
                                        <p:tav tm="100000">
                                          <p:val>
                                            <p:strVal val="ppt_h"/>
                                          </p:val>
                                        </p:tav>
                                      </p:tavLst>
                                    </p:anim>
                                    <p:anim calcmode="lin" valueType="num">
                                      <p:cBhvr>
                                        <p:cTn id="23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7"/>
                                        </p:tgtEl>
                                        <p:attrNameLst>
                                          <p:attrName>style.visibility</p:attrName>
                                        </p:attrNameLst>
                                      </p:cBhvr>
                                      <p:to>
                                        <p:strVal val="hidden"/>
                                      </p:to>
                                    </p:set>
                                  </p:childTnLst>
                                </p:cTn>
                              </p:par>
                              <p:par>
                                <p:cTn id="237" presetID="19" presetClass="exit" presetSubtype="10" fill="hold" grpId="4" nodeType="withEffect">
                                  <p:stCondLst>
                                    <p:cond delay="0"/>
                                  </p:stCondLst>
                                  <p:childTnLst>
                                    <p:anim calcmode="lin" valueType="num">
                                      <p:cBhvr>
                                        <p:cTn id="238" dur="3000"/>
                                        <p:tgtEl>
                                          <p:spTgt spid="8"/>
                                        </p:tgtEl>
                                        <p:attrNameLst>
                                          <p:attrName>ppt_h</p:attrName>
                                        </p:attrNameLst>
                                      </p:cBhvr>
                                      <p:tavLst>
                                        <p:tav tm="0">
                                          <p:val>
                                            <p:strVal val="ppt_h"/>
                                          </p:val>
                                        </p:tav>
                                        <p:tav tm="100000">
                                          <p:val>
                                            <p:strVal val="ppt_h"/>
                                          </p:val>
                                        </p:tav>
                                      </p:tavLst>
                                    </p:anim>
                                    <p:anim calcmode="lin" valueType="num">
                                      <p:cBhvr>
                                        <p:cTn id="2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8"/>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3000"/>
                                        <p:tgtEl>
                                          <p:spTgt spid="9"/>
                                        </p:tgtEl>
                                        <p:attrNameLst>
                                          <p:attrName>ppt_w</p:attrName>
                                        </p:attrNameLst>
                                      </p:cBhvr>
                                      <p:tavLst>
                                        <p:tav tm="0">
                                          <p:val>
                                            <p:strVal val="ppt_w"/>
                                          </p:val>
                                        </p:tav>
                                        <p:tav tm="100000">
                                          <p:val>
                                            <p:strVal val="ppt_w"/>
                                          </p:val>
                                        </p:tav>
                                      </p:tavLst>
                                    </p:anim>
                                    <p:anim calcmode="lin" valueType="num">
                                      <p:cBhvr>
                                        <p:cTn id="24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9"/>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3000"/>
                                        <p:tgtEl>
                                          <p:spTgt spid="10"/>
                                        </p:tgtEl>
                                        <p:attrNameLst>
                                          <p:attrName>ppt_w</p:attrName>
                                        </p:attrNameLst>
                                      </p:cBhvr>
                                      <p:tavLst>
                                        <p:tav tm="0">
                                          <p:val>
                                            <p:strVal val="ppt_w"/>
                                          </p:val>
                                        </p:tav>
                                        <p:tav tm="100000">
                                          <p:val>
                                            <p:strVal val="ppt_w"/>
                                          </p:val>
                                        </p:tav>
                                      </p:tavLst>
                                    </p:anim>
                                    <p:anim calcmode="lin" valueType="num">
                                      <p:cBhvr>
                                        <p:cTn id="24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0"/>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11"/>
                                        </p:tgtEl>
                                        <p:attrNameLst>
                                          <p:attrName>ppt_w</p:attrName>
                                        </p:attrNameLst>
                                      </p:cBhvr>
                                      <p:tavLst>
                                        <p:tav tm="0">
                                          <p:val>
                                            <p:strVal val="ppt_w"/>
                                          </p:val>
                                        </p:tav>
                                        <p:tav tm="100000">
                                          <p:val>
                                            <p:strVal val="ppt_w"/>
                                          </p:val>
                                        </p:tav>
                                      </p:tavLst>
                                    </p:anim>
                                    <p:anim calcmode="lin" valueType="num">
                                      <p:cBhvr>
                                        <p:cTn id="2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1"/>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12"/>
                                        </p:tgtEl>
                                        <p:attrNameLst>
                                          <p:attrName>ppt_w</p:attrName>
                                        </p:attrNameLst>
                                      </p:cBhvr>
                                      <p:tavLst>
                                        <p:tav tm="0">
                                          <p:val>
                                            <p:strVal val="ppt_w"/>
                                          </p:val>
                                        </p:tav>
                                        <p:tav tm="100000">
                                          <p:val>
                                            <p:strVal val="ppt_w"/>
                                          </p:val>
                                        </p:tav>
                                      </p:tavLst>
                                    </p:anim>
                                    <p:anim calcmode="lin" valueType="num">
                                      <p:cBhvr>
                                        <p:cTn id="25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12"/>
                                        </p:tgtEl>
                                        <p:attrNameLst>
                                          <p:attrName>style.visibility</p:attrName>
                                        </p:attrNameLst>
                                      </p:cBhvr>
                                      <p:to>
                                        <p:strVal val="hidden"/>
                                      </p:to>
                                    </p:set>
                                  </p:childTnLst>
                                </p:cTn>
                              </p:par>
                              <p:par>
                                <p:cTn id="257" presetID="19" presetClass="exit" presetSubtype="10" fill="hold" grpId="4"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4"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4"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4"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4" presetClass="entr" presetSubtype="32"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ox(out)">
                                      <p:cBhvr>
                                        <p:cTn id="279" dur="3000"/>
                                        <p:tgtEl>
                                          <p:spTgt spid="4"/>
                                        </p:tgtEl>
                                      </p:cBhvr>
                                    </p:animEffect>
                                  </p:childTnLst>
                                </p:cTn>
                              </p:par>
                            </p:childTnLst>
                          </p:cTn>
                        </p:par>
                        <p:par>
                          <p:cTn id="280" fill="hold">
                            <p:stCondLst>
                              <p:cond delay="6000"/>
                            </p:stCondLst>
                            <p:childTnLst>
                              <p:par>
                                <p:cTn id="281" presetID="17" presetClass="entr" presetSubtype="10" fill="hold" nodeType="afterEffect">
                                  <p:stCondLst>
                                    <p:cond delay="3500"/>
                                  </p:stCondLst>
                                  <p:childTnLst>
                                    <p:set>
                                      <p:cBhvr>
                                        <p:cTn id="282" dur="1" fill="hold">
                                          <p:stCondLst>
                                            <p:cond delay="0"/>
                                          </p:stCondLst>
                                        </p:cTn>
                                        <p:tgtEl>
                                          <p:spTgt spid="76806"/>
                                        </p:tgtEl>
                                        <p:attrNameLst>
                                          <p:attrName>style.visibility</p:attrName>
                                        </p:attrNameLst>
                                      </p:cBhvr>
                                      <p:to>
                                        <p:strVal val="visible"/>
                                      </p:to>
                                    </p:set>
                                    <p:anim calcmode="lin" valueType="num">
                                      <p:cBhvr>
                                        <p:cTn id="283" dur="2000" fill="hold"/>
                                        <p:tgtEl>
                                          <p:spTgt spid="76806"/>
                                        </p:tgtEl>
                                        <p:attrNameLst>
                                          <p:attrName>ppt_w</p:attrName>
                                        </p:attrNameLst>
                                      </p:cBhvr>
                                      <p:tavLst>
                                        <p:tav tm="0">
                                          <p:val>
                                            <p:fltVal val="0"/>
                                          </p:val>
                                        </p:tav>
                                        <p:tav tm="100000">
                                          <p:val>
                                            <p:strVal val="#ppt_w"/>
                                          </p:val>
                                        </p:tav>
                                      </p:tavLst>
                                    </p:anim>
                                    <p:anim calcmode="lin" valueType="num">
                                      <p:cBhvr>
                                        <p:cTn id="284" dur="2000" fill="hold"/>
                                        <p:tgtEl>
                                          <p:spTgt spid="76806"/>
                                        </p:tgtEl>
                                        <p:attrNameLst>
                                          <p:attrName>ppt_h</p:attrName>
                                        </p:attrNameLst>
                                      </p:cBhvr>
                                      <p:tavLst>
                                        <p:tav tm="0">
                                          <p:val>
                                            <p:strVal val="#ppt_h"/>
                                          </p:val>
                                        </p:tav>
                                        <p:tav tm="100000">
                                          <p:val>
                                            <p:strVal val="#ppt_h"/>
                                          </p:val>
                                        </p:tav>
                                      </p:tavLst>
                                    </p:anim>
                                  </p:childTnLst>
                                </p:cTn>
                              </p:par>
                            </p:childTnLst>
                          </p:cTn>
                        </p:par>
                        <p:par>
                          <p:cTn id="285" fill="hold">
                            <p:stCondLst>
                              <p:cond delay="11500"/>
                            </p:stCondLst>
                            <p:childTnLst>
                              <p:par>
                                <p:cTn id="286" presetID="17" presetClass="entr" presetSubtype="10" fill="hold" nodeType="afterEffect">
                                  <p:stCondLst>
                                    <p:cond delay="1000"/>
                                  </p:stCondLst>
                                  <p:childTnLst>
                                    <p:set>
                                      <p:cBhvr>
                                        <p:cTn id="287" dur="1" fill="hold">
                                          <p:stCondLst>
                                            <p:cond delay="0"/>
                                          </p:stCondLst>
                                        </p:cTn>
                                        <p:tgtEl>
                                          <p:spTgt spid="76808"/>
                                        </p:tgtEl>
                                        <p:attrNameLst>
                                          <p:attrName>style.visibility</p:attrName>
                                        </p:attrNameLst>
                                      </p:cBhvr>
                                      <p:to>
                                        <p:strVal val="visible"/>
                                      </p:to>
                                    </p:set>
                                    <p:anim calcmode="lin" valueType="num">
                                      <p:cBhvr>
                                        <p:cTn id="288" dur="2000" fill="hold"/>
                                        <p:tgtEl>
                                          <p:spTgt spid="76808"/>
                                        </p:tgtEl>
                                        <p:attrNameLst>
                                          <p:attrName>ppt_w</p:attrName>
                                        </p:attrNameLst>
                                      </p:cBhvr>
                                      <p:tavLst>
                                        <p:tav tm="0">
                                          <p:val>
                                            <p:fltVal val="0"/>
                                          </p:val>
                                        </p:tav>
                                        <p:tav tm="100000">
                                          <p:val>
                                            <p:strVal val="#ppt_w"/>
                                          </p:val>
                                        </p:tav>
                                      </p:tavLst>
                                    </p:anim>
                                    <p:anim calcmode="lin" valueType="num">
                                      <p:cBhvr>
                                        <p:cTn id="289" dur="2000" fill="hold"/>
                                        <p:tgtEl>
                                          <p:spTgt spid="76808"/>
                                        </p:tgtEl>
                                        <p:attrNameLst>
                                          <p:attrName>ppt_h</p:attrName>
                                        </p:attrNameLst>
                                      </p:cBhvr>
                                      <p:tavLst>
                                        <p:tav tm="0">
                                          <p:val>
                                            <p:strVal val="#ppt_h"/>
                                          </p:val>
                                        </p:tav>
                                        <p:tav tm="100000">
                                          <p:val>
                                            <p:strVal val="#ppt_h"/>
                                          </p:val>
                                        </p:tav>
                                      </p:tavLst>
                                    </p:anim>
                                  </p:childTnLst>
                                </p:cTn>
                              </p:par>
                            </p:childTnLst>
                          </p:cTn>
                        </p:par>
                        <p:par>
                          <p:cTn id="290" fill="hold">
                            <p:stCondLst>
                              <p:cond delay="14500"/>
                            </p:stCondLst>
                            <p:childTnLst>
                              <p:par>
                                <p:cTn id="291" presetID="17" presetClass="entr" presetSubtype="10" fill="hold" nodeType="afterEffect">
                                  <p:stCondLst>
                                    <p:cond delay="1000"/>
                                  </p:stCondLst>
                                  <p:childTnLst>
                                    <p:set>
                                      <p:cBhvr>
                                        <p:cTn id="292" dur="1" fill="hold">
                                          <p:stCondLst>
                                            <p:cond delay="0"/>
                                          </p:stCondLst>
                                        </p:cTn>
                                        <p:tgtEl>
                                          <p:spTgt spid="76810"/>
                                        </p:tgtEl>
                                        <p:attrNameLst>
                                          <p:attrName>style.visibility</p:attrName>
                                        </p:attrNameLst>
                                      </p:cBhvr>
                                      <p:to>
                                        <p:strVal val="visible"/>
                                      </p:to>
                                    </p:set>
                                    <p:anim calcmode="lin" valueType="num">
                                      <p:cBhvr>
                                        <p:cTn id="293" dur="2000" fill="hold"/>
                                        <p:tgtEl>
                                          <p:spTgt spid="76810"/>
                                        </p:tgtEl>
                                        <p:attrNameLst>
                                          <p:attrName>ppt_w</p:attrName>
                                        </p:attrNameLst>
                                      </p:cBhvr>
                                      <p:tavLst>
                                        <p:tav tm="0">
                                          <p:val>
                                            <p:fltVal val="0"/>
                                          </p:val>
                                        </p:tav>
                                        <p:tav tm="100000">
                                          <p:val>
                                            <p:strVal val="#ppt_w"/>
                                          </p:val>
                                        </p:tav>
                                      </p:tavLst>
                                    </p:anim>
                                    <p:anim calcmode="lin" valueType="num">
                                      <p:cBhvr>
                                        <p:cTn id="294" dur="2000" fill="hold"/>
                                        <p:tgtEl>
                                          <p:spTgt spid="76810"/>
                                        </p:tgtEl>
                                        <p:attrNameLst>
                                          <p:attrName>ppt_h</p:attrName>
                                        </p:attrNameLst>
                                      </p:cBhvr>
                                      <p:tavLst>
                                        <p:tav tm="0">
                                          <p:val>
                                            <p:strVal val="#ppt_h"/>
                                          </p:val>
                                        </p:tav>
                                        <p:tav tm="100000">
                                          <p:val>
                                            <p:strVal val="#ppt_h"/>
                                          </p:val>
                                        </p:tav>
                                      </p:tavLst>
                                    </p:anim>
                                  </p:childTnLst>
                                </p:cTn>
                              </p:par>
                            </p:childTnLst>
                          </p:cTn>
                        </p:par>
                        <p:par>
                          <p:cTn id="295" fill="hold">
                            <p:stCondLst>
                              <p:cond delay="17500"/>
                            </p:stCondLst>
                            <p:childTnLst>
                              <p:par>
                                <p:cTn id="296" presetID="17" presetClass="entr" presetSubtype="10" fill="hold" nodeType="afterEffect">
                                  <p:stCondLst>
                                    <p:cond delay="1000"/>
                                  </p:stCondLst>
                                  <p:childTnLst>
                                    <p:set>
                                      <p:cBhvr>
                                        <p:cTn id="297" dur="1" fill="hold">
                                          <p:stCondLst>
                                            <p:cond delay="0"/>
                                          </p:stCondLst>
                                        </p:cTn>
                                        <p:tgtEl>
                                          <p:spTgt spid="76812"/>
                                        </p:tgtEl>
                                        <p:attrNameLst>
                                          <p:attrName>style.visibility</p:attrName>
                                        </p:attrNameLst>
                                      </p:cBhvr>
                                      <p:to>
                                        <p:strVal val="visible"/>
                                      </p:to>
                                    </p:set>
                                    <p:anim calcmode="lin" valueType="num">
                                      <p:cBhvr>
                                        <p:cTn id="298" dur="2000" fill="hold"/>
                                        <p:tgtEl>
                                          <p:spTgt spid="76812"/>
                                        </p:tgtEl>
                                        <p:attrNameLst>
                                          <p:attrName>ppt_w</p:attrName>
                                        </p:attrNameLst>
                                      </p:cBhvr>
                                      <p:tavLst>
                                        <p:tav tm="0">
                                          <p:val>
                                            <p:fltVal val="0"/>
                                          </p:val>
                                        </p:tav>
                                        <p:tav tm="100000">
                                          <p:val>
                                            <p:strVal val="#ppt_w"/>
                                          </p:val>
                                        </p:tav>
                                      </p:tavLst>
                                    </p:anim>
                                    <p:anim calcmode="lin" valueType="num">
                                      <p:cBhvr>
                                        <p:cTn id="299" dur="2000" fill="hold"/>
                                        <p:tgtEl>
                                          <p:spTgt spid="76812"/>
                                        </p:tgtEl>
                                        <p:attrNameLst>
                                          <p:attrName>ppt_h</p:attrName>
                                        </p:attrNameLst>
                                      </p:cBhvr>
                                      <p:tavLst>
                                        <p:tav tm="0">
                                          <p:val>
                                            <p:strVal val="#ppt_h"/>
                                          </p:val>
                                        </p:tav>
                                        <p:tav tm="100000">
                                          <p:val>
                                            <p:strVal val="#ppt_h"/>
                                          </p:val>
                                        </p:tav>
                                      </p:tavLst>
                                    </p:anim>
                                  </p:childTnLst>
                                </p:cTn>
                              </p:par>
                            </p:childTnLst>
                          </p:cTn>
                        </p:par>
                        <p:par>
                          <p:cTn id="300" fill="hold">
                            <p:stCondLst>
                              <p:cond delay="20500"/>
                            </p:stCondLst>
                            <p:childTnLst>
                              <p:par>
                                <p:cTn id="301" presetID="17" presetClass="entr" presetSubtype="10" fill="hold" nodeType="afterEffect">
                                  <p:stCondLst>
                                    <p:cond delay="1000"/>
                                  </p:stCondLst>
                                  <p:childTnLst>
                                    <p:set>
                                      <p:cBhvr>
                                        <p:cTn id="302" dur="1" fill="hold">
                                          <p:stCondLst>
                                            <p:cond delay="0"/>
                                          </p:stCondLst>
                                        </p:cTn>
                                        <p:tgtEl>
                                          <p:spTgt spid="76814"/>
                                        </p:tgtEl>
                                        <p:attrNameLst>
                                          <p:attrName>style.visibility</p:attrName>
                                        </p:attrNameLst>
                                      </p:cBhvr>
                                      <p:to>
                                        <p:strVal val="visible"/>
                                      </p:to>
                                    </p:set>
                                    <p:anim calcmode="lin" valueType="num">
                                      <p:cBhvr>
                                        <p:cTn id="303" dur="2000" fill="hold"/>
                                        <p:tgtEl>
                                          <p:spTgt spid="76814"/>
                                        </p:tgtEl>
                                        <p:attrNameLst>
                                          <p:attrName>ppt_w</p:attrName>
                                        </p:attrNameLst>
                                      </p:cBhvr>
                                      <p:tavLst>
                                        <p:tav tm="0">
                                          <p:val>
                                            <p:fltVal val="0"/>
                                          </p:val>
                                        </p:tav>
                                        <p:tav tm="100000">
                                          <p:val>
                                            <p:strVal val="#ppt_w"/>
                                          </p:val>
                                        </p:tav>
                                      </p:tavLst>
                                    </p:anim>
                                    <p:anim calcmode="lin" valueType="num">
                                      <p:cBhvr>
                                        <p:cTn id="304" dur="2000" fill="hold"/>
                                        <p:tgtEl>
                                          <p:spTgt spid="76814"/>
                                        </p:tgtEl>
                                        <p:attrNameLst>
                                          <p:attrName>ppt_h</p:attrName>
                                        </p:attrNameLst>
                                      </p:cBhvr>
                                      <p:tavLst>
                                        <p:tav tm="0">
                                          <p:val>
                                            <p:strVal val="#ppt_h"/>
                                          </p:val>
                                        </p:tav>
                                        <p:tav tm="100000">
                                          <p:val>
                                            <p:strVal val="#ppt_h"/>
                                          </p:val>
                                        </p:tav>
                                      </p:tavLst>
                                    </p:anim>
                                  </p:childTnLst>
                                </p:cTn>
                              </p:par>
                            </p:childTnLst>
                          </p:cTn>
                        </p:par>
                        <p:par>
                          <p:cTn id="305" fill="hold">
                            <p:stCondLst>
                              <p:cond delay="23500"/>
                            </p:stCondLst>
                            <p:childTnLst>
                              <p:par>
                                <p:cTn id="306" presetID="23" presetClass="entr" presetSubtype="16" fill="hold" nodeType="afterEffect">
                                  <p:stCondLst>
                                    <p:cond delay="0"/>
                                  </p:stCondLst>
                                  <p:childTnLst>
                                    <p:set>
                                      <p:cBhvr>
                                        <p:cTn id="307" dur="1" fill="hold">
                                          <p:stCondLst>
                                            <p:cond delay="0"/>
                                          </p:stCondLst>
                                        </p:cTn>
                                        <p:tgtEl>
                                          <p:spTgt spid="76820"/>
                                        </p:tgtEl>
                                        <p:attrNameLst>
                                          <p:attrName>style.visibility</p:attrName>
                                        </p:attrNameLst>
                                      </p:cBhvr>
                                      <p:to>
                                        <p:strVal val="visible"/>
                                      </p:to>
                                    </p:set>
                                    <p:anim calcmode="lin" valueType="num">
                                      <p:cBhvr>
                                        <p:cTn id="308" dur="2000" fill="hold"/>
                                        <p:tgtEl>
                                          <p:spTgt spid="76820"/>
                                        </p:tgtEl>
                                        <p:attrNameLst>
                                          <p:attrName>ppt_w</p:attrName>
                                        </p:attrNameLst>
                                      </p:cBhvr>
                                      <p:tavLst>
                                        <p:tav tm="0">
                                          <p:val>
                                            <p:fltVal val="0"/>
                                          </p:val>
                                        </p:tav>
                                        <p:tav tm="100000">
                                          <p:val>
                                            <p:strVal val="#ppt_w"/>
                                          </p:val>
                                        </p:tav>
                                      </p:tavLst>
                                    </p:anim>
                                    <p:anim calcmode="lin" valueType="num">
                                      <p:cBhvr>
                                        <p:cTn id="309" dur="2000" fill="hold"/>
                                        <p:tgtEl>
                                          <p:spTgt spid="76820"/>
                                        </p:tgtEl>
                                        <p:attrNameLst>
                                          <p:attrName>ppt_h</p:attrName>
                                        </p:attrNameLst>
                                      </p:cBhvr>
                                      <p:tavLst>
                                        <p:tav tm="0">
                                          <p:val>
                                            <p:fltVal val="0"/>
                                          </p:val>
                                        </p:tav>
                                        <p:tav tm="100000">
                                          <p:val>
                                            <p:strVal val="#ppt_h"/>
                                          </p:val>
                                        </p:tav>
                                      </p:tavLst>
                                    </p:anim>
                                  </p:childTnLst>
                                </p:cTn>
                              </p:par>
                            </p:childTnLst>
                          </p:cTn>
                        </p:par>
                        <p:par>
                          <p:cTn id="310" fill="hold">
                            <p:stCondLst>
                              <p:cond delay="25500"/>
                            </p:stCondLst>
                            <p:childTnLst>
                              <p:par>
                                <p:cTn id="311" presetID="23" presetClass="entr" presetSubtype="16" fill="hold" nodeType="afterEffect">
                                  <p:stCondLst>
                                    <p:cond delay="0"/>
                                  </p:stCondLst>
                                  <p:childTnLst>
                                    <p:set>
                                      <p:cBhvr>
                                        <p:cTn id="312" dur="1" fill="hold">
                                          <p:stCondLst>
                                            <p:cond delay="0"/>
                                          </p:stCondLst>
                                        </p:cTn>
                                        <p:tgtEl>
                                          <p:spTgt spid="76822"/>
                                        </p:tgtEl>
                                        <p:attrNameLst>
                                          <p:attrName>style.visibility</p:attrName>
                                        </p:attrNameLst>
                                      </p:cBhvr>
                                      <p:to>
                                        <p:strVal val="visible"/>
                                      </p:to>
                                    </p:set>
                                    <p:anim calcmode="lin" valueType="num">
                                      <p:cBhvr>
                                        <p:cTn id="313" dur="2000" fill="hold"/>
                                        <p:tgtEl>
                                          <p:spTgt spid="76822"/>
                                        </p:tgtEl>
                                        <p:attrNameLst>
                                          <p:attrName>ppt_w</p:attrName>
                                        </p:attrNameLst>
                                      </p:cBhvr>
                                      <p:tavLst>
                                        <p:tav tm="0">
                                          <p:val>
                                            <p:fltVal val="0"/>
                                          </p:val>
                                        </p:tav>
                                        <p:tav tm="100000">
                                          <p:val>
                                            <p:strVal val="#ppt_w"/>
                                          </p:val>
                                        </p:tav>
                                      </p:tavLst>
                                    </p:anim>
                                    <p:anim calcmode="lin" valueType="num">
                                      <p:cBhvr>
                                        <p:cTn id="314" dur="2000" fill="hold"/>
                                        <p:tgtEl>
                                          <p:spTgt spid="76822"/>
                                        </p:tgtEl>
                                        <p:attrNameLst>
                                          <p:attrName>ppt_h</p:attrName>
                                        </p:attrNameLst>
                                      </p:cBhvr>
                                      <p:tavLst>
                                        <p:tav tm="0">
                                          <p:val>
                                            <p:fltVal val="0"/>
                                          </p:val>
                                        </p:tav>
                                        <p:tav tm="100000">
                                          <p:val>
                                            <p:strVal val="#ppt_h"/>
                                          </p:val>
                                        </p:tav>
                                      </p:tavLst>
                                    </p:anim>
                                  </p:childTnLst>
                                </p:cTn>
                              </p:par>
                            </p:childTnLst>
                          </p:cTn>
                        </p:par>
                        <p:par>
                          <p:cTn id="315" fill="hold">
                            <p:stCondLst>
                              <p:cond delay="27500"/>
                            </p:stCondLst>
                            <p:childTnLst>
                              <p:par>
                                <p:cTn id="316" presetID="29" presetClass="entr" presetSubtype="0" fill="hold" grpId="0" nodeType="afterEffect">
                                  <p:stCondLst>
                                    <p:cond delay="0"/>
                                  </p:stCondLst>
                                  <p:childTnLst>
                                    <p:set>
                                      <p:cBhvr>
                                        <p:cTn id="317" dur="1" fill="hold">
                                          <p:stCondLst>
                                            <p:cond delay="0"/>
                                          </p:stCondLst>
                                        </p:cTn>
                                        <p:tgtEl>
                                          <p:spTgt spid="24"/>
                                        </p:tgtEl>
                                        <p:attrNameLst>
                                          <p:attrName>style.visibility</p:attrName>
                                        </p:attrNameLst>
                                      </p:cBhvr>
                                      <p:to>
                                        <p:strVal val="visible"/>
                                      </p:to>
                                    </p:set>
                                    <p:anim calcmode="lin" valueType="num">
                                      <p:cBhvr>
                                        <p:cTn id="318" dur="2000" fill="hold"/>
                                        <p:tgtEl>
                                          <p:spTgt spid="24"/>
                                        </p:tgtEl>
                                        <p:attrNameLst>
                                          <p:attrName>ppt_x</p:attrName>
                                        </p:attrNameLst>
                                      </p:cBhvr>
                                      <p:tavLst>
                                        <p:tav tm="0">
                                          <p:val>
                                            <p:strVal val="#ppt_x-.2"/>
                                          </p:val>
                                        </p:tav>
                                        <p:tav tm="100000">
                                          <p:val>
                                            <p:strVal val="#ppt_x"/>
                                          </p:val>
                                        </p:tav>
                                      </p:tavLst>
                                    </p:anim>
                                    <p:anim calcmode="lin" valueType="num">
                                      <p:cBhvr>
                                        <p:cTn id="319" dur="2000" fill="hold"/>
                                        <p:tgtEl>
                                          <p:spTgt spid="24"/>
                                        </p:tgtEl>
                                        <p:attrNameLst>
                                          <p:attrName>ppt_y</p:attrName>
                                        </p:attrNameLst>
                                      </p:cBhvr>
                                      <p:tavLst>
                                        <p:tav tm="0">
                                          <p:val>
                                            <p:strVal val="#ppt_y"/>
                                          </p:val>
                                        </p:tav>
                                        <p:tav tm="100000">
                                          <p:val>
                                            <p:strVal val="#ppt_y"/>
                                          </p:val>
                                        </p:tav>
                                      </p:tavLst>
                                    </p:anim>
                                    <p:animEffect transition="in" filter="wipe(right)" prLst="gradientSize: 0.1">
                                      <p:cBhvr>
                                        <p:cTn id="320" dur="2000"/>
                                        <p:tgtEl>
                                          <p:spTgt spid="24"/>
                                        </p:tgtEl>
                                      </p:cBhvr>
                                    </p:animEffect>
                                  </p:childTnLst>
                                </p:cTn>
                              </p:par>
                            </p:childTnLst>
                          </p:cTn>
                        </p:par>
                        <p:par>
                          <p:cTn id="321" fill="hold">
                            <p:stCondLst>
                              <p:cond delay="29500"/>
                            </p:stCondLst>
                            <p:childTnLst>
                              <p:par>
                                <p:cTn id="322" presetID="29" presetClass="entr" presetSubtype="0" fill="hold" grpId="0" nodeType="afterEffect">
                                  <p:stCondLst>
                                    <p:cond delay="0"/>
                                  </p:stCondLst>
                                  <p:childTnLst>
                                    <p:set>
                                      <p:cBhvr>
                                        <p:cTn id="323" dur="1" fill="hold">
                                          <p:stCondLst>
                                            <p:cond delay="0"/>
                                          </p:stCondLst>
                                        </p:cTn>
                                        <p:tgtEl>
                                          <p:spTgt spid="25"/>
                                        </p:tgtEl>
                                        <p:attrNameLst>
                                          <p:attrName>style.visibility</p:attrName>
                                        </p:attrNameLst>
                                      </p:cBhvr>
                                      <p:to>
                                        <p:strVal val="visible"/>
                                      </p:to>
                                    </p:set>
                                    <p:anim calcmode="lin" valueType="num">
                                      <p:cBhvr>
                                        <p:cTn id="324" dur="2000" fill="hold"/>
                                        <p:tgtEl>
                                          <p:spTgt spid="25"/>
                                        </p:tgtEl>
                                        <p:attrNameLst>
                                          <p:attrName>ppt_x</p:attrName>
                                        </p:attrNameLst>
                                      </p:cBhvr>
                                      <p:tavLst>
                                        <p:tav tm="0">
                                          <p:val>
                                            <p:strVal val="#ppt_x-.2"/>
                                          </p:val>
                                        </p:tav>
                                        <p:tav tm="100000">
                                          <p:val>
                                            <p:strVal val="#ppt_x"/>
                                          </p:val>
                                        </p:tav>
                                      </p:tavLst>
                                    </p:anim>
                                    <p:anim calcmode="lin" valueType="num">
                                      <p:cBhvr>
                                        <p:cTn id="325" dur="2000" fill="hold"/>
                                        <p:tgtEl>
                                          <p:spTgt spid="25"/>
                                        </p:tgtEl>
                                        <p:attrNameLst>
                                          <p:attrName>ppt_y</p:attrName>
                                        </p:attrNameLst>
                                      </p:cBhvr>
                                      <p:tavLst>
                                        <p:tav tm="0">
                                          <p:val>
                                            <p:strVal val="#ppt_y"/>
                                          </p:val>
                                        </p:tav>
                                        <p:tav tm="100000">
                                          <p:val>
                                            <p:strVal val="#ppt_y"/>
                                          </p:val>
                                        </p:tav>
                                      </p:tavLst>
                                    </p:anim>
                                    <p:animEffect transition="in" filter="wipe(right)" prLst="gradientSize: 0.1">
                                      <p:cBhvr>
                                        <p:cTn id="326" dur="2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24" grpId="0"/>
      <p:bldP spid="2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6).jpg"/>
          <p:cNvPicPr>
            <a:picLocks noChangeAspect="1"/>
          </p:cNvPicPr>
          <p:nvPr/>
        </p:nvPicPr>
        <p:blipFill>
          <a:blip r:embed="rId2"/>
          <a:stretch>
            <a:fillRect/>
          </a:stretch>
        </p:blipFill>
        <p:spPr>
          <a:xfrm>
            <a:off x="-35719" y="0"/>
            <a:ext cx="9179719" cy="6858000"/>
          </a:xfrm>
          <a:prstGeom prst="rect">
            <a:avLst/>
          </a:prstGeom>
        </p:spPr>
      </p:pic>
      <p:sp>
        <p:nvSpPr>
          <p:cNvPr id="5" name="4 Luna"/>
          <p:cNvSpPr/>
          <p:nvPr/>
        </p:nvSpPr>
        <p:spPr>
          <a:xfrm rot="14551537">
            <a:off x="3211538" y="-412517"/>
            <a:ext cx="1083788" cy="210025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170604">
            <a:off x="4777641" y="-352966"/>
            <a:ext cx="1083788" cy="210025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4878358">
            <a:off x="3206552" y="304209"/>
            <a:ext cx="1083788" cy="210025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7839699">
            <a:off x="4698583" y="370044"/>
            <a:ext cx="1099031" cy="209041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4878358">
            <a:off x="3206552" y="1090027"/>
            <a:ext cx="1083788" cy="210025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7839699">
            <a:off x="4703247" y="1166786"/>
            <a:ext cx="1099031" cy="209041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4878358">
            <a:off x="3206552" y="1804406"/>
            <a:ext cx="1083788" cy="210025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7839699">
            <a:off x="4703248" y="1952604"/>
            <a:ext cx="1099031" cy="209041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4878358">
            <a:off x="3135115" y="2518787"/>
            <a:ext cx="1083788" cy="210025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7839699">
            <a:off x="4631810" y="2666985"/>
            <a:ext cx="1099031" cy="209041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4878358">
            <a:off x="3063676" y="3304605"/>
            <a:ext cx="1083788" cy="210025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7839699">
            <a:off x="4560371" y="3381365"/>
            <a:ext cx="1099031" cy="209041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4878358">
            <a:off x="3063675" y="4018985"/>
            <a:ext cx="1083788" cy="210025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7839699">
            <a:off x="4488933" y="4095743"/>
            <a:ext cx="1099031" cy="209041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4878358">
            <a:off x="2992238" y="4876241"/>
            <a:ext cx="1083788" cy="2100257"/>
          </a:xfrm>
          <a:prstGeom prst="moon">
            <a:avLst>
              <a:gd name="adj" fmla="val 44455"/>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7839699">
            <a:off x="4549827" y="4827445"/>
            <a:ext cx="1138022" cy="2090417"/>
          </a:xfrm>
          <a:prstGeom prst="moon">
            <a:avLst>
              <a:gd name="adj" fmla="val 42962"/>
            </a:avLst>
          </a:prstGeom>
          <a:gradFill flip="none" rotWithShape="1">
            <a:gsLst>
              <a:gs pos="47000">
                <a:srgbClr val="FFC000">
                  <a:shade val="30000"/>
                  <a:satMod val="115000"/>
                  <a:alpha val="5500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1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0-ppt_w/2"/>
                                          </p:val>
                                        </p:tav>
                                      </p:tavLst>
                                    </p:anim>
                                    <p:anim calcmode="lin" valueType="num">
                                      <p:cBhvr additive="base">
                                        <p:cTn id="131" dur="3000"/>
                                        <p:tgtEl>
                                          <p:spTgt spid="18"/>
                                        </p:tgtEl>
                                        <p:attrNameLst>
                                          <p:attrName>ppt_y</p:attrName>
                                        </p:attrNameLst>
                                      </p:cBhvr>
                                      <p:tavLst>
                                        <p:tav tm="0">
                                          <p:val>
                                            <p:strVal val="ppt_y"/>
                                          </p:val>
                                        </p:tav>
                                        <p:tav tm="100000">
                                          <p:val>
                                            <p:strVal val="1+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0-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1+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1+ppt_h/2"/>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1+ppt_w/2"/>
                                          </p:val>
                                        </p:tav>
                                      </p:tavLst>
                                    </p:anim>
                                    <p:anim calcmode="lin" valueType="num">
                                      <p:cBhvr additive="base">
                                        <p:cTn id="147" dur="3000"/>
                                        <p:tgtEl>
                                          <p:spTgt spid="11"/>
                                        </p:tgtEl>
                                        <p:attrNameLst>
                                          <p:attrName>ppt_y</p:attrName>
                                        </p:attrNameLst>
                                      </p:cBhvr>
                                      <p:tavLst>
                                        <p:tav tm="0">
                                          <p:val>
                                            <p:strVal val="ppt_y"/>
                                          </p:val>
                                        </p:tav>
                                        <p:tav tm="100000">
                                          <p:val>
                                            <p:strVal val="1+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1+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1+ppt_w/2"/>
                                          </p:val>
                                        </p:tav>
                                      </p:tavLst>
                                    </p:anim>
                                    <p:anim calcmode="lin" valueType="num">
                                      <p:cBhvr additive="base">
                                        <p:cTn id="159" dur="3000"/>
                                        <p:tgtEl>
                                          <p:spTgt spid="17"/>
                                        </p:tgtEl>
                                        <p:attrNameLst>
                                          <p:attrName>ppt_y</p:attrName>
                                        </p:attrNameLst>
                                      </p:cBhvr>
                                      <p:tavLst>
                                        <p:tav tm="0">
                                          <p:val>
                                            <p:strVal val="ppt_y"/>
                                          </p:val>
                                        </p:tav>
                                        <p:tav tm="100000">
                                          <p:val>
                                            <p:strVal val="1+ppt_h/2"/>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1+ppt_w/2"/>
                                          </p:val>
                                        </p:tav>
                                      </p:tavLst>
                                    </p:anim>
                                    <p:anim calcmode="lin" valueType="num">
                                      <p:cBhvr additive="base">
                                        <p:cTn id="167" dur="3000"/>
                                        <p:tgtEl>
                                          <p:spTgt spid="21"/>
                                        </p:tgtEl>
                                        <p:attrNameLst>
                                          <p:attrName>ppt_y</p:attrName>
                                        </p:attrNameLst>
                                      </p:cBhvr>
                                      <p:tavLst>
                                        <p:tav tm="0">
                                          <p:val>
                                            <p:strVal val="ppt_y"/>
                                          </p:val>
                                        </p:tav>
                                        <p:tav tm="100000">
                                          <p:val>
                                            <p:strVal val="1+ppt_h/2"/>
                                          </p:val>
                                        </p:tav>
                                      </p:tavLst>
                                    </p:anim>
                                    <p:set>
                                      <p:cBhvr>
                                        <p:cTn id="168" dur="1" fill="hold">
                                          <p:stCondLst>
                                            <p:cond delay="2999"/>
                                          </p:stCondLst>
                                        </p:cTn>
                                        <p:tgtEl>
                                          <p:spTgt spid="21"/>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1"/>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3"/>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2" presetClass="entr" presetSubtype="1"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additive="base">
                                        <p:cTn id="203" dur="3000" fill="hold"/>
                                        <p:tgtEl>
                                          <p:spTgt spid="4"/>
                                        </p:tgtEl>
                                        <p:attrNameLst>
                                          <p:attrName>ppt_x</p:attrName>
                                        </p:attrNameLst>
                                      </p:cBhvr>
                                      <p:tavLst>
                                        <p:tav tm="0">
                                          <p:val>
                                            <p:strVal val="#ppt_x"/>
                                          </p:val>
                                        </p:tav>
                                        <p:tav tm="100000">
                                          <p:val>
                                            <p:strVal val="#ppt_x"/>
                                          </p:val>
                                        </p:tav>
                                      </p:tavLst>
                                    </p:anim>
                                    <p:anim calcmode="lin" valueType="num">
                                      <p:cBhvr additive="base">
                                        <p:cTn id="204" dur="3000" fill="hold"/>
                                        <p:tgtEl>
                                          <p:spTgt spid="4"/>
                                        </p:tgtEl>
                                        <p:attrNameLst>
                                          <p:attrName>ppt_y</p:attrName>
                                        </p:attrNameLst>
                                      </p:cBhvr>
                                      <p:tavLst>
                                        <p:tav tm="0">
                                          <p:val>
                                            <p:strVal val="0-#ppt_h/2"/>
                                          </p:val>
                                        </p:tav>
                                        <p:tav tm="100000">
                                          <p:val>
                                            <p:strVal val="#ppt_y"/>
                                          </p:val>
                                        </p:tav>
                                      </p:tavLst>
                                    </p:anim>
                                  </p:childTnLst>
                                </p:cTn>
                              </p:par>
                              <p:par>
                                <p:cTn id="205" presetID="16" presetClass="entr" presetSubtype="37"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barn(outVertical)">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mapa-lago-titicaca.jpg"/>
          <p:cNvPicPr>
            <a:picLocks noGrp="1" noChangeAspect="1"/>
          </p:cNvPicPr>
          <p:nvPr>
            <p:ph idx="1"/>
          </p:nvPr>
        </p:nvPicPr>
        <p:blipFill>
          <a:blip r:embed="rId2"/>
          <a:stretch>
            <a:fillRect/>
          </a:stretch>
        </p:blipFill>
        <p:spPr>
          <a:xfrm>
            <a:off x="0" y="0"/>
            <a:ext cx="9144000" cy="6858000"/>
          </a:xfrm>
        </p:spPr>
      </p:pic>
      <p:pic>
        <p:nvPicPr>
          <p:cNvPr id="5" name="4 Imagen" descr="th_flechatransp (1).gif"/>
          <p:cNvPicPr>
            <a:picLocks noChangeAspect="1"/>
          </p:cNvPicPr>
          <p:nvPr/>
        </p:nvPicPr>
        <p:blipFill>
          <a:blip r:embed="rId3"/>
          <a:stretch>
            <a:fillRect/>
          </a:stretch>
        </p:blipFill>
        <p:spPr>
          <a:xfrm>
            <a:off x="2357422" y="2000240"/>
            <a:ext cx="762000" cy="642934"/>
          </a:xfrm>
          <a:prstGeom prst="rect">
            <a:avLst/>
          </a:prstGeom>
        </p:spPr>
      </p:pic>
      <p:pic>
        <p:nvPicPr>
          <p:cNvPr id="1026" name="Picture 2" descr="http://www.picgifs.com/graphics/p/planes/graphics-planes-132151.gif"/>
          <p:cNvPicPr>
            <a:picLocks noChangeAspect="1" noChangeArrowheads="1" noCrop="1"/>
          </p:cNvPicPr>
          <p:nvPr/>
        </p:nvPicPr>
        <p:blipFill>
          <a:blip r:embed="rId4"/>
          <a:srcRect/>
          <a:stretch>
            <a:fillRect/>
          </a:stretch>
        </p:blipFill>
        <p:spPr bwMode="auto">
          <a:xfrm rot="20829019" flipH="1">
            <a:off x="-1375665" y="1559793"/>
            <a:ext cx="1285852" cy="952500"/>
          </a:xfrm>
          <a:prstGeom prst="rect">
            <a:avLst/>
          </a:prstGeom>
          <a:noFill/>
        </p:spPr>
      </p:pic>
      <p:sp>
        <p:nvSpPr>
          <p:cNvPr id="6" name="5 Rectángulo"/>
          <p:cNvSpPr/>
          <p:nvPr/>
        </p:nvSpPr>
        <p:spPr>
          <a:xfrm>
            <a:off x="-1643106" y="-214338"/>
            <a:ext cx="11144328"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6"/>
                                        </p:tgtEl>
                                        <p:attrNameLst>
                                          <p:attrName>style.opacity</p:attrName>
                                        </p:attrNameLst>
                                      </p:cBhvr>
                                      <p:to>
                                        <p:strVal val="0"/>
                                      </p:to>
                                    </p:set>
                                    <p:animEffect filter="image" prLst="opacity: 0">
                                      <p:cBhvr rctx="IE">
                                        <p:cTn id="7" dur="indefinite"/>
                                        <p:tgtEl>
                                          <p:spTgt spid="6"/>
                                        </p:tgtEl>
                                      </p:cBhvr>
                                    </p:animEffect>
                                  </p:childTnLst>
                                </p:cTn>
                              </p:par>
                              <p:par>
                                <p:cTn id="8" presetID="0" presetClass="path" presetSubtype="0" accel="50000" decel="50000" fill="hold" nodeType="withEffect">
                                  <p:stCondLst>
                                    <p:cond delay="0"/>
                                  </p:stCondLst>
                                  <p:childTnLst>
                                    <p:animMotion origin="layout" path="M -1.66667E-6 -4.84988E-6 C -0.00156 0.00093 -0.0033 0.00208 0.00295 0.0097 C 0.00903 0.01686 0.01458 0.03118 0.03698 0.04435 C 0.05955 0.05774 0.09774 0.08084 0.13733 0.08915 C 0.17674 0.09746 0.24445 0.08753 0.27361 0.09423 C 0.30278 0.1007 0.30625 0.12379 0.3125 0.1291 " pathEditMode="relative" rAng="0" ptsTypes="aaaaaA">
                                      <p:cBhvr>
                                        <p:cTn id="9" dur="5000" fill="hold"/>
                                        <p:tgtEl>
                                          <p:spTgt spid="1026"/>
                                        </p:tgtEl>
                                        <p:attrNameLst>
                                          <p:attrName>ppt_x</p:attrName>
                                          <p:attrName>ppt_y</p:attrName>
                                        </p:attrNameLst>
                                      </p:cBhvr>
                                      <p:rCtr x="155" y="64"/>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928662" y="928670"/>
            <a:ext cx="7286676" cy="5000660"/>
          </a:xfrm>
          <a:prstGeom prst="rect">
            <a:avLst/>
          </a:prstGeom>
          <a:gradFill flip="none" rotWithShape="1">
            <a:gsLst>
              <a:gs pos="0">
                <a:schemeClr val="bg2">
                  <a:lumMod val="50000"/>
                </a:schemeClr>
              </a:gs>
              <a:gs pos="50000">
                <a:schemeClr val="accent1">
                  <a:shade val="67500"/>
                  <a:satMod val="115000"/>
                </a:schemeClr>
              </a:gs>
              <a:gs pos="100000">
                <a:schemeClr val="accent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00100" y="1214422"/>
            <a:ext cx="7072362" cy="4678204"/>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Las islas flotantes de los uros son un grupo de islas artificiales hechas de totora construidas en el lago Titicaca. Sus habitantes son los uros, un pueblo ancestral que actualmente se distribuye en la meseta del </a:t>
            </a:r>
            <a:r>
              <a:rPr lang="es-ES" sz="2000" b="1" dirty="0" err="1" smtClean="0">
                <a:effectLst>
                  <a:outerShdw blurRad="38100" dist="38100" dir="2700000" algn="tl">
                    <a:srgbClr val="000000">
                      <a:alpha val="43137"/>
                    </a:srgbClr>
                  </a:outerShdw>
                </a:effectLst>
                <a:latin typeface="Agency FB" pitchFamily="34" charset="0"/>
              </a:rPr>
              <a:t>Collao</a:t>
            </a:r>
            <a:r>
              <a:rPr lang="es-ES" sz="2000" b="1" dirty="0" smtClean="0">
                <a:effectLst>
                  <a:outerShdw blurRad="38100" dist="38100" dir="2700000" algn="tl">
                    <a:srgbClr val="000000">
                      <a:alpha val="43137"/>
                    </a:srgbClr>
                  </a:outerShdw>
                </a:effectLst>
                <a:latin typeface="Agency FB" pitchFamily="34" charset="0"/>
              </a:rPr>
              <a:t> y que en el Perú habitan en las islas flotantes ubicadas en la bahía de Puno.</a:t>
            </a:r>
          </a:p>
          <a:p>
            <a:r>
              <a:rPr lang="es-ES" sz="2000" b="1" dirty="0" smtClean="0">
                <a:effectLst>
                  <a:outerShdw blurRad="38100" dist="38100" dir="2700000" algn="tl">
                    <a:srgbClr val="000000">
                      <a:alpha val="43137"/>
                    </a:srgbClr>
                  </a:outerShdw>
                </a:effectLst>
                <a:latin typeface="Agency FB" pitchFamily="34" charset="0"/>
              </a:rPr>
              <a:t>La subsistencia en las islas flotantes se basa en una cultura ligada al lago y a la totora que brota del fondo del lago.</a:t>
            </a:r>
          </a:p>
          <a:p>
            <a:r>
              <a:rPr lang="es-ES" sz="2000" b="1" dirty="0" smtClean="0">
                <a:effectLst>
                  <a:outerShdw blurRad="38100" dist="38100" dir="2700000" algn="tl">
                    <a:srgbClr val="000000">
                      <a:alpha val="43137"/>
                    </a:srgbClr>
                  </a:outerShdw>
                </a:effectLst>
                <a:latin typeface="Agency FB" pitchFamily="34" charset="0"/>
              </a:rPr>
              <a:t>La construcción de estas islas se hace tejiendo las totoras en las zonas en donde crece más tupidamente, formando una capa natural a la que los uros denominan </a:t>
            </a:r>
            <a:r>
              <a:rPr lang="es-ES" sz="2000" b="1" dirty="0" err="1" smtClean="0">
                <a:effectLst>
                  <a:outerShdw blurRad="38100" dist="38100" dir="2700000" algn="tl">
                    <a:srgbClr val="000000">
                      <a:alpha val="43137"/>
                    </a:srgbClr>
                  </a:outerShdw>
                </a:effectLst>
                <a:latin typeface="Agency FB" pitchFamily="34" charset="0"/>
              </a:rPr>
              <a:t>khili</a:t>
            </a:r>
            <a:r>
              <a:rPr lang="es-ES" sz="2000" b="1" dirty="0" smtClean="0">
                <a:effectLst>
                  <a:outerShdw blurRad="38100" dist="38100" dir="2700000" algn="tl">
                    <a:srgbClr val="000000">
                      <a:alpha val="43137"/>
                    </a:srgbClr>
                  </a:outerShdw>
                </a:effectLst>
                <a:latin typeface="Agency FB" pitchFamily="34" charset="0"/>
              </a:rPr>
              <a:t>; sobre esta capa construyen sus viviendas, también de una malla tejida de totora a la que denominan estera. Cada vivienda es de una sola habitación y cocinan al aire libre para evitar incendios.</a:t>
            </a:r>
          </a:p>
          <a:p>
            <a:r>
              <a:rPr lang="es-ES" sz="2000" b="1" dirty="0" smtClean="0">
                <a:effectLst>
                  <a:outerShdw blurRad="38100" dist="38100" dir="2700000" algn="tl">
                    <a:srgbClr val="000000">
                      <a:alpha val="43137"/>
                    </a:srgbClr>
                  </a:outerShdw>
                </a:effectLst>
                <a:latin typeface="Agency FB" pitchFamily="34" charset="0"/>
              </a:rPr>
              <a:t>Las iglesias, escuelas y locales comunales suelen llevar techo de calamina. En las islas también construyen corrales para criar chanchos, cuyes y aves de corral.</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000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p:spPr>
        <p:txBody>
          <a:bodyPr/>
          <a:lstStyle/>
          <a:p>
            <a:endParaRPr lang="es-ES" dirty="0"/>
          </a:p>
        </p:txBody>
      </p:sp>
      <p:pic>
        <p:nvPicPr>
          <p:cNvPr id="4" name="3 Imagen" descr="0(8).jpg"/>
          <p:cNvPicPr>
            <a:picLocks noChangeAspect="1"/>
          </p:cNvPicPr>
          <p:nvPr/>
        </p:nvPicPr>
        <p:blipFill>
          <a:blip r:embed="rId2"/>
          <a:stretch>
            <a:fillRect/>
          </a:stretch>
        </p:blipFill>
        <p:spPr>
          <a:xfrm>
            <a:off x="0" y="0"/>
            <a:ext cx="9152930" cy="6858000"/>
          </a:xfrm>
          <a:prstGeom prst="rect">
            <a:avLst/>
          </a:prstGeom>
        </p:spPr>
      </p:pic>
      <p:sp>
        <p:nvSpPr>
          <p:cNvPr id="5" name="4 Rectángulo"/>
          <p:cNvSpPr/>
          <p:nvPr/>
        </p:nvSpPr>
        <p:spPr>
          <a:xfrm>
            <a:off x="0" y="0"/>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Rectángulo"/>
          <p:cNvSpPr/>
          <p:nvPr/>
        </p:nvSpPr>
        <p:spPr>
          <a:xfrm>
            <a:off x="8786842" y="0"/>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357158" y="71435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8429652" y="642918"/>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714348" y="142873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8072462" y="142873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1071538" y="2214554"/>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7715272" y="2285992"/>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1428728" y="3000372"/>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7358082" y="3071810"/>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1785918" y="3857628"/>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7000892" y="392906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2143108" y="464344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6643702" y="4714884"/>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2500298" y="5357826"/>
            <a:ext cx="357190" cy="1500174"/>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6286512" y="5572140"/>
            <a:ext cx="357190" cy="1285860"/>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1"/>
                                        </p:tgtEl>
                                        <p:attrNameLst>
                                          <p:attrName>style.visibility</p:attrName>
                                        </p:attrNameLst>
                                      </p:cBhvr>
                                      <p:to>
                                        <p:strVal val="visible"/>
                                      </p:to>
                                    </p:set>
                                    <p:anim calcmode="lin" valueType="num">
                                      <p:cBhvr additive="base">
                                        <p:cTn id="18" dur="3000" fill="hold"/>
                                        <p:tgtEl>
                                          <p:spTgt spid="11"/>
                                        </p:tgtEl>
                                        <p:attrNameLst>
                                          <p:attrName>ppt_x</p:attrName>
                                        </p:attrNameLst>
                                      </p:cBhvr>
                                      <p:tavLst>
                                        <p:tav tm="0">
                                          <p:val>
                                            <p:strVal val="1+#ppt_w/2"/>
                                          </p:val>
                                        </p:tav>
                                        <p:tav tm="100000">
                                          <p:val>
                                            <p:strVal val="#ppt_x"/>
                                          </p:val>
                                        </p:tav>
                                      </p:tavLst>
                                    </p:anim>
                                    <p:anim calcmode="lin" valueType="num">
                                      <p:cBhvr additive="base">
                                        <p:cTn id="19" dur="3000" fill="hold"/>
                                        <p:tgtEl>
                                          <p:spTgt spid="11"/>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3000" fill="hold"/>
                                        <p:tgtEl>
                                          <p:spTgt spid="13"/>
                                        </p:tgtEl>
                                        <p:attrNameLst>
                                          <p:attrName>ppt_x</p:attrName>
                                        </p:attrNameLst>
                                      </p:cBhvr>
                                      <p:tavLst>
                                        <p:tav tm="0">
                                          <p:val>
                                            <p:strVal val="1+#ppt_w/2"/>
                                          </p:val>
                                        </p:tav>
                                        <p:tav tm="100000">
                                          <p:val>
                                            <p:strVal val="#ppt_x"/>
                                          </p:val>
                                        </p:tav>
                                      </p:tavLst>
                                    </p:anim>
                                    <p:anim calcmode="lin" valueType="num">
                                      <p:cBhvr additive="base">
                                        <p:cTn id="23" dur="3000" fill="hold"/>
                                        <p:tgtEl>
                                          <p:spTgt spid="13"/>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1+#ppt_w/2"/>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0-#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10"/>
                                        </p:tgtEl>
                                        <p:attrNameLst>
                                          <p:attrName>style.visibility</p:attrName>
                                        </p:attrNameLst>
                                      </p:cBhvr>
                                      <p:to>
                                        <p:strVal val="visible"/>
                                      </p:to>
                                    </p:set>
                                    <p:anim calcmode="lin" valueType="num">
                                      <p:cBhvr additive="base">
                                        <p:cTn id="46" dur="3000" fill="hold"/>
                                        <p:tgtEl>
                                          <p:spTgt spid="10"/>
                                        </p:tgtEl>
                                        <p:attrNameLst>
                                          <p:attrName>ppt_x</p:attrName>
                                        </p:attrNameLst>
                                      </p:cBhvr>
                                      <p:tavLst>
                                        <p:tav tm="0">
                                          <p:val>
                                            <p:strVal val="0-#ppt_w/2"/>
                                          </p:val>
                                        </p:tav>
                                        <p:tav tm="100000">
                                          <p:val>
                                            <p:strVal val="#ppt_x"/>
                                          </p:val>
                                        </p:tav>
                                      </p:tavLst>
                                    </p:anim>
                                    <p:anim calcmode="lin" valueType="num">
                                      <p:cBhvr additive="base">
                                        <p:cTn id="47" dur="3000" fill="hold"/>
                                        <p:tgtEl>
                                          <p:spTgt spid="10"/>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3000" fill="hold"/>
                                        <p:tgtEl>
                                          <p:spTgt spid="22"/>
                                        </p:tgtEl>
                                        <p:attrNameLst>
                                          <p:attrName>ppt_x</p:attrName>
                                        </p:attrNameLst>
                                      </p:cBhvr>
                                      <p:tavLst>
                                        <p:tav tm="0">
                                          <p:val>
                                            <p:strVal val="0-#ppt_w/2"/>
                                          </p:val>
                                        </p:tav>
                                        <p:tav tm="100000">
                                          <p:val>
                                            <p:strVal val="#ppt_x"/>
                                          </p:val>
                                        </p:tav>
                                      </p:tavLst>
                                    </p:anim>
                                    <p:anim calcmode="lin" valueType="num">
                                      <p:cBhvr additive="base">
                                        <p:cTn id="71" dur="3000" fill="hold"/>
                                        <p:tgtEl>
                                          <p:spTgt spid="22"/>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0"/>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2"/>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4"/>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20"/>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2"/>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1"/>
                                        </p:tgtEl>
                                        <p:attrNameLst>
                                          <p:attrName>r</p:attrName>
                                        </p:attrNameLst>
                                      </p:cBhvr>
                                    </p:animRot>
                                  </p:childTnLst>
                                </p:cTn>
                              </p:par>
                            </p:childTnLst>
                          </p:cTn>
                        </p:par>
                        <p:par>
                          <p:cTn id="104" fill="hold">
                            <p:stCondLst>
                              <p:cond delay="3000"/>
                            </p:stCondLst>
                            <p:childTnLst>
                              <p:par>
                                <p:cTn id="105" presetID="3" presetClass="exit" presetSubtype="10" fill="hold" grpId="2" nodeType="afterEffect">
                                  <p:stCondLst>
                                    <p:cond delay="0"/>
                                  </p:stCondLst>
                                  <p:childTnLst>
                                    <p:animEffect transition="out" filter="blinds(horizontal)">
                                      <p:cBhvr>
                                        <p:cTn id="106" dur="3000"/>
                                        <p:tgtEl>
                                          <p:spTgt spid="5"/>
                                        </p:tgtEl>
                                      </p:cBhvr>
                                    </p:animEffect>
                                    <p:set>
                                      <p:cBhvr>
                                        <p:cTn id="107" dur="1" fill="hold">
                                          <p:stCondLst>
                                            <p:cond delay="2999"/>
                                          </p:stCondLst>
                                        </p:cTn>
                                        <p:tgtEl>
                                          <p:spTgt spid="5"/>
                                        </p:tgtEl>
                                        <p:attrNameLst>
                                          <p:attrName>style.visibility</p:attrName>
                                        </p:attrNameLst>
                                      </p:cBhvr>
                                      <p:to>
                                        <p:strVal val="hidden"/>
                                      </p:to>
                                    </p:set>
                                  </p:childTnLst>
                                </p:cTn>
                              </p:par>
                              <p:par>
                                <p:cTn id="108" presetID="3" presetClass="exit" presetSubtype="10" fill="hold" grpId="2" nodeType="withEffect">
                                  <p:stCondLst>
                                    <p:cond delay="0"/>
                                  </p:stCondLst>
                                  <p:childTnLst>
                                    <p:animEffect transition="out" filter="blinds(horizontal)">
                                      <p:cBhvr>
                                        <p:cTn id="109" dur="3000"/>
                                        <p:tgtEl>
                                          <p:spTgt spid="9"/>
                                        </p:tgtEl>
                                      </p:cBhvr>
                                    </p:animEffect>
                                    <p:set>
                                      <p:cBhvr>
                                        <p:cTn id="110" dur="1" fill="hold">
                                          <p:stCondLst>
                                            <p:cond delay="2999"/>
                                          </p:stCondLst>
                                        </p:cTn>
                                        <p:tgtEl>
                                          <p:spTgt spid="9"/>
                                        </p:tgtEl>
                                        <p:attrNameLst>
                                          <p:attrName>style.visibility</p:attrName>
                                        </p:attrNameLst>
                                      </p:cBhvr>
                                      <p:to>
                                        <p:strVal val="hidden"/>
                                      </p:to>
                                    </p:set>
                                  </p:childTnLst>
                                </p:cTn>
                              </p:par>
                              <p:par>
                                <p:cTn id="111" presetID="3" presetClass="exit" presetSubtype="10" fill="hold" grpId="2" nodeType="withEffect">
                                  <p:stCondLst>
                                    <p:cond delay="0"/>
                                  </p:stCondLst>
                                  <p:childTnLst>
                                    <p:animEffect transition="out" filter="blinds(horizontal)">
                                      <p:cBhvr>
                                        <p:cTn id="112" dur="3000"/>
                                        <p:tgtEl>
                                          <p:spTgt spid="11"/>
                                        </p:tgtEl>
                                      </p:cBhvr>
                                    </p:animEffect>
                                    <p:set>
                                      <p:cBhvr>
                                        <p:cTn id="113" dur="1" fill="hold">
                                          <p:stCondLst>
                                            <p:cond delay="2999"/>
                                          </p:stCondLst>
                                        </p:cTn>
                                        <p:tgtEl>
                                          <p:spTgt spid="11"/>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13"/>
                                        </p:tgtEl>
                                      </p:cBhvr>
                                    </p:animEffect>
                                    <p:set>
                                      <p:cBhvr>
                                        <p:cTn id="116" dur="1" fill="hold">
                                          <p:stCondLst>
                                            <p:cond delay="2999"/>
                                          </p:stCondLst>
                                        </p:cTn>
                                        <p:tgtEl>
                                          <p:spTgt spid="13"/>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3000"/>
                                        <p:tgtEl>
                                          <p:spTgt spid="15"/>
                                        </p:tgtEl>
                                      </p:cBhvr>
                                    </p:animEffect>
                                    <p:set>
                                      <p:cBhvr>
                                        <p:cTn id="119" dur="1" fill="hold">
                                          <p:stCondLst>
                                            <p:cond delay="2999"/>
                                          </p:stCondLst>
                                        </p:cTn>
                                        <p:tgtEl>
                                          <p:spTgt spid="15"/>
                                        </p:tgtEl>
                                        <p:attrNameLst>
                                          <p:attrName>style.visibility</p:attrName>
                                        </p:attrNameLst>
                                      </p:cBhvr>
                                      <p:to>
                                        <p:strVal val="hidden"/>
                                      </p:to>
                                    </p:set>
                                  </p:childTnLst>
                                </p:cTn>
                              </p:par>
                              <p:par>
                                <p:cTn id="120" presetID="3" presetClass="exit" presetSubtype="10" fill="hold" grpId="2" nodeType="withEffect">
                                  <p:stCondLst>
                                    <p:cond delay="0"/>
                                  </p:stCondLst>
                                  <p:childTnLst>
                                    <p:animEffect transition="out" filter="blinds(horizontal)">
                                      <p:cBhvr>
                                        <p:cTn id="121" dur="3000"/>
                                        <p:tgtEl>
                                          <p:spTgt spid="17"/>
                                        </p:tgtEl>
                                      </p:cBhvr>
                                    </p:animEffect>
                                    <p:set>
                                      <p:cBhvr>
                                        <p:cTn id="122" dur="1" fill="hold">
                                          <p:stCondLst>
                                            <p:cond delay="2999"/>
                                          </p:stCondLst>
                                        </p:cTn>
                                        <p:tgtEl>
                                          <p:spTgt spid="17"/>
                                        </p:tgtEl>
                                        <p:attrNameLst>
                                          <p:attrName>style.visibility</p:attrName>
                                        </p:attrNameLst>
                                      </p:cBhvr>
                                      <p:to>
                                        <p:strVal val="hidden"/>
                                      </p:to>
                                    </p:set>
                                  </p:childTnLst>
                                </p:cTn>
                              </p:par>
                              <p:par>
                                <p:cTn id="123" presetID="3" presetClass="exit" presetSubtype="10" fill="hold" grpId="2" nodeType="withEffect">
                                  <p:stCondLst>
                                    <p:cond delay="0"/>
                                  </p:stCondLst>
                                  <p:childTnLst>
                                    <p:animEffect transition="out" filter="blinds(horizontal)">
                                      <p:cBhvr>
                                        <p:cTn id="124" dur="3000"/>
                                        <p:tgtEl>
                                          <p:spTgt spid="19"/>
                                        </p:tgtEl>
                                      </p:cBhvr>
                                    </p:animEffect>
                                    <p:set>
                                      <p:cBhvr>
                                        <p:cTn id="125" dur="1" fill="hold">
                                          <p:stCondLst>
                                            <p:cond delay="2999"/>
                                          </p:stCondLst>
                                        </p:cTn>
                                        <p:tgtEl>
                                          <p:spTgt spid="19"/>
                                        </p:tgtEl>
                                        <p:attrNameLst>
                                          <p:attrName>style.visibility</p:attrName>
                                        </p:attrNameLst>
                                      </p:cBhvr>
                                      <p:to>
                                        <p:strVal val="hidden"/>
                                      </p:to>
                                    </p:set>
                                  </p:childTnLst>
                                </p:cTn>
                              </p:par>
                              <p:par>
                                <p:cTn id="126" presetID="3" presetClass="exit" presetSubtype="10" fill="hold" grpId="2" nodeType="withEffect">
                                  <p:stCondLst>
                                    <p:cond delay="0"/>
                                  </p:stCondLst>
                                  <p:childTnLst>
                                    <p:animEffect transition="out" filter="blinds(horizontal)">
                                      <p:cBhvr>
                                        <p:cTn id="127" dur="3000"/>
                                        <p:tgtEl>
                                          <p:spTgt spid="21"/>
                                        </p:tgtEl>
                                      </p:cBhvr>
                                    </p:animEffect>
                                    <p:set>
                                      <p:cBhvr>
                                        <p:cTn id="128" dur="1" fill="hold">
                                          <p:stCondLst>
                                            <p:cond delay="2999"/>
                                          </p:stCondLst>
                                        </p:cTn>
                                        <p:tgtEl>
                                          <p:spTgt spid="21"/>
                                        </p:tgtEl>
                                        <p:attrNameLst>
                                          <p:attrName>style.visibility</p:attrName>
                                        </p:attrNameLst>
                                      </p:cBhvr>
                                      <p:to>
                                        <p:strVal val="hidden"/>
                                      </p:to>
                                    </p:set>
                                  </p:childTnLst>
                                </p:cTn>
                              </p:par>
                              <p:par>
                                <p:cTn id="129" presetID="3" presetClass="exit" presetSubtype="10" fill="hold" grpId="2" nodeType="withEffect">
                                  <p:stCondLst>
                                    <p:cond delay="0"/>
                                  </p:stCondLst>
                                  <p:childTnLst>
                                    <p:animEffect transition="out" filter="blinds(horizontal)">
                                      <p:cBhvr>
                                        <p:cTn id="130" dur="3000"/>
                                        <p:tgtEl>
                                          <p:spTgt spid="6"/>
                                        </p:tgtEl>
                                      </p:cBhvr>
                                    </p:animEffect>
                                    <p:set>
                                      <p:cBhvr>
                                        <p:cTn id="131" dur="1" fill="hold">
                                          <p:stCondLst>
                                            <p:cond delay="2999"/>
                                          </p:stCondLst>
                                        </p:cTn>
                                        <p:tgtEl>
                                          <p:spTgt spid="6"/>
                                        </p:tgtEl>
                                        <p:attrNameLst>
                                          <p:attrName>style.visibility</p:attrName>
                                        </p:attrNameLst>
                                      </p:cBhvr>
                                      <p:to>
                                        <p:strVal val="hidden"/>
                                      </p:to>
                                    </p:set>
                                  </p:childTnLst>
                                </p:cTn>
                              </p:par>
                              <p:par>
                                <p:cTn id="132" presetID="3" presetClass="exit" presetSubtype="10" fill="hold" grpId="2" nodeType="withEffect">
                                  <p:stCondLst>
                                    <p:cond delay="0"/>
                                  </p:stCondLst>
                                  <p:childTnLst>
                                    <p:animEffect transition="out" filter="blinds(horizontal)">
                                      <p:cBhvr>
                                        <p:cTn id="133" dur="3000"/>
                                        <p:tgtEl>
                                          <p:spTgt spid="10"/>
                                        </p:tgtEl>
                                      </p:cBhvr>
                                    </p:animEffect>
                                    <p:set>
                                      <p:cBhvr>
                                        <p:cTn id="134" dur="1" fill="hold">
                                          <p:stCondLst>
                                            <p:cond delay="2999"/>
                                          </p:stCondLst>
                                        </p:cTn>
                                        <p:tgtEl>
                                          <p:spTgt spid="10"/>
                                        </p:tgtEl>
                                        <p:attrNameLst>
                                          <p:attrName>style.visibility</p:attrName>
                                        </p:attrNameLst>
                                      </p:cBhvr>
                                      <p:to>
                                        <p:strVal val="hidden"/>
                                      </p:to>
                                    </p:set>
                                  </p:childTnLst>
                                </p:cTn>
                              </p:par>
                              <p:par>
                                <p:cTn id="135" presetID="3" presetClass="exit" presetSubtype="10" fill="hold" grpId="2" nodeType="withEffect">
                                  <p:stCondLst>
                                    <p:cond delay="0"/>
                                  </p:stCondLst>
                                  <p:childTnLst>
                                    <p:animEffect transition="out" filter="blinds(horizontal)">
                                      <p:cBhvr>
                                        <p:cTn id="136" dur="3000"/>
                                        <p:tgtEl>
                                          <p:spTgt spid="12"/>
                                        </p:tgtEl>
                                      </p:cBhvr>
                                    </p:animEffect>
                                    <p:set>
                                      <p:cBhvr>
                                        <p:cTn id="137" dur="1" fill="hold">
                                          <p:stCondLst>
                                            <p:cond delay="2999"/>
                                          </p:stCondLst>
                                        </p:cTn>
                                        <p:tgtEl>
                                          <p:spTgt spid="12"/>
                                        </p:tgtEl>
                                        <p:attrNameLst>
                                          <p:attrName>style.visibility</p:attrName>
                                        </p:attrNameLst>
                                      </p:cBhvr>
                                      <p:to>
                                        <p:strVal val="hidden"/>
                                      </p:to>
                                    </p:set>
                                  </p:childTnLst>
                                </p:cTn>
                              </p:par>
                              <p:par>
                                <p:cTn id="138" presetID="3" presetClass="exit" presetSubtype="10" fill="hold" grpId="2" nodeType="withEffect">
                                  <p:stCondLst>
                                    <p:cond delay="0"/>
                                  </p:stCondLst>
                                  <p:childTnLst>
                                    <p:animEffect transition="out" filter="blinds(horizontal)">
                                      <p:cBhvr>
                                        <p:cTn id="139" dur="3000"/>
                                        <p:tgtEl>
                                          <p:spTgt spid="14"/>
                                        </p:tgtEl>
                                      </p:cBhvr>
                                    </p:animEffect>
                                    <p:set>
                                      <p:cBhvr>
                                        <p:cTn id="140" dur="1" fill="hold">
                                          <p:stCondLst>
                                            <p:cond delay="2999"/>
                                          </p:stCondLst>
                                        </p:cTn>
                                        <p:tgtEl>
                                          <p:spTgt spid="14"/>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16"/>
                                        </p:tgtEl>
                                      </p:cBhvr>
                                    </p:animEffect>
                                    <p:set>
                                      <p:cBhvr>
                                        <p:cTn id="143" dur="1" fill="hold">
                                          <p:stCondLst>
                                            <p:cond delay="2999"/>
                                          </p:stCondLst>
                                        </p:cTn>
                                        <p:tgtEl>
                                          <p:spTgt spid="16"/>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3000"/>
                                        <p:tgtEl>
                                          <p:spTgt spid="18"/>
                                        </p:tgtEl>
                                      </p:cBhvr>
                                    </p:animEffect>
                                    <p:set>
                                      <p:cBhvr>
                                        <p:cTn id="146" dur="1" fill="hold">
                                          <p:stCondLst>
                                            <p:cond delay="2999"/>
                                          </p:stCondLst>
                                        </p:cTn>
                                        <p:tgtEl>
                                          <p:spTgt spid="18"/>
                                        </p:tgtEl>
                                        <p:attrNameLst>
                                          <p:attrName>style.visibility</p:attrName>
                                        </p:attrNameLst>
                                      </p:cBhvr>
                                      <p:to>
                                        <p:strVal val="hidden"/>
                                      </p:to>
                                    </p:set>
                                  </p:childTnLst>
                                </p:cTn>
                              </p:par>
                              <p:par>
                                <p:cTn id="147" presetID="3" presetClass="exit" presetSubtype="10" fill="hold" grpId="2" nodeType="withEffect">
                                  <p:stCondLst>
                                    <p:cond delay="0"/>
                                  </p:stCondLst>
                                  <p:childTnLst>
                                    <p:animEffect transition="out" filter="blinds(horizontal)">
                                      <p:cBhvr>
                                        <p:cTn id="148" dur="3000"/>
                                        <p:tgtEl>
                                          <p:spTgt spid="20"/>
                                        </p:tgtEl>
                                      </p:cBhvr>
                                    </p:animEffect>
                                    <p:set>
                                      <p:cBhvr>
                                        <p:cTn id="149" dur="1" fill="hold">
                                          <p:stCondLst>
                                            <p:cond delay="2999"/>
                                          </p:stCondLst>
                                        </p:cTn>
                                        <p:tgtEl>
                                          <p:spTgt spid="20"/>
                                        </p:tgtEl>
                                        <p:attrNameLst>
                                          <p:attrName>style.visibility</p:attrName>
                                        </p:attrNameLst>
                                      </p:cBhvr>
                                      <p:to>
                                        <p:strVal val="hidden"/>
                                      </p:to>
                                    </p:set>
                                  </p:childTnLst>
                                </p:cTn>
                              </p:par>
                              <p:par>
                                <p:cTn id="150" presetID="3" presetClass="exit" presetSubtype="10" fill="hold" grpId="2" nodeType="withEffect">
                                  <p:stCondLst>
                                    <p:cond delay="0"/>
                                  </p:stCondLst>
                                  <p:childTnLst>
                                    <p:animEffect transition="out" filter="blinds(horizontal)">
                                      <p:cBhvr>
                                        <p:cTn id="151" dur="3000"/>
                                        <p:tgtEl>
                                          <p:spTgt spid="22"/>
                                        </p:tgtEl>
                                      </p:cBhvr>
                                    </p:animEffect>
                                    <p:set>
                                      <p:cBhvr>
                                        <p:cTn id="152" dur="1" fill="hold">
                                          <p:stCondLst>
                                            <p:cond delay="2999"/>
                                          </p:stCondLst>
                                        </p:cTn>
                                        <p:tgtEl>
                                          <p:spTgt spid="22"/>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1+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9"/>
                                        </p:tgtEl>
                                        <p:attrNameLst>
                                          <p:attrName>ppt_x</p:attrName>
                                        </p:attrNameLst>
                                      </p:cBhvr>
                                      <p:tavLst>
                                        <p:tav tm="0">
                                          <p:val>
                                            <p:strVal val="ppt_x"/>
                                          </p:val>
                                        </p:tav>
                                        <p:tav tm="100000">
                                          <p:val>
                                            <p:strVal val="1+ppt_w/2"/>
                                          </p:val>
                                        </p:tav>
                                      </p:tavLst>
                                    </p:anim>
                                    <p:anim calcmode="lin" valueType="num">
                                      <p:cBhvr additive="base">
                                        <p:cTn id="159" dur="3000"/>
                                        <p:tgtEl>
                                          <p:spTgt spid="9"/>
                                        </p:tgtEl>
                                        <p:attrNameLst>
                                          <p:attrName>ppt_y</p:attrName>
                                        </p:attrNameLst>
                                      </p:cBhvr>
                                      <p:tavLst>
                                        <p:tav tm="0">
                                          <p:val>
                                            <p:strVal val="ppt_y"/>
                                          </p:val>
                                        </p:tav>
                                        <p:tav tm="100000">
                                          <p:val>
                                            <p:strVal val="ppt_y"/>
                                          </p:val>
                                        </p:tav>
                                      </p:tavLst>
                                    </p:anim>
                                    <p:set>
                                      <p:cBhvr>
                                        <p:cTn id="160" dur="1" fill="hold">
                                          <p:stCondLst>
                                            <p:cond delay="2999"/>
                                          </p:stCondLst>
                                        </p:cTn>
                                        <p:tgtEl>
                                          <p:spTgt spid="9"/>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1"/>
                                        </p:tgtEl>
                                        <p:attrNameLst>
                                          <p:attrName>ppt_x</p:attrName>
                                        </p:attrNameLst>
                                      </p:cBhvr>
                                      <p:tavLst>
                                        <p:tav tm="0">
                                          <p:val>
                                            <p:strVal val="ppt_x"/>
                                          </p:val>
                                        </p:tav>
                                        <p:tav tm="100000">
                                          <p:val>
                                            <p:strVal val="1+ppt_w/2"/>
                                          </p:val>
                                        </p:tav>
                                      </p:tavLst>
                                    </p:anim>
                                    <p:anim calcmode="lin" valueType="num">
                                      <p:cBhvr additive="base">
                                        <p:cTn id="163" dur="3000"/>
                                        <p:tgtEl>
                                          <p:spTgt spid="11"/>
                                        </p:tgtEl>
                                        <p:attrNameLst>
                                          <p:attrName>ppt_y</p:attrName>
                                        </p:attrNameLst>
                                      </p:cBhvr>
                                      <p:tavLst>
                                        <p:tav tm="0">
                                          <p:val>
                                            <p:strVal val="ppt_y"/>
                                          </p:val>
                                        </p:tav>
                                        <p:tav tm="100000">
                                          <p:val>
                                            <p:strVal val="ppt_y"/>
                                          </p:val>
                                        </p:tav>
                                      </p:tavLst>
                                    </p:anim>
                                    <p:set>
                                      <p:cBhvr>
                                        <p:cTn id="164" dur="1" fill="hold">
                                          <p:stCondLst>
                                            <p:cond delay="2999"/>
                                          </p:stCondLst>
                                        </p:cTn>
                                        <p:tgtEl>
                                          <p:spTgt spid="11"/>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3"/>
                                        </p:tgtEl>
                                        <p:attrNameLst>
                                          <p:attrName>ppt_x</p:attrName>
                                        </p:attrNameLst>
                                      </p:cBhvr>
                                      <p:tavLst>
                                        <p:tav tm="0">
                                          <p:val>
                                            <p:strVal val="ppt_x"/>
                                          </p:val>
                                        </p:tav>
                                        <p:tav tm="100000">
                                          <p:val>
                                            <p:strVal val="1+ppt_w/2"/>
                                          </p:val>
                                        </p:tav>
                                      </p:tavLst>
                                    </p:anim>
                                    <p:anim calcmode="lin" valueType="num">
                                      <p:cBhvr additive="base">
                                        <p:cTn id="167" dur="3000"/>
                                        <p:tgtEl>
                                          <p:spTgt spid="13"/>
                                        </p:tgtEl>
                                        <p:attrNameLst>
                                          <p:attrName>ppt_y</p:attrName>
                                        </p:attrNameLst>
                                      </p:cBhvr>
                                      <p:tavLst>
                                        <p:tav tm="0">
                                          <p:val>
                                            <p:strVal val="ppt_y"/>
                                          </p:val>
                                        </p:tav>
                                        <p:tav tm="100000">
                                          <p:val>
                                            <p:strVal val="ppt_y"/>
                                          </p:val>
                                        </p:tav>
                                      </p:tavLst>
                                    </p:anim>
                                    <p:set>
                                      <p:cBhvr>
                                        <p:cTn id="168" dur="1" fill="hold">
                                          <p:stCondLst>
                                            <p:cond delay="2999"/>
                                          </p:stCondLst>
                                        </p:cTn>
                                        <p:tgtEl>
                                          <p:spTgt spid="13"/>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5"/>
                                        </p:tgtEl>
                                        <p:attrNameLst>
                                          <p:attrName>ppt_x</p:attrName>
                                        </p:attrNameLst>
                                      </p:cBhvr>
                                      <p:tavLst>
                                        <p:tav tm="0">
                                          <p:val>
                                            <p:strVal val="ppt_x"/>
                                          </p:val>
                                        </p:tav>
                                        <p:tav tm="100000">
                                          <p:val>
                                            <p:strVal val="1+ppt_w/2"/>
                                          </p:val>
                                        </p:tav>
                                      </p:tavLst>
                                    </p:anim>
                                    <p:anim calcmode="lin" valueType="num">
                                      <p:cBhvr additive="base">
                                        <p:cTn id="171" dur="3000"/>
                                        <p:tgtEl>
                                          <p:spTgt spid="15"/>
                                        </p:tgtEl>
                                        <p:attrNameLst>
                                          <p:attrName>ppt_y</p:attrName>
                                        </p:attrNameLst>
                                      </p:cBhvr>
                                      <p:tavLst>
                                        <p:tav tm="0">
                                          <p:val>
                                            <p:strVal val="ppt_y"/>
                                          </p:val>
                                        </p:tav>
                                        <p:tav tm="100000">
                                          <p:val>
                                            <p:strVal val="ppt_y"/>
                                          </p:val>
                                        </p:tav>
                                      </p:tavLst>
                                    </p:anim>
                                    <p:set>
                                      <p:cBhvr>
                                        <p:cTn id="172" dur="1" fill="hold">
                                          <p:stCondLst>
                                            <p:cond delay="2999"/>
                                          </p:stCondLst>
                                        </p:cTn>
                                        <p:tgtEl>
                                          <p:spTgt spid="15"/>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7"/>
                                        </p:tgtEl>
                                        <p:attrNameLst>
                                          <p:attrName>ppt_x</p:attrName>
                                        </p:attrNameLst>
                                      </p:cBhvr>
                                      <p:tavLst>
                                        <p:tav tm="0">
                                          <p:val>
                                            <p:strVal val="ppt_x"/>
                                          </p:val>
                                        </p:tav>
                                        <p:tav tm="100000">
                                          <p:val>
                                            <p:strVal val="1+ppt_w/2"/>
                                          </p:val>
                                        </p:tav>
                                      </p:tavLst>
                                    </p:anim>
                                    <p:anim calcmode="lin" valueType="num">
                                      <p:cBhvr additive="base">
                                        <p:cTn id="175" dur="3000"/>
                                        <p:tgtEl>
                                          <p:spTgt spid="17"/>
                                        </p:tgtEl>
                                        <p:attrNameLst>
                                          <p:attrName>ppt_y</p:attrName>
                                        </p:attrNameLst>
                                      </p:cBhvr>
                                      <p:tavLst>
                                        <p:tav tm="0">
                                          <p:val>
                                            <p:strVal val="ppt_y"/>
                                          </p:val>
                                        </p:tav>
                                        <p:tav tm="100000">
                                          <p:val>
                                            <p:strVal val="ppt_y"/>
                                          </p:val>
                                        </p:tav>
                                      </p:tavLst>
                                    </p:anim>
                                    <p:set>
                                      <p:cBhvr>
                                        <p:cTn id="176" dur="1" fill="hold">
                                          <p:stCondLst>
                                            <p:cond delay="2999"/>
                                          </p:stCondLst>
                                        </p:cTn>
                                        <p:tgtEl>
                                          <p:spTgt spid="17"/>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9"/>
                                        </p:tgtEl>
                                        <p:attrNameLst>
                                          <p:attrName>ppt_x</p:attrName>
                                        </p:attrNameLst>
                                      </p:cBhvr>
                                      <p:tavLst>
                                        <p:tav tm="0">
                                          <p:val>
                                            <p:strVal val="ppt_x"/>
                                          </p:val>
                                        </p:tav>
                                        <p:tav tm="100000">
                                          <p:val>
                                            <p:strVal val="1+ppt_w/2"/>
                                          </p:val>
                                        </p:tav>
                                      </p:tavLst>
                                    </p:anim>
                                    <p:anim calcmode="lin" valueType="num">
                                      <p:cBhvr additive="base">
                                        <p:cTn id="179" dur="3000"/>
                                        <p:tgtEl>
                                          <p:spTgt spid="19"/>
                                        </p:tgtEl>
                                        <p:attrNameLst>
                                          <p:attrName>ppt_y</p:attrName>
                                        </p:attrNameLst>
                                      </p:cBhvr>
                                      <p:tavLst>
                                        <p:tav tm="0">
                                          <p:val>
                                            <p:strVal val="ppt_y"/>
                                          </p:val>
                                        </p:tav>
                                        <p:tav tm="100000">
                                          <p:val>
                                            <p:strVal val="ppt_y"/>
                                          </p:val>
                                        </p:tav>
                                      </p:tavLst>
                                    </p:anim>
                                    <p:set>
                                      <p:cBhvr>
                                        <p:cTn id="180" dur="1" fill="hold">
                                          <p:stCondLst>
                                            <p:cond delay="2999"/>
                                          </p:stCondLst>
                                        </p:cTn>
                                        <p:tgtEl>
                                          <p:spTgt spid="19"/>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1+ppt_w/2"/>
                                          </p:val>
                                        </p:tav>
                                      </p:tavLst>
                                    </p:anim>
                                    <p:anim calcmode="lin" valueType="num">
                                      <p:cBhvr additive="base">
                                        <p:cTn id="183" dur="3000"/>
                                        <p:tgtEl>
                                          <p:spTgt spid="21"/>
                                        </p:tgtEl>
                                        <p:attrNameLst>
                                          <p:attrName>ppt_y</p:attrName>
                                        </p:attrNameLst>
                                      </p:cBhvr>
                                      <p:tavLst>
                                        <p:tav tm="0">
                                          <p:val>
                                            <p:strVal val="ppt_y"/>
                                          </p:val>
                                        </p:tav>
                                        <p:tav tm="100000">
                                          <p:val>
                                            <p:strVal val="ppt_y"/>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6"/>
                                        </p:tgtEl>
                                        <p:attrNameLst>
                                          <p:attrName>ppt_x</p:attrName>
                                        </p:attrNameLst>
                                      </p:cBhvr>
                                      <p:tavLst>
                                        <p:tav tm="0">
                                          <p:val>
                                            <p:strVal val="ppt_x"/>
                                          </p:val>
                                        </p:tav>
                                        <p:tav tm="100000">
                                          <p:val>
                                            <p:strVal val="0-ppt_w/2"/>
                                          </p:val>
                                        </p:tav>
                                      </p:tavLst>
                                    </p:anim>
                                    <p:anim calcmode="lin" valueType="num">
                                      <p:cBhvr additive="base">
                                        <p:cTn id="187" dur="3000"/>
                                        <p:tgtEl>
                                          <p:spTgt spid="6"/>
                                        </p:tgtEl>
                                        <p:attrNameLst>
                                          <p:attrName>ppt_y</p:attrName>
                                        </p:attrNameLst>
                                      </p:cBhvr>
                                      <p:tavLst>
                                        <p:tav tm="0">
                                          <p:val>
                                            <p:strVal val="ppt_y"/>
                                          </p:val>
                                        </p:tav>
                                        <p:tav tm="100000">
                                          <p:val>
                                            <p:strVal val="ppt_y"/>
                                          </p:val>
                                        </p:tav>
                                      </p:tavLst>
                                    </p:anim>
                                    <p:set>
                                      <p:cBhvr>
                                        <p:cTn id="188" dur="1" fill="hold">
                                          <p:stCondLst>
                                            <p:cond delay="2999"/>
                                          </p:stCondLst>
                                        </p:cTn>
                                        <p:tgtEl>
                                          <p:spTgt spid="6"/>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10"/>
                                        </p:tgtEl>
                                        <p:attrNameLst>
                                          <p:attrName>ppt_x</p:attrName>
                                        </p:attrNameLst>
                                      </p:cBhvr>
                                      <p:tavLst>
                                        <p:tav tm="0">
                                          <p:val>
                                            <p:strVal val="ppt_x"/>
                                          </p:val>
                                        </p:tav>
                                        <p:tav tm="100000">
                                          <p:val>
                                            <p:strVal val="0-ppt_w/2"/>
                                          </p:val>
                                        </p:tav>
                                      </p:tavLst>
                                    </p:anim>
                                    <p:anim calcmode="lin" valueType="num">
                                      <p:cBhvr additive="base">
                                        <p:cTn id="191" dur="3000"/>
                                        <p:tgtEl>
                                          <p:spTgt spid="10"/>
                                        </p:tgtEl>
                                        <p:attrNameLst>
                                          <p:attrName>ppt_y</p:attrName>
                                        </p:attrNameLst>
                                      </p:cBhvr>
                                      <p:tavLst>
                                        <p:tav tm="0">
                                          <p:val>
                                            <p:strVal val="ppt_y"/>
                                          </p:val>
                                        </p:tav>
                                        <p:tav tm="100000">
                                          <p:val>
                                            <p:strVal val="ppt_y"/>
                                          </p:val>
                                        </p:tav>
                                      </p:tavLst>
                                    </p:anim>
                                    <p:set>
                                      <p:cBhvr>
                                        <p:cTn id="192" dur="1" fill="hold">
                                          <p:stCondLst>
                                            <p:cond delay="2999"/>
                                          </p:stCondLst>
                                        </p:cTn>
                                        <p:tgtEl>
                                          <p:spTgt spid="10"/>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0-ppt_w/2"/>
                                          </p:val>
                                        </p:tav>
                                      </p:tavLst>
                                    </p:anim>
                                    <p:anim calcmode="lin" valueType="num">
                                      <p:cBhvr additive="base">
                                        <p:cTn id="195" dur="3000"/>
                                        <p:tgtEl>
                                          <p:spTgt spid="12"/>
                                        </p:tgtEl>
                                        <p:attrNameLst>
                                          <p:attrName>ppt_y</p:attrName>
                                        </p:attrNameLst>
                                      </p:cBhvr>
                                      <p:tavLst>
                                        <p:tav tm="0">
                                          <p:val>
                                            <p:strVal val="ppt_y"/>
                                          </p:val>
                                        </p:tav>
                                        <p:tav tm="100000">
                                          <p:val>
                                            <p:strVal val="ppt_y"/>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4"/>
                                        </p:tgtEl>
                                        <p:attrNameLst>
                                          <p:attrName>ppt_x</p:attrName>
                                        </p:attrNameLst>
                                      </p:cBhvr>
                                      <p:tavLst>
                                        <p:tav tm="0">
                                          <p:val>
                                            <p:strVal val="ppt_x"/>
                                          </p:val>
                                        </p:tav>
                                        <p:tav tm="100000">
                                          <p:val>
                                            <p:strVal val="0-ppt_w/2"/>
                                          </p:val>
                                        </p:tav>
                                      </p:tavLst>
                                    </p:anim>
                                    <p:anim calcmode="lin" valueType="num">
                                      <p:cBhvr additive="base">
                                        <p:cTn id="199" dur="3000"/>
                                        <p:tgtEl>
                                          <p:spTgt spid="14"/>
                                        </p:tgtEl>
                                        <p:attrNameLst>
                                          <p:attrName>ppt_y</p:attrName>
                                        </p:attrNameLst>
                                      </p:cBhvr>
                                      <p:tavLst>
                                        <p:tav tm="0">
                                          <p:val>
                                            <p:strVal val="ppt_y"/>
                                          </p:val>
                                        </p:tav>
                                        <p:tav tm="100000">
                                          <p:val>
                                            <p:strVal val="ppt_y"/>
                                          </p:val>
                                        </p:tav>
                                      </p:tavLst>
                                    </p:anim>
                                    <p:set>
                                      <p:cBhvr>
                                        <p:cTn id="200" dur="1" fill="hold">
                                          <p:stCondLst>
                                            <p:cond delay="2999"/>
                                          </p:stCondLst>
                                        </p:cTn>
                                        <p:tgtEl>
                                          <p:spTgt spid="14"/>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6"/>
                                        </p:tgtEl>
                                        <p:attrNameLst>
                                          <p:attrName>ppt_x</p:attrName>
                                        </p:attrNameLst>
                                      </p:cBhvr>
                                      <p:tavLst>
                                        <p:tav tm="0">
                                          <p:val>
                                            <p:strVal val="ppt_x"/>
                                          </p:val>
                                        </p:tav>
                                        <p:tav tm="100000">
                                          <p:val>
                                            <p:strVal val="0-ppt_w/2"/>
                                          </p:val>
                                        </p:tav>
                                      </p:tavLst>
                                    </p:anim>
                                    <p:anim calcmode="lin" valueType="num">
                                      <p:cBhvr additive="base">
                                        <p:cTn id="203" dur="3000"/>
                                        <p:tgtEl>
                                          <p:spTgt spid="16"/>
                                        </p:tgtEl>
                                        <p:attrNameLst>
                                          <p:attrName>ppt_y</p:attrName>
                                        </p:attrNameLst>
                                      </p:cBhvr>
                                      <p:tavLst>
                                        <p:tav tm="0">
                                          <p:val>
                                            <p:strVal val="ppt_y"/>
                                          </p:val>
                                        </p:tav>
                                        <p:tav tm="100000">
                                          <p:val>
                                            <p:strVal val="ppt_y"/>
                                          </p:val>
                                        </p:tav>
                                      </p:tavLst>
                                    </p:anim>
                                    <p:set>
                                      <p:cBhvr>
                                        <p:cTn id="204" dur="1" fill="hold">
                                          <p:stCondLst>
                                            <p:cond delay="2999"/>
                                          </p:stCondLst>
                                        </p:cTn>
                                        <p:tgtEl>
                                          <p:spTgt spid="16"/>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8"/>
                                        </p:tgtEl>
                                        <p:attrNameLst>
                                          <p:attrName>ppt_x</p:attrName>
                                        </p:attrNameLst>
                                      </p:cBhvr>
                                      <p:tavLst>
                                        <p:tav tm="0">
                                          <p:val>
                                            <p:strVal val="ppt_x"/>
                                          </p:val>
                                        </p:tav>
                                        <p:tav tm="100000">
                                          <p:val>
                                            <p:strVal val="0-ppt_w/2"/>
                                          </p:val>
                                        </p:tav>
                                      </p:tavLst>
                                    </p:anim>
                                    <p:anim calcmode="lin" valueType="num">
                                      <p:cBhvr additive="base">
                                        <p:cTn id="207" dur="3000"/>
                                        <p:tgtEl>
                                          <p:spTgt spid="18"/>
                                        </p:tgtEl>
                                        <p:attrNameLst>
                                          <p:attrName>ppt_y</p:attrName>
                                        </p:attrNameLst>
                                      </p:cBhvr>
                                      <p:tavLst>
                                        <p:tav tm="0">
                                          <p:val>
                                            <p:strVal val="ppt_y"/>
                                          </p:val>
                                        </p:tav>
                                        <p:tav tm="100000">
                                          <p:val>
                                            <p:strVal val="ppt_y"/>
                                          </p:val>
                                        </p:tav>
                                      </p:tavLst>
                                    </p:anim>
                                    <p:set>
                                      <p:cBhvr>
                                        <p:cTn id="208" dur="1" fill="hold">
                                          <p:stCondLst>
                                            <p:cond delay="2999"/>
                                          </p:stCondLst>
                                        </p:cTn>
                                        <p:tgtEl>
                                          <p:spTgt spid="18"/>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20"/>
                                        </p:tgtEl>
                                        <p:attrNameLst>
                                          <p:attrName>ppt_x</p:attrName>
                                        </p:attrNameLst>
                                      </p:cBhvr>
                                      <p:tavLst>
                                        <p:tav tm="0">
                                          <p:val>
                                            <p:strVal val="ppt_x"/>
                                          </p:val>
                                        </p:tav>
                                        <p:tav tm="100000">
                                          <p:val>
                                            <p:strVal val="0-ppt_w/2"/>
                                          </p:val>
                                        </p:tav>
                                      </p:tavLst>
                                    </p:anim>
                                    <p:anim calcmode="lin" valueType="num">
                                      <p:cBhvr additive="base">
                                        <p:cTn id="211" dur="3000"/>
                                        <p:tgtEl>
                                          <p:spTgt spid="20"/>
                                        </p:tgtEl>
                                        <p:attrNameLst>
                                          <p:attrName>ppt_y</p:attrName>
                                        </p:attrNameLst>
                                      </p:cBhvr>
                                      <p:tavLst>
                                        <p:tav tm="0">
                                          <p:val>
                                            <p:strVal val="ppt_y"/>
                                          </p:val>
                                        </p:tav>
                                        <p:tav tm="100000">
                                          <p:val>
                                            <p:strVal val="ppt_y"/>
                                          </p:val>
                                        </p:tav>
                                      </p:tavLst>
                                    </p:anim>
                                    <p:set>
                                      <p:cBhvr>
                                        <p:cTn id="212" dur="1" fill="hold">
                                          <p:stCondLst>
                                            <p:cond delay="2999"/>
                                          </p:stCondLst>
                                        </p:cTn>
                                        <p:tgtEl>
                                          <p:spTgt spid="20"/>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2"/>
                                        </p:tgtEl>
                                        <p:attrNameLst>
                                          <p:attrName>ppt_x</p:attrName>
                                        </p:attrNameLst>
                                      </p:cBhvr>
                                      <p:tavLst>
                                        <p:tav tm="0">
                                          <p:val>
                                            <p:strVal val="ppt_x"/>
                                          </p:val>
                                        </p:tav>
                                        <p:tav tm="100000">
                                          <p:val>
                                            <p:strVal val="0-ppt_w/2"/>
                                          </p:val>
                                        </p:tav>
                                      </p:tavLst>
                                    </p:anim>
                                    <p:anim calcmode="lin" valueType="num">
                                      <p:cBhvr additive="base">
                                        <p:cTn id="215" dur="3000"/>
                                        <p:tgtEl>
                                          <p:spTgt spid="22"/>
                                        </p:tgtEl>
                                        <p:attrNameLst>
                                          <p:attrName>ppt_y</p:attrName>
                                        </p:attrNameLst>
                                      </p:cBhvr>
                                      <p:tavLst>
                                        <p:tav tm="0">
                                          <p:val>
                                            <p:strVal val="ppt_y"/>
                                          </p:val>
                                        </p:tav>
                                        <p:tav tm="100000">
                                          <p:val>
                                            <p:strVal val="ppt_y"/>
                                          </p:val>
                                        </p:tav>
                                      </p:tavLst>
                                    </p:anim>
                                    <p:set>
                                      <p:cBhvr>
                                        <p:cTn id="216" dur="1" fill="hold">
                                          <p:stCondLst>
                                            <p:cond delay="2999"/>
                                          </p:stCondLst>
                                        </p:cTn>
                                        <p:tgtEl>
                                          <p:spTgt spid="22"/>
                                        </p:tgtEl>
                                        <p:attrNameLst>
                                          <p:attrName>style.visibility</p:attrName>
                                        </p:attrNameLst>
                                      </p:cBhvr>
                                      <p:to>
                                        <p:strVal val="hidden"/>
                                      </p:to>
                                    </p:set>
                                  </p:childTnLst>
                                </p:cTn>
                              </p:par>
                              <p:par>
                                <p:cTn id="217" presetID="8" presetClass="emph" presetSubtype="0" fill="hold" grpId="4" nodeType="withEffect">
                                  <p:stCondLst>
                                    <p:cond delay="0"/>
                                  </p:stCondLst>
                                  <p:childTnLst>
                                    <p:animRot by="21600000">
                                      <p:cBhvr>
                                        <p:cTn id="218" dur="3000" fill="hold"/>
                                        <p:tgtEl>
                                          <p:spTgt spid="5"/>
                                        </p:tgtEl>
                                        <p:attrNameLst>
                                          <p:attrName>r</p:attrName>
                                        </p:attrNameLst>
                                      </p:cBhvr>
                                    </p:animRot>
                                  </p:childTnLst>
                                </p:cTn>
                              </p:par>
                              <p:par>
                                <p:cTn id="219" presetID="8" presetClass="emph" presetSubtype="0" fill="hold" grpId="4" nodeType="withEffect">
                                  <p:stCondLst>
                                    <p:cond delay="0"/>
                                  </p:stCondLst>
                                  <p:childTnLst>
                                    <p:animRot by="21600000">
                                      <p:cBhvr>
                                        <p:cTn id="220" dur="3000" fill="hold"/>
                                        <p:tgtEl>
                                          <p:spTgt spid="9"/>
                                        </p:tgtEl>
                                        <p:attrNameLst>
                                          <p:attrName>r</p:attrName>
                                        </p:attrNameLst>
                                      </p:cBhvr>
                                    </p:animRot>
                                  </p:childTnLst>
                                </p:cTn>
                              </p:par>
                              <p:par>
                                <p:cTn id="221" presetID="8" presetClass="emph" presetSubtype="0" fill="hold" grpId="4" nodeType="withEffect">
                                  <p:stCondLst>
                                    <p:cond delay="0"/>
                                  </p:stCondLst>
                                  <p:childTnLst>
                                    <p:animRot by="21600000">
                                      <p:cBhvr>
                                        <p:cTn id="222" dur="3000" fill="hold"/>
                                        <p:tgtEl>
                                          <p:spTgt spid="11"/>
                                        </p:tgtEl>
                                        <p:attrNameLst>
                                          <p:attrName>r</p:attrName>
                                        </p:attrNameLst>
                                      </p:cBhvr>
                                    </p:animRot>
                                  </p:childTnLst>
                                </p:cTn>
                              </p:par>
                              <p:par>
                                <p:cTn id="223" presetID="8" presetClass="emph" presetSubtype="0" fill="hold" grpId="4" nodeType="withEffect">
                                  <p:stCondLst>
                                    <p:cond delay="0"/>
                                  </p:stCondLst>
                                  <p:childTnLst>
                                    <p:animRot by="21600000">
                                      <p:cBhvr>
                                        <p:cTn id="224" dur="3000" fill="hold"/>
                                        <p:tgtEl>
                                          <p:spTgt spid="13"/>
                                        </p:tgtEl>
                                        <p:attrNameLst>
                                          <p:attrName>r</p:attrName>
                                        </p:attrNameLst>
                                      </p:cBhvr>
                                    </p:animRot>
                                  </p:childTnLst>
                                </p:cTn>
                              </p:par>
                              <p:par>
                                <p:cTn id="225" presetID="8" presetClass="emph" presetSubtype="0" fill="hold" grpId="4" nodeType="withEffect">
                                  <p:stCondLst>
                                    <p:cond delay="0"/>
                                  </p:stCondLst>
                                  <p:childTnLst>
                                    <p:animRot by="21600000">
                                      <p:cBhvr>
                                        <p:cTn id="226" dur="3000" fill="hold"/>
                                        <p:tgtEl>
                                          <p:spTgt spid="15"/>
                                        </p:tgtEl>
                                        <p:attrNameLst>
                                          <p:attrName>r</p:attrName>
                                        </p:attrNameLst>
                                      </p:cBhvr>
                                    </p:animRot>
                                  </p:childTnLst>
                                </p:cTn>
                              </p:par>
                              <p:par>
                                <p:cTn id="227" presetID="8" presetClass="emph" presetSubtype="0" fill="hold" grpId="4" nodeType="withEffect">
                                  <p:stCondLst>
                                    <p:cond delay="0"/>
                                  </p:stCondLst>
                                  <p:childTnLst>
                                    <p:animRot by="21600000">
                                      <p:cBhvr>
                                        <p:cTn id="228" dur="3000" fill="hold"/>
                                        <p:tgtEl>
                                          <p:spTgt spid="17"/>
                                        </p:tgtEl>
                                        <p:attrNameLst>
                                          <p:attrName>r</p:attrName>
                                        </p:attrNameLst>
                                      </p:cBhvr>
                                    </p:animRot>
                                  </p:childTnLst>
                                </p:cTn>
                              </p:par>
                              <p:par>
                                <p:cTn id="229" presetID="8" presetClass="emph" presetSubtype="0" fill="hold" grpId="4" nodeType="withEffect">
                                  <p:stCondLst>
                                    <p:cond delay="0"/>
                                  </p:stCondLst>
                                  <p:childTnLst>
                                    <p:animRot by="21600000">
                                      <p:cBhvr>
                                        <p:cTn id="230" dur="3000" fill="hold"/>
                                        <p:tgtEl>
                                          <p:spTgt spid="19"/>
                                        </p:tgtEl>
                                        <p:attrNameLst>
                                          <p:attrName>r</p:attrName>
                                        </p:attrNameLst>
                                      </p:cBhvr>
                                    </p:animRot>
                                  </p:childTnLst>
                                </p:cTn>
                              </p:par>
                              <p:par>
                                <p:cTn id="231" presetID="8" presetClass="emph" presetSubtype="0" fill="hold" grpId="4" nodeType="withEffect">
                                  <p:stCondLst>
                                    <p:cond delay="0"/>
                                  </p:stCondLst>
                                  <p:childTnLst>
                                    <p:animRot by="21600000">
                                      <p:cBhvr>
                                        <p:cTn id="232" dur="3000" fill="hold"/>
                                        <p:tgtEl>
                                          <p:spTgt spid="21"/>
                                        </p:tgtEl>
                                        <p:attrNameLst>
                                          <p:attrName>r</p:attrName>
                                        </p:attrNameLst>
                                      </p:cBhvr>
                                    </p:animRot>
                                  </p:childTnLst>
                                </p:cTn>
                              </p:par>
                              <p:par>
                                <p:cTn id="233" presetID="8" presetClass="emph" presetSubtype="0" fill="hold" grpId="4" nodeType="withEffect">
                                  <p:stCondLst>
                                    <p:cond delay="0"/>
                                  </p:stCondLst>
                                  <p:childTnLst>
                                    <p:animRot by="-21600000">
                                      <p:cBhvr>
                                        <p:cTn id="234" dur="3000" fill="hold"/>
                                        <p:tgtEl>
                                          <p:spTgt spid="6"/>
                                        </p:tgtEl>
                                        <p:attrNameLst>
                                          <p:attrName>r</p:attrName>
                                        </p:attrNameLst>
                                      </p:cBhvr>
                                    </p:animRot>
                                  </p:childTnLst>
                                </p:cTn>
                              </p:par>
                              <p:par>
                                <p:cTn id="235" presetID="8" presetClass="emph" presetSubtype="0" fill="hold" grpId="4" nodeType="withEffect">
                                  <p:stCondLst>
                                    <p:cond delay="0"/>
                                  </p:stCondLst>
                                  <p:childTnLst>
                                    <p:animRot by="-21600000">
                                      <p:cBhvr>
                                        <p:cTn id="236" dur="3000" fill="hold"/>
                                        <p:tgtEl>
                                          <p:spTgt spid="10"/>
                                        </p:tgtEl>
                                        <p:attrNameLst>
                                          <p:attrName>r</p:attrName>
                                        </p:attrNameLst>
                                      </p:cBhvr>
                                    </p:animRot>
                                  </p:childTnLst>
                                </p:cTn>
                              </p:par>
                              <p:par>
                                <p:cTn id="237" presetID="8" presetClass="emph" presetSubtype="0" fill="hold" grpId="4" nodeType="withEffect">
                                  <p:stCondLst>
                                    <p:cond delay="0"/>
                                  </p:stCondLst>
                                  <p:childTnLst>
                                    <p:animRot by="-21600000">
                                      <p:cBhvr>
                                        <p:cTn id="238" dur="3000" fill="hold"/>
                                        <p:tgtEl>
                                          <p:spTgt spid="12"/>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14"/>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16"/>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18"/>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20"/>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22"/>
                                        </p:tgtEl>
                                        <p:attrNameLst>
                                          <p:attrName>r</p:attrName>
                                        </p:attrNameLst>
                                      </p:cBhvr>
                                    </p:animRot>
                                  </p:childTnLst>
                                </p:cTn>
                              </p:par>
                              <p:par>
                                <p:cTn id="249" presetID="17" presetClass="entr" presetSubtype="10"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fltVal val="0"/>
                                          </p:val>
                                        </p:tav>
                                        <p:tav tm="100000">
                                          <p:val>
                                            <p:strVal val="#ppt_w"/>
                                          </p:val>
                                        </p:tav>
                                      </p:tavLst>
                                    </p:anim>
                                    <p:anim calcmode="lin" valueType="num">
                                      <p:cBhvr>
                                        <p:cTn id="252" dur="3000" fill="hold"/>
                                        <p:tgtEl>
                                          <p:spTgt spid="4"/>
                                        </p:tgtEl>
                                        <p:attrNameLst>
                                          <p:attrName>ppt_h</p:attrName>
                                        </p:attrNameLst>
                                      </p:cBhvr>
                                      <p:tavLst>
                                        <p:tav tm="0">
                                          <p:val>
                                            <p:strVal val="#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P spid="22" grpId="1" animBg="1"/>
      <p:bldP spid="22" grpId="2" animBg="1"/>
      <p:bldP spid="22" grpId="3" animBg="1"/>
      <p:bldP spid="22" grpId="4" animBg="1"/>
      <p:bldP spid="2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6C4D00">
                  <a:shade val="67500"/>
                  <a:satMod val="115000"/>
                </a:srgbClr>
              </a:gs>
              <a:gs pos="100000">
                <a:srgbClr val="6C4D00">
                  <a:shade val="100000"/>
                  <a:satMod val="115000"/>
                </a:srgbClr>
              </a:gs>
            </a:gsLst>
            <a:path path="circle">
              <a:fillToRect l="50000" t="50000" r="50000" b="50000"/>
            </a:path>
            <a:tileRect/>
          </a:gradFill>
        </p:spPr>
        <p:txBody>
          <a:bodyPr/>
          <a:lstStyle/>
          <a:p>
            <a:endParaRPr lang="es-ES" dirty="0"/>
          </a:p>
        </p:txBody>
      </p:sp>
      <p:pic>
        <p:nvPicPr>
          <p:cNvPr id="4" name="3 Imagen" descr="0(4).jpg"/>
          <p:cNvPicPr>
            <a:picLocks noChangeAspect="1"/>
          </p:cNvPicPr>
          <p:nvPr/>
        </p:nvPicPr>
        <p:blipFill>
          <a:blip r:embed="rId2"/>
          <a:stretch>
            <a:fillRect/>
          </a:stretch>
        </p:blipFill>
        <p:spPr>
          <a:xfrm>
            <a:off x="0" y="0"/>
            <a:ext cx="9161859" cy="6858000"/>
          </a:xfrm>
          <a:prstGeom prst="rect">
            <a:avLst/>
          </a:prstGeom>
        </p:spPr>
      </p:pic>
      <p:sp>
        <p:nvSpPr>
          <p:cNvPr id="5" name="4 Anillo"/>
          <p:cNvSpPr/>
          <p:nvPr/>
        </p:nvSpPr>
        <p:spPr>
          <a:xfrm>
            <a:off x="0" y="0"/>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Anillo"/>
          <p:cNvSpPr/>
          <p:nvPr/>
        </p:nvSpPr>
        <p:spPr>
          <a:xfrm>
            <a:off x="7786710" y="0"/>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0" y="5500702"/>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786710" y="5500702"/>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428596" y="428604"/>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7358082" y="500042"/>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7429520" y="5143512"/>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571472" y="5000636"/>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6858016" y="1000108"/>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857224" y="928670"/>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1071538" y="4500570"/>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6929454" y="4643446"/>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357950" y="1571612"/>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1285852" y="1500174"/>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643042" y="4000504"/>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6286512" y="4071942"/>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1785918" y="2000240"/>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5929322" y="2071678"/>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2143108" y="3500438"/>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5786446" y="3643314"/>
            <a:ext cx="1357290" cy="1357298"/>
          </a:xfrm>
          <a:prstGeom prst="donut">
            <a:avLst>
              <a:gd name="adj" fmla="val 20255"/>
            </a:avLst>
          </a:prstGeo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a:ln>
            <a:noFill/>
          </a:ln>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additive="base">
                                        <p:cTn id="14" dur="3000" fill="hold"/>
                                        <p:tgtEl>
                                          <p:spTgt spid="9"/>
                                        </p:tgtEl>
                                        <p:attrNameLst>
                                          <p:attrName>ppt_x</p:attrName>
                                        </p:attrNameLst>
                                      </p:cBhvr>
                                      <p:tavLst>
                                        <p:tav tm="0">
                                          <p:val>
                                            <p:strVal val="1+#ppt_w/2"/>
                                          </p:val>
                                        </p:tav>
                                        <p:tav tm="100000">
                                          <p:val>
                                            <p:strVal val="#ppt_x"/>
                                          </p:val>
                                        </p:tav>
                                      </p:tavLst>
                                    </p:anim>
                                    <p:anim calcmode="lin" valueType="num">
                                      <p:cBhvr additive="base">
                                        <p:cTn id="15" dur="3000" fill="hold"/>
                                        <p:tgtEl>
                                          <p:spTgt spid="9"/>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4"/>
                                        </p:tgtEl>
                                        <p:attrNameLst>
                                          <p:attrName>style.visibility</p:attrName>
                                        </p:attrNameLst>
                                      </p:cBhvr>
                                      <p:to>
                                        <p:strVal val="visible"/>
                                      </p:to>
                                    </p:set>
                                    <p:anim calcmode="lin" valueType="num">
                                      <p:cBhvr additive="base">
                                        <p:cTn id="18" dur="3000" fill="hold"/>
                                        <p:tgtEl>
                                          <p:spTgt spid="14"/>
                                        </p:tgtEl>
                                        <p:attrNameLst>
                                          <p:attrName>ppt_x</p:attrName>
                                        </p:attrNameLst>
                                      </p:cBhvr>
                                      <p:tavLst>
                                        <p:tav tm="0">
                                          <p:val>
                                            <p:strVal val="1+#ppt_w/2"/>
                                          </p:val>
                                        </p:tav>
                                        <p:tav tm="100000">
                                          <p:val>
                                            <p:strVal val="#ppt_x"/>
                                          </p:val>
                                        </p:tav>
                                      </p:tavLst>
                                    </p:anim>
                                    <p:anim calcmode="lin" valueType="num">
                                      <p:cBhvr additive="base">
                                        <p:cTn id="19" dur="3000" fill="hold"/>
                                        <p:tgtEl>
                                          <p:spTgt spid="14"/>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3000" fill="hold"/>
                                        <p:tgtEl>
                                          <p:spTgt spid="18"/>
                                        </p:tgtEl>
                                        <p:attrNameLst>
                                          <p:attrName>ppt_x</p:attrName>
                                        </p:attrNameLst>
                                      </p:cBhvr>
                                      <p:tavLst>
                                        <p:tav tm="0">
                                          <p:val>
                                            <p:strVal val="1+#ppt_w/2"/>
                                          </p:val>
                                        </p:tav>
                                        <p:tav tm="100000">
                                          <p:val>
                                            <p:strVal val="#ppt_x"/>
                                          </p:val>
                                        </p:tav>
                                      </p:tavLst>
                                    </p:anim>
                                    <p:anim calcmode="lin" valueType="num">
                                      <p:cBhvr additive="base">
                                        <p:cTn id="23" dur="30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1"/>
                                        </p:tgtEl>
                                        <p:attrNameLst>
                                          <p:attrName>style.visibility</p:attrName>
                                        </p:attrNameLst>
                                      </p:cBhvr>
                                      <p:to>
                                        <p:strVal val="visible"/>
                                      </p:to>
                                    </p:set>
                                    <p:anim calcmode="lin" valueType="num">
                                      <p:cBhvr additive="base">
                                        <p:cTn id="26" dur="3000" fill="hold"/>
                                        <p:tgtEl>
                                          <p:spTgt spid="21"/>
                                        </p:tgtEl>
                                        <p:attrNameLst>
                                          <p:attrName>ppt_x</p:attrName>
                                        </p:attrNameLst>
                                      </p:cBhvr>
                                      <p:tavLst>
                                        <p:tav tm="0">
                                          <p:val>
                                            <p:strVal val="1+#ppt_w/2"/>
                                          </p:val>
                                        </p:tav>
                                        <p:tav tm="100000">
                                          <p:val>
                                            <p:strVal val="#ppt_x"/>
                                          </p:val>
                                        </p:tav>
                                      </p:tavLst>
                                    </p:anim>
                                    <p:anim calcmode="lin" valueType="num">
                                      <p:cBhvr additive="base">
                                        <p:cTn id="27" dur="3000" fill="hold"/>
                                        <p:tgtEl>
                                          <p:spTgt spid="21"/>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additive="base">
                                        <p:cTn id="30" dur="3000" fill="hold"/>
                                        <p:tgtEl>
                                          <p:spTgt spid="6"/>
                                        </p:tgtEl>
                                        <p:attrNameLst>
                                          <p:attrName>ppt_x</p:attrName>
                                        </p:attrNameLst>
                                      </p:cBhvr>
                                      <p:tavLst>
                                        <p:tav tm="0">
                                          <p:val>
                                            <p:strVal val="0-#ppt_w/2"/>
                                          </p:val>
                                        </p:tav>
                                        <p:tav tm="100000">
                                          <p:val>
                                            <p:strVal val="#ppt_x"/>
                                          </p:val>
                                        </p:tav>
                                      </p:tavLst>
                                    </p:anim>
                                    <p:anim calcmode="lin" valueType="num">
                                      <p:cBhvr additive="base">
                                        <p:cTn id="31" dur="3000" fill="hold"/>
                                        <p:tgtEl>
                                          <p:spTgt spid="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additive="base">
                                        <p:cTn id="34" dur="3000" fill="hold"/>
                                        <p:tgtEl>
                                          <p:spTgt spid="10"/>
                                        </p:tgtEl>
                                        <p:attrNameLst>
                                          <p:attrName>ppt_x</p:attrName>
                                        </p:attrNameLst>
                                      </p:cBhvr>
                                      <p:tavLst>
                                        <p:tav tm="0">
                                          <p:val>
                                            <p:strVal val="0-#ppt_w/2"/>
                                          </p:val>
                                        </p:tav>
                                        <p:tav tm="100000">
                                          <p:val>
                                            <p:strVal val="#ppt_x"/>
                                          </p:val>
                                        </p:tav>
                                      </p:tavLst>
                                    </p:anim>
                                    <p:anim calcmode="lin" valueType="num">
                                      <p:cBhvr additive="base">
                                        <p:cTn id="35" dur="3000" fill="hold"/>
                                        <p:tgtEl>
                                          <p:spTgt spid="10"/>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0-#ppt_w/2"/>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0-#ppt_w/2"/>
                                          </p:val>
                                        </p:tav>
                                        <p:tav tm="100000">
                                          <p:val>
                                            <p:strVal val="#ppt_x"/>
                                          </p:val>
                                        </p:tav>
                                      </p:tavLst>
                                    </p:anim>
                                    <p:anim calcmode="lin" valueType="num">
                                      <p:cBhvr additive="base">
                                        <p:cTn id="43" dur="3000" fill="hold"/>
                                        <p:tgtEl>
                                          <p:spTgt spid="17"/>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2"/>
                                        </p:tgtEl>
                                        <p:attrNameLst>
                                          <p:attrName>style.visibility</p:attrName>
                                        </p:attrNameLst>
                                      </p:cBhvr>
                                      <p:to>
                                        <p:strVal val="visible"/>
                                      </p:to>
                                    </p:set>
                                    <p:anim calcmode="lin" valueType="num">
                                      <p:cBhvr additive="base">
                                        <p:cTn id="46" dur="3000" fill="hold"/>
                                        <p:tgtEl>
                                          <p:spTgt spid="22"/>
                                        </p:tgtEl>
                                        <p:attrNameLst>
                                          <p:attrName>ppt_x</p:attrName>
                                        </p:attrNameLst>
                                      </p:cBhvr>
                                      <p:tavLst>
                                        <p:tav tm="0">
                                          <p:val>
                                            <p:strVal val="0-#ppt_w/2"/>
                                          </p:val>
                                        </p:tav>
                                        <p:tav tm="100000">
                                          <p:val>
                                            <p:strVal val="#ppt_x"/>
                                          </p:val>
                                        </p:tav>
                                      </p:tavLst>
                                    </p:anim>
                                    <p:anim calcmode="lin" valueType="num">
                                      <p:cBhvr additive="base">
                                        <p:cTn id="47" dur="3000" fill="hold"/>
                                        <p:tgtEl>
                                          <p:spTgt spid="22"/>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7"/>
                                        </p:tgtEl>
                                        <p:attrNameLst>
                                          <p:attrName>style.visibility</p:attrName>
                                        </p:attrNameLst>
                                      </p:cBhvr>
                                      <p:to>
                                        <p:strVal val="visible"/>
                                      </p:to>
                                    </p:set>
                                    <p:anim calcmode="lin" valueType="num">
                                      <p:cBhvr additive="base">
                                        <p:cTn id="50" dur="3000" fill="hold"/>
                                        <p:tgtEl>
                                          <p:spTgt spid="7"/>
                                        </p:tgtEl>
                                        <p:attrNameLst>
                                          <p:attrName>ppt_x</p:attrName>
                                        </p:attrNameLst>
                                      </p:cBhvr>
                                      <p:tavLst>
                                        <p:tav tm="0">
                                          <p:val>
                                            <p:strVal val="1+#ppt_w/2"/>
                                          </p:val>
                                        </p:tav>
                                        <p:tav tm="100000">
                                          <p:val>
                                            <p:strVal val="#ppt_x"/>
                                          </p:val>
                                        </p:tav>
                                      </p:tavLst>
                                    </p:anim>
                                    <p:anim calcmode="lin" valueType="num">
                                      <p:cBhvr additive="base">
                                        <p:cTn id="51" dur="3000" fill="hold"/>
                                        <p:tgtEl>
                                          <p:spTgt spid="7"/>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3000" fill="hold"/>
                                        <p:tgtEl>
                                          <p:spTgt spid="19"/>
                                        </p:tgtEl>
                                        <p:attrNameLst>
                                          <p:attrName>ppt_x</p:attrName>
                                        </p:attrNameLst>
                                      </p:cBhvr>
                                      <p:tavLst>
                                        <p:tav tm="0">
                                          <p:val>
                                            <p:strVal val="1+#ppt_w/2"/>
                                          </p:val>
                                        </p:tav>
                                        <p:tav tm="100000">
                                          <p:val>
                                            <p:strVal val="#ppt_x"/>
                                          </p:val>
                                        </p:tav>
                                      </p:tavLst>
                                    </p:anim>
                                    <p:anim calcmode="lin" valueType="num">
                                      <p:cBhvr additive="base">
                                        <p:cTn id="63" dur="3000" fill="hold"/>
                                        <p:tgtEl>
                                          <p:spTgt spid="19"/>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 calcmode="lin" valueType="num">
                                      <p:cBhvr additive="base">
                                        <p:cTn id="66" dur="3000" fill="hold"/>
                                        <p:tgtEl>
                                          <p:spTgt spid="23"/>
                                        </p:tgtEl>
                                        <p:attrNameLst>
                                          <p:attrName>ppt_x</p:attrName>
                                        </p:attrNameLst>
                                      </p:cBhvr>
                                      <p:tavLst>
                                        <p:tav tm="0">
                                          <p:val>
                                            <p:strVal val="1+#ppt_w/2"/>
                                          </p:val>
                                        </p:tav>
                                        <p:tav tm="100000">
                                          <p:val>
                                            <p:strVal val="#ppt_x"/>
                                          </p:val>
                                        </p:tav>
                                      </p:tavLst>
                                    </p:anim>
                                    <p:anim calcmode="lin" valueType="num">
                                      <p:cBhvr additive="base">
                                        <p:cTn id="67" dur="3000" fill="hold"/>
                                        <p:tgtEl>
                                          <p:spTgt spid="23"/>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8"/>
                                        </p:tgtEl>
                                        <p:attrNameLst>
                                          <p:attrName>style.visibility</p:attrName>
                                        </p:attrNameLst>
                                      </p:cBhvr>
                                      <p:to>
                                        <p:strVal val="visible"/>
                                      </p:to>
                                    </p:set>
                                    <p:anim calcmode="lin" valueType="num">
                                      <p:cBhvr additive="base">
                                        <p:cTn id="70" dur="3000" fill="hold"/>
                                        <p:tgtEl>
                                          <p:spTgt spid="8"/>
                                        </p:tgtEl>
                                        <p:attrNameLst>
                                          <p:attrName>ppt_x</p:attrName>
                                        </p:attrNameLst>
                                      </p:cBhvr>
                                      <p:tavLst>
                                        <p:tav tm="0">
                                          <p:val>
                                            <p:strVal val="0-#ppt_w/2"/>
                                          </p:val>
                                        </p:tav>
                                        <p:tav tm="100000">
                                          <p:val>
                                            <p:strVal val="#ppt_x"/>
                                          </p:val>
                                        </p:tav>
                                      </p:tavLst>
                                    </p:anim>
                                    <p:anim calcmode="lin" valueType="num">
                                      <p:cBhvr additive="base">
                                        <p:cTn id="71" dur="3000" fill="hold"/>
                                        <p:tgtEl>
                                          <p:spTgt spid="8"/>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1"/>
                                        </p:tgtEl>
                                        <p:attrNameLst>
                                          <p:attrName>style.visibility</p:attrName>
                                        </p:attrNameLst>
                                      </p:cBhvr>
                                      <p:to>
                                        <p:strVal val="visible"/>
                                      </p:to>
                                    </p:set>
                                    <p:anim calcmode="lin" valueType="num">
                                      <p:cBhvr additive="base">
                                        <p:cTn id="74" dur="3000" fill="hold"/>
                                        <p:tgtEl>
                                          <p:spTgt spid="11"/>
                                        </p:tgtEl>
                                        <p:attrNameLst>
                                          <p:attrName>ppt_x</p:attrName>
                                        </p:attrNameLst>
                                      </p:cBhvr>
                                      <p:tavLst>
                                        <p:tav tm="0">
                                          <p:val>
                                            <p:strVal val="0-#ppt_w/2"/>
                                          </p:val>
                                        </p:tav>
                                        <p:tav tm="100000">
                                          <p:val>
                                            <p:strVal val="#ppt_x"/>
                                          </p:val>
                                        </p:tav>
                                      </p:tavLst>
                                    </p:anim>
                                    <p:anim calcmode="lin" valueType="num">
                                      <p:cBhvr additive="base">
                                        <p:cTn id="75" dur="3000" fill="hold"/>
                                        <p:tgtEl>
                                          <p:spTgt spid="11"/>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6"/>
                                        </p:tgtEl>
                                        <p:attrNameLst>
                                          <p:attrName>style.visibility</p:attrName>
                                        </p:attrNameLst>
                                      </p:cBhvr>
                                      <p:to>
                                        <p:strVal val="visible"/>
                                      </p:to>
                                    </p:set>
                                    <p:anim calcmode="lin" valueType="num">
                                      <p:cBhvr additive="base">
                                        <p:cTn id="78" dur="3000" fill="hold"/>
                                        <p:tgtEl>
                                          <p:spTgt spid="16"/>
                                        </p:tgtEl>
                                        <p:attrNameLst>
                                          <p:attrName>ppt_x</p:attrName>
                                        </p:attrNameLst>
                                      </p:cBhvr>
                                      <p:tavLst>
                                        <p:tav tm="0">
                                          <p:val>
                                            <p:strVal val="0-#ppt_w/2"/>
                                          </p:val>
                                        </p:tav>
                                        <p:tav tm="100000">
                                          <p:val>
                                            <p:strVal val="#ppt_x"/>
                                          </p:val>
                                        </p:tav>
                                      </p:tavLst>
                                    </p:anim>
                                    <p:anim calcmode="lin" valueType="num">
                                      <p:cBhvr additive="base">
                                        <p:cTn id="79" dur="3000" fill="hold"/>
                                        <p:tgtEl>
                                          <p:spTgt spid="16"/>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0"/>
                                        </p:tgtEl>
                                        <p:attrNameLst>
                                          <p:attrName>style.visibility</p:attrName>
                                        </p:attrNameLst>
                                      </p:cBhvr>
                                      <p:to>
                                        <p:strVal val="visible"/>
                                      </p:to>
                                    </p:set>
                                    <p:anim calcmode="lin" valueType="num">
                                      <p:cBhvr additive="base">
                                        <p:cTn id="82" dur="3000" fill="hold"/>
                                        <p:tgtEl>
                                          <p:spTgt spid="20"/>
                                        </p:tgtEl>
                                        <p:attrNameLst>
                                          <p:attrName>ppt_x</p:attrName>
                                        </p:attrNameLst>
                                      </p:cBhvr>
                                      <p:tavLst>
                                        <p:tav tm="0">
                                          <p:val>
                                            <p:strVal val="0-#ppt_w/2"/>
                                          </p:val>
                                        </p:tav>
                                        <p:tav tm="100000">
                                          <p:val>
                                            <p:strVal val="#ppt_x"/>
                                          </p:val>
                                        </p:tav>
                                      </p:tavLst>
                                    </p:anim>
                                    <p:anim calcmode="lin" valueType="num">
                                      <p:cBhvr additive="base">
                                        <p:cTn id="83" dur="3000" fill="hold"/>
                                        <p:tgtEl>
                                          <p:spTgt spid="20"/>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4"/>
                                        </p:tgtEl>
                                        <p:attrNameLst>
                                          <p:attrName>style.visibility</p:attrName>
                                        </p:attrNameLst>
                                      </p:cBhvr>
                                      <p:to>
                                        <p:strVal val="visible"/>
                                      </p:to>
                                    </p:set>
                                    <p:anim calcmode="lin" valueType="num">
                                      <p:cBhvr additive="base">
                                        <p:cTn id="86" dur="3000" fill="hold"/>
                                        <p:tgtEl>
                                          <p:spTgt spid="24"/>
                                        </p:tgtEl>
                                        <p:attrNameLst>
                                          <p:attrName>ppt_x</p:attrName>
                                        </p:attrNameLst>
                                      </p:cBhvr>
                                      <p:tavLst>
                                        <p:tav tm="0">
                                          <p:val>
                                            <p:strVal val="0-#ppt_w/2"/>
                                          </p:val>
                                        </p:tav>
                                        <p:tav tm="100000">
                                          <p:val>
                                            <p:strVal val="#ppt_x"/>
                                          </p:val>
                                        </p:tav>
                                      </p:tavLst>
                                    </p:anim>
                                    <p:anim calcmode="lin" valueType="num">
                                      <p:cBhvr additive="base">
                                        <p:cTn id="87" dur="3000" fill="hold"/>
                                        <p:tgtEl>
                                          <p:spTgt spid="24"/>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9"/>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1"/>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3"/>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6"/>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8"/>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0"/>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1"/>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3"/>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6"/>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7"/>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0"/>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2"/>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4"/>
                                        </p:tgtEl>
                                        <p:attrNameLst>
                                          <p:attrName>r</p:attrName>
                                        </p:attrNameLst>
                                      </p:cBhvr>
                                    </p:animRot>
                                  </p:childTnLst>
                                </p:cTn>
                              </p:par>
                            </p:childTnLst>
                          </p:cTn>
                        </p:par>
                        <p:par>
                          <p:cTn id="128" fill="hold">
                            <p:stCondLst>
                              <p:cond delay="3000"/>
                            </p:stCondLst>
                            <p:childTnLst>
                              <p:par>
                                <p:cTn id="129" presetID="2" presetClass="exit" presetSubtype="6" fill="hold" grpId="3" nodeType="afterEffect">
                                  <p:stCondLst>
                                    <p:cond delay="0"/>
                                  </p:stCondLst>
                                  <p:childTnLst>
                                    <p:anim calcmode="lin" valueType="num">
                                      <p:cBhvr additive="base">
                                        <p:cTn id="130" dur="3000"/>
                                        <p:tgtEl>
                                          <p:spTgt spid="5"/>
                                        </p:tgtEl>
                                        <p:attrNameLst>
                                          <p:attrName>ppt_x</p:attrName>
                                        </p:attrNameLst>
                                      </p:cBhvr>
                                      <p:tavLst>
                                        <p:tav tm="0">
                                          <p:val>
                                            <p:strVal val="ppt_x"/>
                                          </p:val>
                                        </p:tav>
                                        <p:tav tm="100000">
                                          <p:val>
                                            <p:strVal val="1+ppt_w/2"/>
                                          </p:val>
                                        </p:tav>
                                      </p:tavLst>
                                    </p:anim>
                                    <p:anim calcmode="lin" valueType="num">
                                      <p:cBhvr additive="base">
                                        <p:cTn id="131" dur="3000"/>
                                        <p:tgtEl>
                                          <p:spTgt spid="5"/>
                                        </p:tgtEl>
                                        <p:attrNameLst>
                                          <p:attrName>ppt_y</p:attrName>
                                        </p:attrNameLst>
                                      </p:cBhvr>
                                      <p:tavLst>
                                        <p:tav tm="0">
                                          <p:val>
                                            <p:strVal val="ppt_y"/>
                                          </p:val>
                                        </p:tav>
                                        <p:tav tm="100000">
                                          <p:val>
                                            <p:strVal val="1+ppt_h/2"/>
                                          </p:val>
                                        </p:tav>
                                      </p:tavLst>
                                    </p:anim>
                                    <p:set>
                                      <p:cBhvr>
                                        <p:cTn id="132" dur="1" fill="hold">
                                          <p:stCondLst>
                                            <p:cond delay="2999"/>
                                          </p:stCondLst>
                                        </p:cTn>
                                        <p:tgtEl>
                                          <p:spTgt spid="5"/>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9"/>
                                        </p:tgtEl>
                                        <p:attrNameLst>
                                          <p:attrName>ppt_x</p:attrName>
                                        </p:attrNameLst>
                                      </p:cBhvr>
                                      <p:tavLst>
                                        <p:tav tm="0">
                                          <p:val>
                                            <p:strVal val="ppt_x"/>
                                          </p:val>
                                        </p:tav>
                                        <p:tav tm="100000">
                                          <p:val>
                                            <p:strVal val="1+ppt_w/2"/>
                                          </p:val>
                                        </p:tav>
                                      </p:tavLst>
                                    </p:anim>
                                    <p:anim calcmode="lin" valueType="num">
                                      <p:cBhvr additive="base">
                                        <p:cTn id="135" dur="3000"/>
                                        <p:tgtEl>
                                          <p:spTgt spid="9"/>
                                        </p:tgtEl>
                                        <p:attrNameLst>
                                          <p:attrName>ppt_y</p:attrName>
                                        </p:attrNameLst>
                                      </p:cBhvr>
                                      <p:tavLst>
                                        <p:tav tm="0">
                                          <p:val>
                                            <p:strVal val="ppt_y"/>
                                          </p:val>
                                        </p:tav>
                                        <p:tav tm="100000">
                                          <p:val>
                                            <p:strVal val="1+ppt_h/2"/>
                                          </p:val>
                                        </p:tav>
                                      </p:tavLst>
                                    </p:anim>
                                    <p:set>
                                      <p:cBhvr>
                                        <p:cTn id="136" dur="1" fill="hold">
                                          <p:stCondLst>
                                            <p:cond delay="2999"/>
                                          </p:stCondLst>
                                        </p:cTn>
                                        <p:tgtEl>
                                          <p:spTgt spid="9"/>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4"/>
                                        </p:tgtEl>
                                        <p:attrNameLst>
                                          <p:attrName>ppt_x</p:attrName>
                                        </p:attrNameLst>
                                      </p:cBhvr>
                                      <p:tavLst>
                                        <p:tav tm="0">
                                          <p:val>
                                            <p:strVal val="ppt_x"/>
                                          </p:val>
                                        </p:tav>
                                        <p:tav tm="100000">
                                          <p:val>
                                            <p:strVal val="1+ppt_w/2"/>
                                          </p:val>
                                        </p:tav>
                                      </p:tavLst>
                                    </p:anim>
                                    <p:anim calcmode="lin" valueType="num">
                                      <p:cBhvr additive="base">
                                        <p:cTn id="139" dur="3000"/>
                                        <p:tgtEl>
                                          <p:spTgt spid="14"/>
                                        </p:tgtEl>
                                        <p:attrNameLst>
                                          <p:attrName>ppt_y</p:attrName>
                                        </p:attrNameLst>
                                      </p:cBhvr>
                                      <p:tavLst>
                                        <p:tav tm="0">
                                          <p:val>
                                            <p:strVal val="ppt_y"/>
                                          </p:val>
                                        </p:tav>
                                        <p:tav tm="100000">
                                          <p:val>
                                            <p:strVal val="1+ppt_h/2"/>
                                          </p:val>
                                        </p:tav>
                                      </p:tavLst>
                                    </p:anim>
                                    <p:set>
                                      <p:cBhvr>
                                        <p:cTn id="140" dur="1" fill="hold">
                                          <p:stCondLst>
                                            <p:cond delay="2999"/>
                                          </p:stCondLst>
                                        </p:cTn>
                                        <p:tgtEl>
                                          <p:spTgt spid="14"/>
                                        </p:tgtEl>
                                        <p:attrNameLst>
                                          <p:attrName>style.visibility</p:attrName>
                                        </p:attrNameLst>
                                      </p:cBhvr>
                                      <p:to>
                                        <p:strVal val="hidden"/>
                                      </p:to>
                                    </p:set>
                                  </p:childTnLst>
                                </p:cTn>
                              </p:par>
                              <p:par>
                                <p:cTn id="141" presetID="2" presetClass="exit" presetSubtype="6" fill="hold" grpId="3" nodeType="withEffect">
                                  <p:stCondLst>
                                    <p:cond delay="0"/>
                                  </p:stCondLst>
                                  <p:childTnLst>
                                    <p:anim calcmode="lin" valueType="num">
                                      <p:cBhvr additive="base">
                                        <p:cTn id="142" dur="3000"/>
                                        <p:tgtEl>
                                          <p:spTgt spid="18"/>
                                        </p:tgtEl>
                                        <p:attrNameLst>
                                          <p:attrName>ppt_x</p:attrName>
                                        </p:attrNameLst>
                                      </p:cBhvr>
                                      <p:tavLst>
                                        <p:tav tm="0">
                                          <p:val>
                                            <p:strVal val="ppt_x"/>
                                          </p:val>
                                        </p:tav>
                                        <p:tav tm="100000">
                                          <p:val>
                                            <p:strVal val="1+ppt_w/2"/>
                                          </p:val>
                                        </p:tav>
                                      </p:tavLst>
                                    </p:anim>
                                    <p:anim calcmode="lin" valueType="num">
                                      <p:cBhvr additive="base">
                                        <p:cTn id="143" dur="3000"/>
                                        <p:tgtEl>
                                          <p:spTgt spid="18"/>
                                        </p:tgtEl>
                                        <p:attrNameLst>
                                          <p:attrName>ppt_y</p:attrName>
                                        </p:attrNameLst>
                                      </p:cBhvr>
                                      <p:tavLst>
                                        <p:tav tm="0">
                                          <p:val>
                                            <p:strVal val="ppt_y"/>
                                          </p:val>
                                        </p:tav>
                                        <p:tav tm="100000">
                                          <p:val>
                                            <p:strVal val="1+ppt_h/2"/>
                                          </p:val>
                                        </p:tav>
                                      </p:tavLst>
                                    </p:anim>
                                    <p:set>
                                      <p:cBhvr>
                                        <p:cTn id="144" dur="1" fill="hold">
                                          <p:stCondLst>
                                            <p:cond delay="2999"/>
                                          </p:stCondLst>
                                        </p:cTn>
                                        <p:tgtEl>
                                          <p:spTgt spid="18"/>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21"/>
                                        </p:tgtEl>
                                        <p:attrNameLst>
                                          <p:attrName>ppt_x</p:attrName>
                                        </p:attrNameLst>
                                      </p:cBhvr>
                                      <p:tavLst>
                                        <p:tav tm="0">
                                          <p:val>
                                            <p:strVal val="ppt_x"/>
                                          </p:val>
                                        </p:tav>
                                        <p:tav tm="100000">
                                          <p:val>
                                            <p:strVal val="1+ppt_w/2"/>
                                          </p:val>
                                        </p:tav>
                                      </p:tavLst>
                                    </p:anim>
                                    <p:anim calcmode="lin" valueType="num">
                                      <p:cBhvr additive="base">
                                        <p:cTn id="147" dur="3000"/>
                                        <p:tgtEl>
                                          <p:spTgt spid="21"/>
                                        </p:tgtEl>
                                        <p:attrNameLst>
                                          <p:attrName>ppt_y</p:attrName>
                                        </p:attrNameLst>
                                      </p:cBhvr>
                                      <p:tavLst>
                                        <p:tav tm="0">
                                          <p:val>
                                            <p:strVal val="ppt_y"/>
                                          </p:val>
                                        </p:tav>
                                        <p:tav tm="100000">
                                          <p:val>
                                            <p:strVal val="1+ppt_h/2"/>
                                          </p:val>
                                        </p:tav>
                                      </p:tavLst>
                                    </p:anim>
                                    <p:set>
                                      <p:cBhvr>
                                        <p:cTn id="148" dur="1" fill="hold">
                                          <p:stCondLst>
                                            <p:cond delay="2999"/>
                                          </p:stCondLst>
                                        </p:cTn>
                                        <p:tgtEl>
                                          <p:spTgt spid="21"/>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6"/>
                                        </p:tgtEl>
                                        <p:attrNameLst>
                                          <p:attrName>ppt_x</p:attrName>
                                        </p:attrNameLst>
                                      </p:cBhvr>
                                      <p:tavLst>
                                        <p:tav tm="0">
                                          <p:val>
                                            <p:strVal val="ppt_x"/>
                                          </p:val>
                                        </p:tav>
                                        <p:tav tm="100000">
                                          <p:val>
                                            <p:strVal val="0-ppt_w/2"/>
                                          </p:val>
                                        </p:tav>
                                      </p:tavLst>
                                    </p:anim>
                                    <p:anim calcmode="lin" valueType="num">
                                      <p:cBhvr additive="base">
                                        <p:cTn id="151" dur="3000"/>
                                        <p:tgtEl>
                                          <p:spTgt spid="6"/>
                                        </p:tgtEl>
                                        <p:attrNameLst>
                                          <p:attrName>ppt_y</p:attrName>
                                        </p:attrNameLst>
                                      </p:cBhvr>
                                      <p:tavLst>
                                        <p:tav tm="0">
                                          <p:val>
                                            <p:strVal val="ppt_y"/>
                                          </p:val>
                                        </p:tav>
                                        <p:tav tm="100000">
                                          <p:val>
                                            <p:strVal val="1+ppt_h/2"/>
                                          </p:val>
                                        </p:tav>
                                      </p:tavLst>
                                    </p:anim>
                                    <p:set>
                                      <p:cBhvr>
                                        <p:cTn id="152" dur="1" fill="hold">
                                          <p:stCondLst>
                                            <p:cond delay="2999"/>
                                          </p:stCondLst>
                                        </p:cTn>
                                        <p:tgtEl>
                                          <p:spTgt spid="6"/>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0"/>
                                        </p:tgtEl>
                                        <p:attrNameLst>
                                          <p:attrName>ppt_x</p:attrName>
                                        </p:attrNameLst>
                                      </p:cBhvr>
                                      <p:tavLst>
                                        <p:tav tm="0">
                                          <p:val>
                                            <p:strVal val="ppt_x"/>
                                          </p:val>
                                        </p:tav>
                                        <p:tav tm="100000">
                                          <p:val>
                                            <p:strVal val="0-ppt_w/2"/>
                                          </p:val>
                                        </p:tav>
                                      </p:tavLst>
                                    </p:anim>
                                    <p:anim calcmode="lin" valueType="num">
                                      <p:cBhvr additive="base">
                                        <p:cTn id="155" dur="3000"/>
                                        <p:tgtEl>
                                          <p:spTgt spid="10"/>
                                        </p:tgtEl>
                                        <p:attrNameLst>
                                          <p:attrName>ppt_y</p:attrName>
                                        </p:attrNameLst>
                                      </p:cBhvr>
                                      <p:tavLst>
                                        <p:tav tm="0">
                                          <p:val>
                                            <p:strVal val="ppt_y"/>
                                          </p:val>
                                        </p:tav>
                                        <p:tav tm="100000">
                                          <p:val>
                                            <p:strVal val="1+ppt_h/2"/>
                                          </p:val>
                                        </p:tav>
                                      </p:tavLst>
                                    </p:anim>
                                    <p:set>
                                      <p:cBhvr>
                                        <p:cTn id="156" dur="1" fill="hold">
                                          <p:stCondLst>
                                            <p:cond delay="2999"/>
                                          </p:stCondLst>
                                        </p:cTn>
                                        <p:tgtEl>
                                          <p:spTgt spid="10"/>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3"/>
                                        </p:tgtEl>
                                        <p:attrNameLst>
                                          <p:attrName>ppt_x</p:attrName>
                                        </p:attrNameLst>
                                      </p:cBhvr>
                                      <p:tavLst>
                                        <p:tav tm="0">
                                          <p:val>
                                            <p:strVal val="ppt_x"/>
                                          </p:val>
                                        </p:tav>
                                        <p:tav tm="100000">
                                          <p:val>
                                            <p:strVal val="0-ppt_w/2"/>
                                          </p:val>
                                        </p:tav>
                                      </p:tavLst>
                                    </p:anim>
                                    <p:anim calcmode="lin" valueType="num">
                                      <p:cBhvr additive="base">
                                        <p:cTn id="159" dur="3000"/>
                                        <p:tgtEl>
                                          <p:spTgt spid="13"/>
                                        </p:tgtEl>
                                        <p:attrNameLst>
                                          <p:attrName>ppt_y</p:attrName>
                                        </p:attrNameLst>
                                      </p:cBhvr>
                                      <p:tavLst>
                                        <p:tav tm="0">
                                          <p:val>
                                            <p:strVal val="ppt_y"/>
                                          </p:val>
                                        </p:tav>
                                        <p:tav tm="100000">
                                          <p:val>
                                            <p:strVal val="1+ppt_h/2"/>
                                          </p:val>
                                        </p:tav>
                                      </p:tavLst>
                                    </p:anim>
                                    <p:set>
                                      <p:cBhvr>
                                        <p:cTn id="160" dur="1" fill="hold">
                                          <p:stCondLst>
                                            <p:cond delay="2999"/>
                                          </p:stCondLst>
                                        </p:cTn>
                                        <p:tgtEl>
                                          <p:spTgt spid="13"/>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7"/>
                                        </p:tgtEl>
                                        <p:attrNameLst>
                                          <p:attrName>ppt_x</p:attrName>
                                        </p:attrNameLst>
                                      </p:cBhvr>
                                      <p:tavLst>
                                        <p:tav tm="0">
                                          <p:val>
                                            <p:strVal val="ppt_x"/>
                                          </p:val>
                                        </p:tav>
                                        <p:tav tm="100000">
                                          <p:val>
                                            <p:strVal val="0-ppt_w/2"/>
                                          </p:val>
                                        </p:tav>
                                      </p:tavLst>
                                    </p:anim>
                                    <p:anim calcmode="lin" valueType="num">
                                      <p:cBhvr additive="base">
                                        <p:cTn id="163" dur="3000"/>
                                        <p:tgtEl>
                                          <p:spTgt spid="17"/>
                                        </p:tgtEl>
                                        <p:attrNameLst>
                                          <p:attrName>ppt_y</p:attrName>
                                        </p:attrNameLst>
                                      </p:cBhvr>
                                      <p:tavLst>
                                        <p:tav tm="0">
                                          <p:val>
                                            <p:strVal val="ppt_y"/>
                                          </p:val>
                                        </p:tav>
                                        <p:tav tm="100000">
                                          <p:val>
                                            <p:strVal val="1+ppt_h/2"/>
                                          </p:val>
                                        </p:tav>
                                      </p:tavLst>
                                    </p:anim>
                                    <p:set>
                                      <p:cBhvr>
                                        <p:cTn id="164" dur="1" fill="hold">
                                          <p:stCondLst>
                                            <p:cond delay="2999"/>
                                          </p:stCondLst>
                                        </p:cTn>
                                        <p:tgtEl>
                                          <p:spTgt spid="17"/>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0-ppt_w/2"/>
                                          </p:val>
                                        </p:tav>
                                      </p:tavLst>
                                    </p:anim>
                                    <p:anim calcmode="lin" valueType="num">
                                      <p:cBhvr additive="base">
                                        <p:cTn id="167" dur="3000"/>
                                        <p:tgtEl>
                                          <p:spTgt spid="22"/>
                                        </p:tgtEl>
                                        <p:attrNameLst>
                                          <p:attrName>ppt_y</p:attrName>
                                        </p:attrNameLst>
                                      </p:cBhvr>
                                      <p:tavLst>
                                        <p:tav tm="0">
                                          <p:val>
                                            <p:strVal val="ppt_y"/>
                                          </p:val>
                                        </p:tav>
                                        <p:tav tm="100000">
                                          <p:val>
                                            <p:strVal val="1+ppt_h/2"/>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8"/>
                                        </p:tgtEl>
                                        <p:attrNameLst>
                                          <p:attrName>ppt_x</p:attrName>
                                        </p:attrNameLst>
                                      </p:cBhvr>
                                      <p:tavLst>
                                        <p:tav tm="0">
                                          <p:val>
                                            <p:strVal val="ppt_x"/>
                                          </p:val>
                                        </p:tav>
                                        <p:tav tm="100000">
                                          <p:val>
                                            <p:strVal val="0-ppt_w/2"/>
                                          </p:val>
                                        </p:tav>
                                      </p:tavLst>
                                    </p:anim>
                                    <p:anim calcmode="lin" valueType="num">
                                      <p:cBhvr additive="base">
                                        <p:cTn id="171" dur="3000"/>
                                        <p:tgtEl>
                                          <p:spTgt spid="8"/>
                                        </p:tgtEl>
                                        <p:attrNameLst>
                                          <p:attrName>ppt_y</p:attrName>
                                        </p:attrNameLst>
                                      </p:cBhvr>
                                      <p:tavLst>
                                        <p:tav tm="0">
                                          <p:val>
                                            <p:strVal val="ppt_y"/>
                                          </p:val>
                                        </p:tav>
                                        <p:tav tm="100000">
                                          <p:val>
                                            <p:strVal val="0-ppt_h/2"/>
                                          </p:val>
                                        </p:tav>
                                      </p:tavLst>
                                    </p:anim>
                                    <p:set>
                                      <p:cBhvr>
                                        <p:cTn id="172" dur="1" fill="hold">
                                          <p:stCondLst>
                                            <p:cond delay="2999"/>
                                          </p:stCondLst>
                                        </p:cTn>
                                        <p:tgtEl>
                                          <p:spTgt spid="8"/>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1"/>
                                        </p:tgtEl>
                                        <p:attrNameLst>
                                          <p:attrName>ppt_x</p:attrName>
                                        </p:attrNameLst>
                                      </p:cBhvr>
                                      <p:tavLst>
                                        <p:tav tm="0">
                                          <p:val>
                                            <p:strVal val="ppt_x"/>
                                          </p:val>
                                        </p:tav>
                                        <p:tav tm="100000">
                                          <p:val>
                                            <p:strVal val="0-ppt_w/2"/>
                                          </p:val>
                                        </p:tav>
                                      </p:tavLst>
                                    </p:anim>
                                    <p:anim calcmode="lin" valueType="num">
                                      <p:cBhvr additive="base">
                                        <p:cTn id="175" dur="3000"/>
                                        <p:tgtEl>
                                          <p:spTgt spid="11"/>
                                        </p:tgtEl>
                                        <p:attrNameLst>
                                          <p:attrName>ppt_y</p:attrName>
                                        </p:attrNameLst>
                                      </p:cBhvr>
                                      <p:tavLst>
                                        <p:tav tm="0">
                                          <p:val>
                                            <p:strVal val="ppt_y"/>
                                          </p:val>
                                        </p:tav>
                                        <p:tav tm="100000">
                                          <p:val>
                                            <p:strVal val="0-ppt_h/2"/>
                                          </p:val>
                                        </p:tav>
                                      </p:tavLst>
                                    </p:anim>
                                    <p:set>
                                      <p:cBhvr>
                                        <p:cTn id="176" dur="1" fill="hold">
                                          <p:stCondLst>
                                            <p:cond delay="2999"/>
                                          </p:stCondLst>
                                        </p:cTn>
                                        <p:tgtEl>
                                          <p:spTgt spid="11"/>
                                        </p:tgtEl>
                                        <p:attrNameLst>
                                          <p:attrName>style.visibility</p:attrName>
                                        </p:attrNameLst>
                                      </p:cBhvr>
                                      <p:to>
                                        <p:strVal val="hidden"/>
                                      </p:to>
                                    </p:set>
                                  </p:childTnLst>
                                </p:cTn>
                              </p:par>
                              <p:par>
                                <p:cTn id="177" presetID="2" presetClass="exit" presetSubtype="9" fill="hold" grpId="3" nodeType="withEffect">
                                  <p:stCondLst>
                                    <p:cond delay="0"/>
                                  </p:stCondLst>
                                  <p:childTnLst>
                                    <p:anim calcmode="lin" valueType="num">
                                      <p:cBhvr additive="base">
                                        <p:cTn id="178" dur="3000"/>
                                        <p:tgtEl>
                                          <p:spTgt spid="16"/>
                                        </p:tgtEl>
                                        <p:attrNameLst>
                                          <p:attrName>ppt_x</p:attrName>
                                        </p:attrNameLst>
                                      </p:cBhvr>
                                      <p:tavLst>
                                        <p:tav tm="0">
                                          <p:val>
                                            <p:strVal val="ppt_x"/>
                                          </p:val>
                                        </p:tav>
                                        <p:tav tm="100000">
                                          <p:val>
                                            <p:strVal val="0-ppt_w/2"/>
                                          </p:val>
                                        </p:tav>
                                      </p:tavLst>
                                    </p:anim>
                                    <p:anim calcmode="lin" valueType="num">
                                      <p:cBhvr additive="base">
                                        <p:cTn id="179" dur="3000"/>
                                        <p:tgtEl>
                                          <p:spTgt spid="16"/>
                                        </p:tgtEl>
                                        <p:attrNameLst>
                                          <p:attrName>ppt_y</p:attrName>
                                        </p:attrNameLst>
                                      </p:cBhvr>
                                      <p:tavLst>
                                        <p:tav tm="0">
                                          <p:val>
                                            <p:strVal val="ppt_y"/>
                                          </p:val>
                                        </p:tav>
                                        <p:tav tm="100000">
                                          <p:val>
                                            <p:strVal val="0-ppt_h/2"/>
                                          </p:val>
                                        </p:tav>
                                      </p:tavLst>
                                    </p:anim>
                                    <p:set>
                                      <p:cBhvr>
                                        <p:cTn id="180" dur="1" fill="hold">
                                          <p:stCondLst>
                                            <p:cond delay="2999"/>
                                          </p:stCondLst>
                                        </p:cTn>
                                        <p:tgtEl>
                                          <p:spTgt spid="16"/>
                                        </p:tgtEl>
                                        <p:attrNameLst>
                                          <p:attrName>style.visibility</p:attrName>
                                        </p:attrNameLst>
                                      </p:cBhvr>
                                      <p:to>
                                        <p:strVal val="hidden"/>
                                      </p:to>
                                    </p:set>
                                  </p:childTnLst>
                                </p:cTn>
                              </p:par>
                              <p:par>
                                <p:cTn id="181" presetID="2" presetClass="exit" presetSubtype="9" fill="hold" grpId="3"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0-ppt_w/2"/>
                                          </p:val>
                                        </p:tav>
                                      </p:tavLst>
                                    </p:anim>
                                    <p:anim calcmode="lin" valueType="num">
                                      <p:cBhvr additive="base">
                                        <p:cTn id="183" dur="3000"/>
                                        <p:tgtEl>
                                          <p:spTgt spid="20"/>
                                        </p:tgtEl>
                                        <p:attrNameLst>
                                          <p:attrName>ppt_y</p:attrName>
                                        </p:attrNameLst>
                                      </p:cBhvr>
                                      <p:tavLst>
                                        <p:tav tm="0">
                                          <p:val>
                                            <p:strVal val="ppt_y"/>
                                          </p:val>
                                        </p:tav>
                                        <p:tav tm="100000">
                                          <p:val>
                                            <p:strVal val="0-ppt_h/2"/>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9" fill="hold" grpId="3" nodeType="withEffect">
                                  <p:stCondLst>
                                    <p:cond delay="0"/>
                                  </p:stCondLst>
                                  <p:childTnLst>
                                    <p:anim calcmode="lin" valueType="num">
                                      <p:cBhvr additive="base">
                                        <p:cTn id="186" dur="3000"/>
                                        <p:tgtEl>
                                          <p:spTgt spid="24"/>
                                        </p:tgtEl>
                                        <p:attrNameLst>
                                          <p:attrName>ppt_x</p:attrName>
                                        </p:attrNameLst>
                                      </p:cBhvr>
                                      <p:tavLst>
                                        <p:tav tm="0">
                                          <p:val>
                                            <p:strVal val="ppt_x"/>
                                          </p:val>
                                        </p:tav>
                                        <p:tav tm="100000">
                                          <p:val>
                                            <p:strVal val="0-ppt_w/2"/>
                                          </p:val>
                                        </p:tav>
                                      </p:tavLst>
                                    </p:anim>
                                    <p:anim calcmode="lin" valueType="num">
                                      <p:cBhvr additive="base">
                                        <p:cTn id="187" dur="3000"/>
                                        <p:tgtEl>
                                          <p:spTgt spid="24"/>
                                        </p:tgtEl>
                                        <p:attrNameLst>
                                          <p:attrName>ppt_y</p:attrName>
                                        </p:attrNameLst>
                                      </p:cBhvr>
                                      <p:tavLst>
                                        <p:tav tm="0">
                                          <p:val>
                                            <p:strVal val="ppt_y"/>
                                          </p:val>
                                        </p:tav>
                                        <p:tav tm="100000">
                                          <p:val>
                                            <p:strVal val="0-ppt_h/2"/>
                                          </p:val>
                                        </p:tav>
                                      </p:tavLst>
                                    </p:anim>
                                    <p:set>
                                      <p:cBhvr>
                                        <p:cTn id="188" dur="1" fill="hold">
                                          <p:stCondLst>
                                            <p:cond delay="2999"/>
                                          </p:stCondLst>
                                        </p:cTn>
                                        <p:tgtEl>
                                          <p:spTgt spid="24"/>
                                        </p:tgtEl>
                                        <p:attrNameLst>
                                          <p:attrName>style.visibility</p:attrName>
                                        </p:attrNameLst>
                                      </p:cBhvr>
                                      <p:to>
                                        <p:strVal val="hidden"/>
                                      </p:to>
                                    </p:set>
                                  </p:childTnLst>
                                </p:cTn>
                              </p:par>
                              <p:par>
                                <p:cTn id="189" presetID="2" presetClass="exit" presetSubtype="3" fill="hold" grpId="3" nodeType="withEffect">
                                  <p:stCondLst>
                                    <p:cond delay="0"/>
                                  </p:stCondLst>
                                  <p:childTnLst>
                                    <p:anim calcmode="lin" valueType="num">
                                      <p:cBhvr additive="base">
                                        <p:cTn id="190" dur="3000"/>
                                        <p:tgtEl>
                                          <p:spTgt spid="7"/>
                                        </p:tgtEl>
                                        <p:attrNameLst>
                                          <p:attrName>ppt_x</p:attrName>
                                        </p:attrNameLst>
                                      </p:cBhvr>
                                      <p:tavLst>
                                        <p:tav tm="0">
                                          <p:val>
                                            <p:strVal val="ppt_x"/>
                                          </p:val>
                                        </p:tav>
                                        <p:tav tm="100000">
                                          <p:val>
                                            <p:strVal val="1+ppt_w/2"/>
                                          </p:val>
                                        </p:tav>
                                      </p:tavLst>
                                    </p:anim>
                                    <p:anim calcmode="lin" valueType="num">
                                      <p:cBhvr additive="base">
                                        <p:cTn id="191" dur="3000"/>
                                        <p:tgtEl>
                                          <p:spTgt spid="7"/>
                                        </p:tgtEl>
                                        <p:attrNameLst>
                                          <p:attrName>ppt_y</p:attrName>
                                        </p:attrNameLst>
                                      </p:cBhvr>
                                      <p:tavLst>
                                        <p:tav tm="0">
                                          <p:val>
                                            <p:strVal val="ppt_y"/>
                                          </p:val>
                                        </p:tav>
                                        <p:tav tm="100000">
                                          <p:val>
                                            <p:strVal val="0-ppt_h/2"/>
                                          </p:val>
                                        </p:tav>
                                      </p:tavLst>
                                    </p:anim>
                                    <p:set>
                                      <p:cBhvr>
                                        <p:cTn id="192" dur="1" fill="hold">
                                          <p:stCondLst>
                                            <p:cond delay="2999"/>
                                          </p:stCondLst>
                                        </p:cTn>
                                        <p:tgtEl>
                                          <p:spTgt spid="7"/>
                                        </p:tgtEl>
                                        <p:attrNameLst>
                                          <p:attrName>style.visibility</p:attrName>
                                        </p:attrNameLst>
                                      </p:cBhvr>
                                      <p:to>
                                        <p:strVal val="hidden"/>
                                      </p:to>
                                    </p:set>
                                  </p:childTnLst>
                                </p:cTn>
                              </p:par>
                              <p:par>
                                <p:cTn id="193" presetID="2" presetClass="exit" presetSubtype="3" fill="hold" grpId="3" nodeType="withEffect">
                                  <p:stCondLst>
                                    <p:cond delay="0"/>
                                  </p:stCondLst>
                                  <p:childTnLst>
                                    <p:anim calcmode="lin" valueType="num">
                                      <p:cBhvr additive="base">
                                        <p:cTn id="194" dur="3000"/>
                                        <p:tgtEl>
                                          <p:spTgt spid="12"/>
                                        </p:tgtEl>
                                        <p:attrNameLst>
                                          <p:attrName>ppt_x</p:attrName>
                                        </p:attrNameLst>
                                      </p:cBhvr>
                                      <p:tavLst>
                                        <p:tav tm="0">
                                          <p:val>
                                            <p:strVal val="ppt_x"/>
                                          </p:val>
                                        </p:tav>
                                        <p:tav tm="100000">
                                          <p:val>
                                            <p:strVal val="1+ppt_w/2"/>
                                          </p:val>
                                        </p:tav>
                                      </p:tavLst>
                                    </p:anim>
                                    <p:anim calcmode="lin" valueType="num">
                                      <p:cBhvr additive="base">
                                        <p:cTn id="195" dur="3000"/>
                                        <p:tgtEl>
                                          <p:spTgt spid="12"/>
                                        </p:tgtEl>
                                        <p:attrNameLst>
                                          <p:attrName>ppt_y</p:attrName>
                                        </p:attrNameLst>
                                      </p:cBhvr>
                                      <p:tavLst>
                                        <p:tav tm="0">
                                          <p:val>
                                            <p:strVal val="ppt_y"/>
                                          </p:val>
                                        </p:tav>
                                        <p:tav tm="100000">
                                          <p:val>
                                            <p:strVal val="0-ppt_h/2"/>
                                          </p:val>
                                        </p:tav>
                                      </p:tavLst>
                                    </p:anim>
                                    <p:set>
                                      <p:cBhvr>
                                        <p:cTn id="196" dur="1" fill="hold">
                                          <p:stCondLst>
                                            <p:cond delay="2999"/>
                                          </p:stCondLst>
                                        </p:cTn>
                                        <p:tgtEl>
                                          <p:spTgt spid="12"/>
                                        </p:tgtEl>
                                        <p:attrNameLst>
                                          <p:attrName>style.visibility</p:attrName>
                                        </p:attrNameLst>
                                      </p:cBhvr>
                                      <p:to>
                                        <p:strVal val="hidden"/>
                                      </p:to>
                                    </p:set>
                                  </p:childTnLst>
                                </p:cTn>
                              </p:par>
                              <p:par>
                                <p:cTn id="197" presetID="2" presetClass="exit" presetSubtype="3" fill="hold" grpId="3"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1+ppt_w/2"/>
                                          </p:val>
                                        </p:tav>
                                      </p:tavLst>
                                    </p:anim>
                                    <p:anim calcmode="lin" valueType="num">
                                      <p:cBhvr additive="base">
                                        <p:cTn id="199" dur="3000"/>
                                        <p:tgtEl>
                                          <p:spTgt spid="15"/>
                                        </p:tgtEl>
                                        <p:attrNameLst>
                                          <p:attrName>ppt_y</p:attrName>
                                        </p:attrNameLst>
                                      </p:cBhvr>
                                      <p:tavLst>
                                        <p:tav tm="0">
                                          <p:val>
                                            <p:strVal val="ppt_y"/>
                                          </p:val>
                                        </p:tav>
                                        <p:tav tm="100000">
                                          <p:val>
                                            <p:strVal val="0-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3" fill="hold" grpId="3" nodeType="withEffect">
                                  <p:stCondLst>
                                    <p:cond delay="0"/>
                                  </p:stCondLst>
                                  <p:childTnLst>
                                    <p:anim calcmode="lin" valueType="num">
                                      <p:cBhvr additive="base">
                                        <p:cTn id="202" dur="3000"/>
                                        <p:tgtEl>
                                          <p:spTgt spid="19"/>
                                        </p:tgtEl>
                                        <p:attrNameLst>
                                          <p:attrName>ppt_x</p:attrName>
                                        </p:attrNameLst>
                                      </p:cBhvr>
                                      <p:tavLst>
                                        <p:tav tm="0">
                                          <p:val>
                                            <p:strVal val="ppt_x"/>
                                          </p:val>
                                        </p:tav>
                                        <p:tav tm="100000">
                                          <p:val>
                                            <p:strVal val="1+ppt_w/2"/>
                                          </p:val>
                                        </p:tav>
                                      </p:tavLst>
                                    </p:anim>
                                    <p:anim calcmode="lin" valueType="num">
                                      <p:cBhvr additive="base">
                                        <p:cTn id="203" dur="3000"/>
                                        <p:tgtEl>
                                          <p:spTgt spid="19"/>
                                        </p:tgtEl>
                                        <p:attrNameLst>
                                          <p:attrName>ppt_y</p:attrName>
                                        </p:attrNameLst>
                                      </p:cBhvr>
                                      <p:tavLst>
                                        <p:tav tm="0">
                                          <p:val>
                                            <p:strVal val="ppt_y"/>
                                          </p:val>
                                        </p:tav>
                                        <p:tav tm="100000">
                                          <p:val>
                                            <p:strVal val="0-ppt_h/2"/>
                                          </p:val>
                                        </p:tav>
                                      </p:tavLst>
                                    </p:anim>
                                    <p:set>
                                      <p:cBhvr>
                                        <p:cTn id="204" dur="1" fill="hold">
                                          <p:stCondLst>
                                            <p:cond delay="2999"/>
                                          </p:stCondLst>
                                        </p:cTn>
                                        <p:tgtEl>
                                          <p:spTgt spid="19"/>
                                        </p:tgtEl>
                                        <p:attrNameLst>
                                          <p:attrName>style.visibility</p:attrName>
                                        </p:attrNameLst>
                                      </p:cBhvr>
                                      <p:to>
                                        <p:strVal val="hidden"/>
                                      </p:to>
                                    </p:set>
                                  </p:childTnLst>
                                </p:cTn>
                              </p:par>
                              <p:par>
                                <p:cTn id="205" presetID="2" presetClass="exit" presetSubtype="3" fill="hold" grpId="3" nodeType="withEffect">
                                  <p:stCondLst>
                                    <p:cond delay="0"/>
                                  </p:stCondLst>
                                  <p:childTnLst>
                                    <p:anim calcmode="lin" valueType="num">
                                      <p:cBhvr additive="base">
                                        <p:cTn id="206" dur="3000"/>
                                        <p:tgtEl>
                                          <p:spTgt spid="23"/>
                                        </p:tgtEl>
                                        <p:attrNameLst>
                                          <p:attrName>ppt_x</p:attrName>
                                        </p:attrNameLst>
                                      </p:cBhvr>
                                      <p:tavLst>
                                        <p:tav tm="0">
                                          <p:val>
                                            <p:strVal val="ppt_x"/>
                                          </p:val>
                                        </p:tav>
                                        <p:tav tm="100000">
                                          <p:val>
                                            <p:strVal val="1+ppt_w/2"/>
                                          </p:val>
                                        </p:tav>
                                      </p:tavLst>
                                    </p:anim>
                                    <p:anim calcmode="lin" valueType="num">
                                      <p:cBhvr additive="base">
                                        <p:cTn id="207" dur="3000"/>
                                        <p:tgtEl>
                                          <p:spTgt spid="23"/>
                                        </p:tgtEl>
                                        <p:attrNameLst>
                                          <p:attrName>ppt_y</p:attrName>
                                        </p:attrNameLst>
                                      </p:cBhvr>
                                      <p:tavLst>
                                        <p:tav tm="0">
                                          <p:val>
                                            <p:strVal val="ppt_y"/>
                                          </p:val>
                                        </p:tav>
                                        <p:tav tm="100000">
                                          <p:val>
                                            <p:strVal val="0-ppt_h/2"/>
                                          </p:val>
                                        </p:tav>
                                      </p:tavLst>
                                    </p:anim>
                                    <p:set>
                                      <p:cBhvr>
                                        <p:cTn id="208" dur="1" fill="hold">
                                          <p:stCondLst>
                                            <p:cond delay="2999"/>
                                          </p:stCondLst>
                                        </p:cTn>
                                        <p:tgtEl>
                                          <p:spTgt spid="23"/>
                                        </p:tgtEl>
                                        <p:attrNameLst>
                                          <p:attrName>style.visibility</p:attrName>
                                        </p:attrNameLst>
                                      </p:cBhvr>
                                      <p:to>
                                        <p:strVal val="hidden"/>
                                      </p:to>
                                    </p:set>
                                  </p:childTnLst>
                                </p:cTn>
                              </p:par>
                              <p:par>
                                <p:cTn id="209" presetID="23" presetClass="entr" presetSubtype="272"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2/3*#ppt_w"/>
                                          </p:val>
                                        </p:tav>
                                        <p:tav tm="100000">
                                          <p:val>
                                            <p:strVal val="#ppt_w"/>
                                          </p:val>
                                        </p:tav>
                                      </p:tavLst>
                                    </p:anim>
                                    <p:anim calcmode="lin" valueType="num">
                                      <p:cBhvr>
                                        <p:cTn id="212" dur="3000" fill="hold"/>
                                        <p:tgtEl>
                                          <p:spTgt spid="4"/>
                                        </p:tgtEl>
                                        <p:attrNameLst>
                                          <p:attrName>ppt_h</p:attrName>
                                        </p:attrNameLst>
                                      </p:cBhvr>
                                      <p:tavLst>
                                        <p:tav tm="0">
                                          <p:val>
                                            <p:strVal val="2/3*#ppt_h"/>
                                          </p:val>
                                        </p:tav>
                                        <p:tav tm="100000">
                                          <p:val>
                                            <p:strVal val="#ppt_h"/>
                                          </p:val>
                                        </p:tav>
                                      </p:tavLst>
                                    </p:anim>
                                  </p:childTnLst>
                                </p:cTn>
                              </p:par>
                              <p:par>
                                <p:cTn id="213" presetID="4"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ox(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3" animBg="1"/>
      <p:bldP spid="6" grpId="0" animBg="1"/>
      <p:bldP spid="6" grpId="1" animBg="1"/>
      <p:bldP spid="6" grpId="3" animBg="1"/>
      <p:bldP spid="7" grpId="0" animBg="1"/>
      <p:bldP spid="7" grpId="1" animBg="1"/>
      <p:bldP spid="7" grpId="3" animBg="1"/>
      <p:bldP spid="8" grpId="0" animBg="1"/>
      <p:bldP spid="8" grpId="1" animBg="1"/>
      <p:bldP spid="8" grpId="3" animBg="1"/>
      <p:bldP spid="9" grpId="0" animBg="1"/>
      <p:bldP spid="9" grpId="1" animBg="1"/>
      <p:bldP spid="9" grpId="3" animBg="1"/>
      <p:bldP spid="10" grpId="0" animBg="1"/>
      <p:bldP spid="10" grpId="1" animBg="1"/>
      <p:bldP spid="10" grpId="3" animBg="1"/>
      <p:bldP spid="11" grpId="0" animBg="1"/>
      <p:bldP spid="11" grpId="1" animBg="1"/>
      <p:bldP spid="11" grpId="3" animBg="1"/>
      <p:bldP spid="12" grpId="0" animBg="1"/>
      <p:bldP spid="12" grpId="1" animBg="1"/>
      <p:bldP spid="12" grpId="3" animBg="1"/>
      <p:bldP spid="13" grpId="0" animBg="1"/>
      <p:bldP spid="13" grpId="1" animBg="1"/>
      <p:bldP spid="13" grpId="3" animBg="1"/>
      <p:bldP spid="14" grpId="0" animBg="1"/>
      <p:bldP spid="14" grpId="1" animBg="1"/>
      <p:bldP spid="14" grpId="3" animBg="1"/>
      <p:bldP spid="15" grpId="0" animBg="1"/>
      <p:bldP spid="15" grpId="1" animBg="1"/>
      <p:bldP spid="15" grpId="3" animBg="1"/>
      <p:bldP spid="16" grpId="0" animBg="1"/>
      <p:bldP spid="16" grpId="1" animBg="1"/>
      <p:bldP spid="16" grpId="3" animBg="1"/>
      <p:bldP spid="17" grpId="0" animBg="1"/>
      <p:bldP spid="17" grpId="1" animBg="1"/>
      <p:bldP spid="17" grpId="3" animBg="1"/>
      <p:bldP spid="18" grpId="0" animBg="1"/>
      <p:bldP spid="18" grpId="1" animBg="1"/>
      <p:bldP spid="18" grpId="3" animBg="1"/>
      <p:bldP spid="19" grpId="0" animBg="1"/>
      <p:bldP spid="19" grpId="1" animBg="1"/>
      <p:bldP spid="19" grpId="3" animBg="1"/>
      <p:bldP spid="20" grpId="0" animBg="1"/>
      <p:bldP spid="20" grpId="1" animBg="1"/>
      <p:bldP spid="20" grpId="3" animBg="1"/>
      <p:bldP spid="21" grpId="0" animBg="1"/>
      <p:bldP spid="21" grpId="1" animBg="1"/>
      <p:bldP spid="21" grpId="3" animBg="1"/>
      <p:bldP spid="22" grpId="0" animBg="1"/>
      <p:bldP spid="22" grpId="1" animBg="1"/>
      <p:bldP spid="22" grpId="3" animBg="1"/>
      <p:bldP spid="23" grpId="0" animBg="1"/>
      <p:bldP spid="23" grpId="1" animBg="1"/>
      <p:bldP spid="23" grpId="3" animBg="1"/>
      <p:bldP spid="24" grpId="0" animBg="1"/>
      <p:bldP spid="24" grpId="1" animBg="1"/>
      <p:bldP spid="24" grpId="3"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928662" y="928670"/>
            <a:ext cx="7286676" cy="5000660"/>
          </a:xfrm>
          <a:prstGeom prst="rect">
            <a:avLst/>
          </a:prstGeom>
          <a:gradFill flip="none" rotWithShape="1">
            <a:gsLst>
              <a:gs pos="0">
                <a:schemeClr val="bg2">
                  <a:lumMod val="50000"/>
                </a:schemeClr>
              </a:gs>
              <a:gs pos="50000">
                <a:schemeClr val="accent1">
                  <a:shade val="67500"/>
                  <a:satMod val="115000"/>
                </a:schemeClr>
              </a:gs>
              <a:gs pos="100000">
                <a:schemeClr val="accent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1357298"/>
            <a:ext cx="6786610" cy="3754874"/>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En el Perú existen más de 20 islas de la etnia uro </a:t>
            </a:r>
            <a:r>
              <a:rPr lang="es-ES" sz="2000" b="1" dirty="0" err="1" smtClean="0">
                <a:effectLst>
                  <a:outerShdw blurRad="38100" dist="38100" dir="2700000" algn="tl">
                    <a:srgbClr val="000000">
                      <a:alpha val="43137"/>
                    </a:srgbClr>
                  </a:outerShdw>
                </a:effectLst>
                <a:latin typeface="Agency FB" pitchFamily="34" charset="0"/>
              </a:rPr>
              <a:t>chulluni</a:t>
            </a:r>
            <a:r>
              <a:rPr lang="es-ES" sz="2000" b="1" dirty="0" smtClean="0">
                <a:effectLst>
                  <a:outerShdw blurRad="38100" dist="38100" dir="2700000" algn="tl">
                    <a:srgbClr val="000000">
                      <a:alpha val="43137"/>
                    </a:srgbClr>
                  </a:outerShdw>
                </a:effectLst>
                <a:latin typeface="Agency FB" pitchFamily="34" charset="0"/>
              </a:rPr>
              <a:t>, el número de familias que ocupan una isla es bastante variable, en general oscila entre tres y diez. Entre las principales islas, a comienzos del siglo XXI se destacan: </a:t>
            </a:r>
            <a:r>
              <a:rPr lang="es-ES" sz="2000" b="1" dirty="0" err="1" smtClean="0">
                <a:effectLst>
                  <a:outerShdw blurRad="38100" dist="38100" dir="2700000" algn="tl">
                    <a:srgbClr val="000000">
                      <a:alpha val="43137"/>
                    </a:srgbClr>
                  </a:outerShdw>
                </a:effectLst>
                <a:latin typeface="Agency FB" pitchFamily="34" charset="0"/>
              </a:rPr>
              <a:t>Tupiri</a:t>
            </a:r>
            <a:r>
              <a:rPr lang="es-ES" sz="2000" b="1" dirty="0" smtClean="0">
                <a:effectLst>
                  <a:outerShdw blurRad="38100" dist="38100" dir="2700000" algn="tl">
                    <a:srgbClr val="000000">
                      <a:alpha val="43137"/>
                    </a:srgbClr>
                  </a:outerShdw>
                </a:effectLst>
                <a:latin typeface="Agency FB" pitchFamily="34" charset="0"/>
              </a:rPr>
              <a:t>, Santa María, Tribuna, </a:t>
            </a:r>
            <a:r>
              <a:rPr lang="es-ES" sz="2000" b="1" dirty="0" err="1" smtClean="0">
                <a:effectLst>
                  <a:outerShdw blurRad="38100" dist="38100" dir="2700000" algn="tl">
                    <a:srgbClr val="000000">
                      <a:alpha val="43137"/>
                    </a:srgbClr>
                  </a:outerShdw>
                </a:effectLst>
                <a:latin typeface="Agency FB" pitchFamily="34" charset="0"/>
              </a:rPr>
              <a:t>Toranipata</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Chumi</a:t>
            </a:r>
            <a:r>
              <a:rPr lang="es-ES" sz="2000" b="1" dirty="0" smtClean="0">
                <a:effectLst>
                  <a:outerShdw blurRad="38100" dist="38100" dir="2700000" algn="tl">
                    <a:srgbClr val="000000">
                      <a:alpha val="43137"/>
                    </a:srgbClr>
                  </a:outerShdw>
                </a:effectLst>
                <a:latin typeface="Agency FB" pitchFamily="34" charset="0"/>
              </a:rPr>
              <a:t>, Paraíso, </a:t>
            </a:r>
            <a:r>
              <a:rPr lang="es-ES" sz="2000" b="1" dirty="0" err="1" smtClean="0">
                <a:effectLst>
                  <a:outerShdw blurRad="38100" dist="38100" dir="2700000" algn="tl">
                    <a:srgbClr val="000000">
                      <a:alpha val="43137"/>
                    </a:srgbClr>
                  </a:outerShdw>
                </a:effectLst>
                <a:latin typeface="Agency FB" pitchFamily="34" charset="0"/>
              </a:rPr>
              <a:t>Kapi</a:t>
            </a:r>
            <a:r>
              <a:rPr lang="es-ES" sz="2000" b="1" dirty="0" smtClean="0">
                <a:effectLst>
                  <a:outerShdw blurRad="38100" dist="38100" dir="2700000" algn="tl">
                    <a:srgbClr val="000000">
                      <a:alpha val="43137"/>
                    </a:srgbClr>
                  </a:outerShdw>
                </a:effectLst>
                <a:latin typeface="Agency FB" pitchFamily="34" charset="0"/>
              </a:rPr>
              <a:t>, </a:t>
            </a:r>
            <a:r>
              <a:rPr lang="es-ES" sz="2000" b="1" dirty="0" err="1" smtClean="0">
                <a:effectLst>
                  <a:outerShdw blurRad="38100" dist="38100" dir="2700000" algn="tl">
                    <a:srgbClr val="000000">
                      <a:alpha val="43137"/>
                    </a:srgbClr>
                  </a:outerShdw>
                </a:effectLst>
                <a:latin typeface="Agency FB" pitchFamily="34" charset="0"/>
              </a:rPr>
              <a:t>Titino</a:t>
            </a:r>
            <a:r>
              <a:rPr lang="es-ES" sz="2000" b="1" dirty="0" smtClean="0">
                <a:effectLst>
                  <a:outerShdw blurRad="38100" dist="38100" dir="2700000" algn="tl">
                    <a:srgbClr val="000000">
                      <a:alpha val="43137"/>
                    </a:srgbClr>
                  </a:outerShdw>
                </a:effectLst>
                <a:latin typeface="Agency FB" pitchFamily="34" charset="0"/>
              </a:rPr>
              <a:t>, Tinajero y </a:t>
            </a:r>
            <a:r>
              <a:rPr lang="es-ES" sz="2000" b="1" dirty="0" err="1" smtClean="0">
                <a:effectLst>
                  <a:outerShdw blurRad="38100" dist="38100" dir="2700000" algn="tl">
                    <a:srgbClr val="000000">
                      <a:alpha val="43137"/>
                    </a:srgbClr>
                  </a:outerShdw>
                </a:effectLst>
                <a:latin typeface="Agency FB" pitchFamily="34" charset="0"/>
              </a:rPr>
              <a:t>Negrone</a:t>
            </a:r>
            <a:r>
              <a:rPr lang="es-ES" sz="2000" b="1" dirty="0" smtClean="0">
                <a:effectLst>
                  <a:outerShdw blurRad="38100" dist="38100" dir="2700000" algn="tl">
                    <a:srgbClr val="000000">
                      <a:alpha val="43137"/>
                    </a:srgbClr>
                  </a:outerShdw>
                </a:effectLst>
                <a:latin typeface="Agency FB" pitchFamily="34" charset="0"/>
              </a:rPr>
              <a:t>.</a:t>
            </a:r>
          </a:p>
          <a:p>
            <a:r>
              <a:rPr lang="es-ES" sz="2000" b="1" dirty="0" smtClean="0">
                <a:effectLst>
                  <a:outerShdw blurRad="38100" dist="38100" dir="2700000" algn="tl">
                    <a:srgbClr val="000000">
                      <a:alpha val="43137"/>
                    </a:srgbClr>
                  </a:outerShdw>
                </a:effectLst>
                <a:latin typeface="Agency FB" pitchFamily="34" charset="0"/>
              </a:rPr>
              <a:t>Las islas flotantes de UROS están ubicadas dentro de la bahía del lago Titicaca a  solo 14 km de distancia de la ciudad (20 a 30 minutos de navegación). Se cree que los UROS fueron uno de los mas antiguos grupos étnicos que poblaron la región del altiplano andino. Su sobrevivencia dependía de sus habilidades como pescadores y cazadores de aves. Este grupo prefería mantenerse aislado de las civilizaciones en tierra firme.</a:t>
            </a:r>
          </a:p>
          <a:p>
            <a:endParaRPr lang="es-ES" dirty="0"/>
          </a:p>
        </p:txBody>
      </p:sp>
    </p:spTree>
  </p:cSld>
  <p:clrMapOvr>
    <a:masterClrMapping/>
  </p:clrMapOvr>
  <p:transition spd="slow" advTm="46000"/>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C9900"/>
              </a:gs>
              <a:gs pos="50000">
                <a:srgbClr val="6C4D00">
                  <a:shade val="67500"/>
                  <a:satMod val="115000"/>
                </a:srgbClr>
              </a:gs>
              <a:gs pos="100000">
                <a:srgbClr val="6C4D00">
                  <a:shade val="100000"/>
                  <a:satMod val="115000"/>
                </a:srgbClr>
              </a:gs>
            </a:gsLst>
            <a:path path="circle">
              <a:fillToRect l="50000" t="50000" r="50000" b="50000"/>
            </a:path>
            <a:tileRect/>
          </a:gradFill>
        </p:spPr>
        <p:txBody>
          <a:bodyPr/>
          <a:lstStyle/>
          <a:p>
            <a:endParaRPr lang="es-ES" dirty="0"/>
          </a:p>
        </p:txBody>
      </p:sp>
      <p:pic>
        <p:nvPicPr>
          <p:cNvPr id="5" name="4 Imagen" descr="8771374011_754d09515f_b.jpg"/>
          <p:cNvPicPr>
            <a:picLocks noChangeAspect="1"/>
          </p:cNvPicPr>
          <p:nvPr/>
        </p:nvPicPr>
        <p:blipFill>
          <a:blip r:embed="rId2"/>
          <a:stretch>
            <a:fillRect/>
          </a:stretch>
        </p:blipFill>
        <p:spPr>
          <a:xfrm>
            <a:off x="0" y="0"/>
            <a:ext cx="9144000" cy="6858000"/>
          </a:xfrm>
          <a:prstGeom prst="rect">
            <a:avLst/>
          </a:prstGeom>
        </p:spPr>
      </p:pic>
      <p:sp>
        <p:nvSpPr>
          <p:cNvPr id="7" name="6 Lágrima"/>
          <p:cNvSpPr/>
          <p:nvPr/>
        </p:nvSpPr>
        <p:spPr>
          <a:xfrm rot="19053493">
            <a:off x="3946338" y="5190372"/>
            <a:ext cx="1163884" cy="1138297"/>
          </a:xfrm>
          <a:prstGeom prst="teardrop">
            <a:avLst>
              <a:gd name="adj" fmla="val 164271"/>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8007301">
            <a:off x="4015848" y="518671"/>
            <a:ext cx="1121381" cy="1115070"/>
          </a:xfrm>
          <a:prstGeom prst="teardrop">
            <a:avLst>
              <a:gd name="adj" fmla="val 161659"/>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650179">
            <a:off x="1596430" y="2815613"/>
            <a:ext cx="1171334" cy="1161677"/>
          </a:xfrm>
          <a:prstGeom prst="teardrop">
            <a:avLst>
              <a:gd name="adj" fmla="val 150252"/>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793131">
            <a:off x="6452406" y="2704660"/>
            <a:ext cx="1084093" cy="1138297"/>
          </a:xfrm>
          <a:prstGeom prst="teardrop">
            <a:avLst>
              <a:gd name="adj" fmla="val 145289"/>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1012144">
            <a:off x="2717498" y="4861127"/>
            <a:ext cx="1152810" cy="1138297"/>
          </a:xfrm>
          <a:prstGeom prst="teardrop">
            <a:avLst>
              <a:gd name="adj" fmla="val 147665"/>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644901">
            <a:off x="1767470" y="4054242"/>
            <a:ext cx="1152810" cy="1138297"/>
          </a:xfrm>
          <a:prstGeom prst="teardrop">
            <a:avLst>
              <a:gd name="adj" fmla="val 152419"/>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4246411">
            <a:off x="1793853" y="1591266"/>
            <a:ext cx="1152810" cy="1138297"/>
          </a:xfrm>
          <a:prstGeom prst="teardrop">
            <a:avLst>
              <a:gd name="adj" fmla="val 188822"/>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6185141">
            <a:off x="2751641" y="835506"/>
            <a:ext cx="1152810" cy="1138297"/>
          </a:xfrm>
          <a:prstGeom prst="teardrop">
            <a:avLst>
              <a:gd name="adj" fmla="val 153737"/>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7018564">
            <a:off x="5184705" y="4840122"/>
            <a:ext cx="1152810" cy="1138297"/>
          </a:xfrm>
          <a:prstGeom prst="teardrop">
            <a:avLst>
              <a:gd name="adj" fmla="val 157218"/>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5437601">
            <a:off x="6034913" y="3904519"/>
            <a:ext cx="1152810" cy="1138297"/>
          </a:xfrm>
          <a:prstGeom prst="teardrop">
            <a:avLst>
              <a:gd name="adj" fmla="val 151363"/>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0205882">
            <a:off x="5231027" y="802469"/>
            <a:ext cx="1121381" cy="1115070"/>
          </a:xfrm>
          <a:prstGeom prst="teardrop">
            <a:avLst>
              <a:gd name="adj" fmla="val 140982"/>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1770923">
            <a:off x="6084159" y="1584133"/>
            <a:ext cx="1121381" cy="1115070"/>
          </a:xfrm>
          <a:prstGeom prst="teardrop">
            <a:avLst>
              <a:gd name="adj" fmla="val 141404"/>
            </a:avLst>
          </a:prstGeom>
          <a:gradFill flip="none" rotWithShape="1">
            <a:gsLst>
              <a:gs pos="32000">
                <a:srgbClr val="FFC000">
                  <a:shade val="30000"/>
                  <a:satMod val="115000"/>
                  <a:alpha val="0"/>
                </a:srgbClr>
              </a:gs>
              <a:gs pos="50000">
                <a:srgbClr val="FFC000">
                  <a:shade val="67500"/>
                  <a:satMod val="115000"/>
                </a:srgbClr>
              </a:gs>
              <a:gs pos="100000">
                <a:srgbClr val="FFC000">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fltVal val="0"/>
                                          </p:val>
                                        </p:tav>
                                        <p:tav tm="100000">
                                          <p:val>
                                            <p:strVal val="#ppt_h"/>
                                          </p:val>
                                        </p:tav>
                                      </p:tavLst>
                                    </p:anim>
                                    <p:anim calcmode="lin" valueType="num">
                                      <p:cBhvr>
                                        <p:cTn id="12" dur="3000" fill="hold"/>
                                        <p:tgtEl>
                                          <p:spTgt spid="7"/>
                                        </p:tgtEl>
                                        <p:attrNameLst>
                                          <p:attrName>ppt_x</p:attrName>
                                        </p:attrNameLst>
                                      </p:cBhvr>
                                      <p:tavLst>
                                        <p:tav tm="0">
                                          <p:val>
                                            <p:fltVal val="0.5"/>
                                          </p:val>
                                        </p:tav>
                                        <p:tav tm="100000">
                                          <p:val>
                                            <p:strVal val="#ppt_x"/>
                                          </p:val>
                                        </p:tav>
                                      </p:tavLst>
                                    </p:anim>
                                    <p:anim calcmode="lin" valueType="num">
                                      <p:cBhvr>
                                        <p:cTn id="13" dur="3000" fill="hold"/>
                                        <p:tgtEl>
                                          <p:spTgt spid="7"/>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 calcmode="lin" valueType="num">
                                      <p:cBhvr>
                                        <p:cTn id="16" dur="3000" fill="hold"/>
                                        <p:tgtEl>
                                          <p:spTgt spid="8"/>
                                        </p:tgtEl>
                                        <p:attrNameLst>
                                          <p:attrName>ppt_w</p:attrName>
                                        </p:attrNameLst>
                                      </p:cBhvr>
                                      <p:tavLst>
                                        <p:tav tm="0">
                                          <p:val>
                                            <p:fltVal val="0"/>
                                          </p:val>
                                        </p:tav>
                                        <p:tav tm="100000">
                                          <p:val>
                                            <p:strVal val="#ppt_w"/>
                                          </p:val>
                                        </p:tav>
                                      </p:tavLst>
                                    </p:anim>
                                    <p:anim calcmode="lin" valueType="num">
                                      <p:cBhvr>
                                        <p:cTn id="17" dur="3000" fill="hold"/>
                                        <p:tgtEl>
                                          <p:spTgt spid="8"/>
                                        </p:tgtEl>
                                        <p:attrNameLst>
                                          <p:attrName>ppt_h</p:attrName>
                                        </p:attrNameLst>
                                      </p:cBhvr>
                                      <p:tavLst>
                                        <p:tav tm="0">
                                          <p:val>
                                            <p:fltVal val="0"/>
                                          </p:val>
                                        </p:tav>
                                        <p:tav tm="100000">
                                          <p:val>
                                            <p:strVal val="#ppt_h"/>
                                          </p:val>
                                        </p:tav>
                                      </p:tavLst>
                                    </p:anim>
                                    <p:anim calcmode="lin" valueType="num">
                                      <p:cBhvr>
                                        <p:cTn id="18" dur="3000" fill="hold"/>
                                        <p:tgtEl>
                                          <p:spTgt spid="8"/>
                                        </p:tgtEl>
                                        <p:attrNameLst>
                                          <p:attrName>ppt_x</p:attrName>
                                        </p:attrNameLst>
                                      </p:cBhvr>
                                      <p:tavLst>
                                        <p:tav tm="0">
                                          <p:val>
                                            <p:fltVal val="0.5"/>
                                          </p:val>
                                        </p:tav>
                                        <p:tav tm="100000">
                                          <p:val>
                                            <p:strVal val="#ppt_x"/>
                                          </p:val>
                                        </p:tav>
                                      </p:tavLst>
                                    </p:anim>
                                    <p:anim calcmode="lin" valueType="num">
                                      <p:cBhvr>
                                        <p:cTn id="19" dur="3000" fill="hold"/>
                                        <p:tgtEl>
                                          <p:spTgt spid="8"/>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p:cTn id="22" dur="3000" fill="hold"/>
                                        <p:tgtEl>
                                          <p:spTgt spid="9"/>
                                        </p:tgtEl>
                                        <p:attrNameLst>
                                          <p:attrName>ppt_w</p:attrName>
                                        </p:attrNameLst>
                                      </p:cBhvr>
                                      <p:tavLst>
                                        <p:tav tm="0">
                                          <p:val>
                                            <p:fltVal val="0"/>
                                          </p:val>
                                        </p:tav>
                                        <p:tav tm="100000">
                                          <p:val>
                                            <p:strVal val="#ppt_w"/>
                                          </p:val>
                                        </p:tav>
                                      </p:tavLst>
                                    </p:anim>
                                    <p:anim calcmode="lin" valueType="num">
                                      <p:cBhvr>
                                        <p:cTn id="23" dur="3000" fill="hold"/>
                                        <p:tgtEl>
                                          <p:spTgt spid="9"/>
                                        </p:tgtEl>
                                        <p:attrNameLst>
                                          <p:attrName>ppt_h</p:attrName>
                                        </p:attrNameLst>
                                      </p:cBhvr>
                                      <p:tavLst>
                                        <p:tav tm="0">
                                          <p:val>
                                            <p:fltVal val="0"/>
                                          </p:val>
                                        </p:tav>
                                        <p:tav tm="100000">
                                          <p:val>
                                            <p:strVal val="#ppt_h"/>
                                          </p:val>
                                        </p:tav>
                                      </p:tavLst>
                                    </p:anim>
                                    <p:anim calcmode="lin" valueType="num">
                                      <p:cBhvr>
                                        <p:cTn id="24" dur="3000" fill="hold"/>
                                        <p:tgtEl>
                                          <p:spTgt spid="9"/>
                                        </p:tgtEl>
                                        <p:attrNameLst>
                                          <p:attrName>ppt_x</p:attrName>
                                        </p:attrNameLst>
                                      </p:cBhvr>
                                      <p:tavLst>
                                        <p:tav tm="0">
                                          <p:val>
                                            <p:fltVal val="0.5"/>
                                          </p:val>
                                        </p:tav>
                                        <p:tav tm="100000">
                                          <p:val>
                                            <p:strVal val="#ppt_x"/>
                                          </p:val>
                                        </p:tav>
                                      </p:tavLst>
                                    </p:anim>
                                    <p:anim calcmode="lin" valueType="num">
                                      <p:cBhvr>
                                        <p:cTn id="25" dur="3000" fill="hold"/>
                                        <p:tgtEl>
                                          <p:spTgt spid="9"/>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p:cTn id="28" dur="3000" fill="hold"/>
                                        <p:tgtEl>
                                          <p:spTgt spid="10"/>
                                        </p:tgtEl>
                                        <p:attrNameLst>
                                          <p:attrName>ppt_w</p:attrName>
                                        </p:attrNameLst>
                                      </p:cBhvr>
                                      <p:tavLst>
                                        <p:tav tm="0">
                                          <p:val>
                                            <p:fltVal val="0"/>
                                          </p:val>
                                        </p:tav>
                                        <p:tav tm="100000">
                                          <p:val>
                                            <p:strVal val="#ppt_w"/>
                                          </p:val>
                                        </p:tav>
                                      </p:tavLst>
                                    </p:anim>
                                    <p:anim calcmode="lin" valueType="num">
                                      <p:cBhvr>
                                        <p:cTn id="29" dur="3000" fill="hold"/>
                                        <p:tgtEl>
                                          <p:spTgt spid="10"/>
                                        </p:tgtEl>
                                        <p:attrNameLst>
                                          <p:attrName>ppt_h</p:attrName>
                                        </p:attrNameLst>
                                      </p:cBhvr>
                                      <p:tavLst>
                                        <p:tav tm="0">
                                          <p:val>
                                            <p:fltVal val="0"/>
                                          </p:val>
                                        </p:tav>
                                        <p:tav tm="100000">
                                          <p:val>
                                            <p:strVal val="#ppt_h"/>
                                          </p:val>
                                        </p:tav>
                                      </p:tavLst>
                                    </p:anim>
                                    <p:anim calcmode="lin" valueType="num">
                                      <p:cBhvr>
                                        <p:cTn id="30" dur="3000" fill="hold"/>
                                        <p:tgtEl>
                                          <p:spTgt spid="10"/>
                                        </p:tgtEl>
                                        <p:attrNameLst>
                                          <p:attrName>ppt_x</p:attrName>
                                        </p:attrNameLst>
                                      </p:cBhvr>
                                      <p:tavLst>
                                        <p:tav tm="0">
                                          <p:val>
                                            <p:fltVal val="0.5"/>
                                          </p:val>
                                        </p:tav>
                                        <p:tav tm="100000">
                                          <p:val>
                                            <p:strVal val="#ppt_x"/>
                                          </p:val>
                                        </p:tav>
                                      </p:tavLst>
                                    </p:anim>
                                    <p:anim calcmode="lin" valueType="num">
                                      <p:cBhvr>
                                        <p:cTn id="31" dur="3000" fill="hold"/>
                                        <p:tgtEl>
                                          <p:spTgt spid="10"/>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p:cTn id="34" dur="3000" fill="hold"/>
                                        <p:tgtEl>
                                          <p:spTgt spid="11"/>
                                        </p:tgtEl>
                                        <p:attrNameLst>
                                          <p:attrName>ppt_w</p:attrName>
                                        </p:attrNameLst>
                                      </p:cBhvr>
                                      <p:tavLst>
                                        <p:tav tm="0">
                                          <p:val>
                                            <p:fltVal val="0"/>
                                          </p:val>
                                        </p:tav>
                                        <p:tav tm="100000">
                                          <p:val>
                                            <p:strVal val="#ppt_w"/>
                                          </p:val>
                                        </p:tav>
                                      </p:tavLst>
                                    </p:anim>
                                    <p:anim calcmode="lin" valueType="num">
                                      <p:cBhvr>
                                        <p:cTn id="35" dur="3000" fill="hold"/>
                                        <p:tgtEl>
                                          <p:spTgt spid="11"/>
                                        </p:tgtEl>
                                        <p:attrNameLst>
                                          <p:attrName>ppt_h</p:attrName>
                                        </p:attrNameLst>
                                      </p:cBhvr>
                                      <p:tavLst>
                                        <p:tav tm="0">
                                          <p:val>
                                            <p:fltVal val="0"/>
                                          </p:val>
                                        </p:tav>
                                        <p:tav tm="100000">
                                          <p:val>
                                            <p:strVal val="#ppt_h"/>
                                          </p:val>
                                        </p:tav>
                                      </p:tavLst>
                                    </p:anim>
                                    <p:anim calcmode="lin" valueType="num">
                                      <p:cBhvr>
                                        <p:cTn id="36" dur="3000" fill="hold"/>
                                        <p:tgtEl>
                                          <p:spTgt spid="11"/>
                                        </p:tgtEl>
                                        <p:attrNameLst>
                                          <p:attrName>ppt_x</p:attrName>
                                        </p:attrNameLst>
                                      </p:cBhvr>
                                      <p:tavLst>
                                        <p:tav tm="0">
                                          <p:val>
                                            <p:fltVal val="0.5"/>
                                          </p:val>
                                        </p:tav>
                                        <p:tav tm="100000">
                                          <p:val>
                                            <p:strVal val="#ppt_x"/>
                                          </p:val>
                                        </p:tav>
                                      </p:tavLst>
                                    </p:anim>
                                    <p:anim calcmode="lin" valueType="num">
                                      <p:cBhvr>
                                        <p:cTn id="37" dur="3000" fill="hold"/>
                                        <p:tgtEl>
                                          <p:spTgt spid="11"/>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p:cTn id="40" dur="3000" fill="hold"/>
                                        <p:tgtEl>
                                          <p:spTgt spid="12"/>
                                        </p:tgtEl>
                                        <p:attrNameLst>
                                          <p:attrName>ppt_w</p:attrName>
                                        </p:attrNameLst>
                                      </p:cBhvr>
                                      <p:tavLst>
                                        <p:tav tm="0">
                                          <p:val>
                                            <p:fltVal val="0"/>
                                          </p:val>
                                        </p:tav>
                                        <p:tav tm="100000">
                                          <p:val>
                                            <p:strVal val="#ppt_w"/>
                                          </p:val>
                                        </p:tav>
                                      </p:tavLst>
                                    </p:anim>
                                    <p:anim calcmode="lin" valueType="num">
                                      <p:cBhvr>
                                        <p:cTn id="41" dur="3000" fill="hold"/>
                                        <p:tgtEl>
                                          <p:spTgt spid="12"/>
                                        </p:tgtEl>
                                        <p:attrNameLst>
                                          <p:attrName>ppt_h</p:attrName>
                                        </p:attrNameLst>
                                      </p:cBhvr>
                                      <p:tavLst>
                                        <p:tav tm="0">
                                          <p:val>
                                            <p:fltVal val="0"/>
                                          </p:val>
                                        </p:tav>
                                        <p:tav tm="100000">
                                          <p:val>
                                            <p:strVal val="#ppt_h"/>
                                          </p:val>
                                        </p:tav>
                                      </p:tavLst>
                                    </p:anim>
                                    <p:anim calcmode="lin" valueType="num">
                                      <p:cBhvr>
                                        <p:cTn id="42" dur="3000" fill="hold"/>
                                        <p:tgtEl>
                                          <p:spTgt spid="12"/>
                                        </p:tgtEl>
                                        <p:attrNameLst>
                                          <p:attrName>ppt_x</p:attrName>
                                        </p:attrNameLst>
                                      </p:cBhvr>
                                      <p:tavLst>
                                        <p:tav tm="0">
                                          <p:val>
                                            <p:fltVal val="0.5"/>
                                          </p:val>
                                        </p:tav>
                                        <p:tav tm="100000">
                                          <p:val>
                                            <p:strVal val="#ppt_x"/>
                                          </p:val>
                                        </p:tav>
                                      </p:tavLst>
                                    </p:anim>
                                    <p:anim calcmode="lin" valueType="num">
                                      <p:cBhvr>
                                        <p:cTn id="43" dur="3000" fill="hold"/>
                                        <p:tgtEl>
                                          <p:spTgt spid="12"/>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3"/>
                                        </p:tgtEl>
                                        <p:attrNameLst>
                                          <p:attrName>style.visibility</p:attrName>
                                        </p:attrNameLst>
                                      </p:cBhvr>
                                      <p:to>
                                        <p:strVal val="visible"/>
                                      </p:to>
                                    </p:set>
                                    <p:anim calcmode="lin" valueType="num">
                                      <p:cBhvr>
                                        <p:cTn id="46" dur="3000" fill="hold"/>
                                        <p:tgtEl>
                                          <p:spTgt spid="13"/>
                                        </p:tgtEl>
                                        <p:attrNameLst>
                                          <p:attrName>ppt_w</p:attrName>
                                        </p:attrNameLst>
                                      </p:cBhvr>
                                      <p:tavLst>
                                        <p:tav tm="0">
                                          <p:val>
                                            <p:fltVal val="0"/>
                                          </p:val>
                                        </p:tav>
                                        <p:tav tm="100000">
                                          <p:val>
                                            <p:strVal val="#ppt_w"/>
                                          </p:val>
                                        </p:tav>
                                      </p:tavLst>
                                    </p:anim>
                                    <p:anim calcmode="lin" valueType="num">
                                      <p:cBhvr>
                                        <p:cTn id="47" dur="3000" fill="hold"/>
                                        <p:tgtEl>
                                          <p:spTgt spid="13"/>
                                        </p:tgtEl>
                                        <p:attrNameLst>
                                          <p:attrName>ppt_h</p:attrName>
                                        </p:attrNameLst>
                                      </p:cBhvr>
                                      <p:tavLst>
                                        <p:tav tm="0">
                                          <p:val>
                                            <p:fltVal val="0"/>
                                          </p:val>
                                        </p:tav>
                                        <p:tav tm="100000">
                                          <p:val>
                                            <p:strVal val="#ppt_h"/>
                                          </p:val>
                                        </p:tav>
                                      </p:tavLst>
                                    </p:anim>
                                    <p:anim calcmode="lin" valueType="num">
                                      <p:cBhvr>
                                        <p:cTn id="48" dur="3000" fill="hold"/>
                                        <p:tgtEl>
                                          <p:spTgt spid="13"/>
                                        </p:tgtEl>
                                        <p:attrNameLst>
                                          <p:attrName>ppt_x</p:attrName>
                                        </p:attrNameLst>
                                      </p:cBhvr>
                                      <p:tavLst>
                                        <p:tav tm="0">
                                          <p:val>
                                            <p:fltVal val="0.5"/>
                                          </p:val>
                                        </p:tav>
                                        <p:tav tm="100000">
                                          <p:val>
                                            <p:strVal val="#ppt_x"/>
                                          </p:val>
                                        </p:tav>
                                      </p:tavLst>
                                    </p:anim>
                                    <p:anim calcmode="lin" valueType="num">
                                      <p:cBhvr>
                                        <p:cTn id="49" dur="3000" fill="hold"/>
                                        <p:tgtEl>
                                          <p:spTgt spid="13"/>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p:cTn id="52" dur="3000" fill="hold"/>
                                        <p:tgtEl>
                                          <p:spTgt spid="14"/>
                                        </p:tgtEl>
                                        <p:attrNameLst>
                                          <p:attrName>ppt_w</p:attrName>
                                        </p:attrNameLst>
                                      </p:cBhvr>
                                      <p:tavLst>
                                        <p:tav tm="0">
                                          <p:val>
                                            <p:fltVal val="0"/>
                                          </p:val>
                                        </p:tav>
                                        <p:tav tm="100000">
                                          <p:val>
                                            <p:strVal val="#ppt_w"/>
                                          </p:val>
                                        </p:tav>
                                      </p:tavLst>
                                    </p:anim>
                                    <p:anim calcmode="lin" valueType="num">
                                      <p:cBhvr>
                                        <p:cTn id="53" dur="3000" fill="hold"/>
                                        <p:tgtEl>
                                          <p:spTgt spid="14"/>
                                        </p:tgtEl>
                                        <p:attrNameLst>
                                          <p:attrName>ppt_h</p:attrName>
                                        </p:attrNameLst>
                                      </p:cBhvr>
                                      <p:tavLst>
                                        <p:tav tm="0">
                                          <p:val>
                                            <p:fltVal val="0"/>
                                          </p:val>
                                        </p:tav>
                                        <p:tav tm="100000">
                                          <p:val>
                                            <p:strVal val="#ppt_h"/>
                                          </p:val>
                                        </p:tav>
                                      </p:tavLst>
                                    </p:anim>
                                    <p:anim calcmode="lin" valueType="num">
                                      <p:cBhvr>
                                        <p:cTn id="54" dur="3000" fill="hold"/>
                                        <p:tgtEl>
                                          <p:spTgt spid="14"/>
                                        </p:tgtEl>
                                        <p:attrNameLst>
                                          <p:attrName>ppt_x</p:attrName>
                                        </p:attrNameLst>
                                      </p:cBhvr>
                                      <p:tavLst>
                                        <p:tav tm="0">
                                          <p:val>
                                            <p:fltVal val="0.5"/>
                                          </p:val>
                                        </p:tav>
                                        <p:tav tm="100000">
                                          <p:val>
                                            <p:strVal val="#ppt_x"/>
                                          </p:val>
                                        </p:tav>
                                      </p:tavLst>
                                    </p:anim>
                                    <p:anim calcmode="lin" valueType="num">
                                      <p:cBhvr>
                                        <p:cTn id="55" dur="3000" fill="hold"/>
                                        <p:tgtEl>
                                          <p:spTgt spid="14"/>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p:cTn id="58" dur="3000" fill="hold"/>
                                        <p:tgtEl>
                                          <p:spTgt spid="15"/>
                                        </p:tgtEl>
                                        <p:attrNameLst>
                                          <p:attrName>ppt_w</p:attrName>
                                        </p:attrNameLst>
                                      </p:cBhvr>
                                      <p:tavLst>
                                        <p:tav tm="0">
                                          <p:val>
                                            <p:fltVal val="0"/>
                                          </p:val>
                                        </p:tav>
                                        <p:tav tm="100000">
                                          <p:val>
                                            <p:strVal val="#ppt_w"/>
                                          </p:val>
                                        </p:tav>
                                      </p:tavLst>
                                    </p:anim>
                                    <p:anim calcmode="lin" valueType="num">
                                      <p:cBhvr>
                                        <p:cTn id="59" dur="3000" fill="hold"/>
                                        <p:tgtEl>
                                          <p:spTgt spid="15"/>
                                        </p:tgtEl>
                                        <p:attrNameLst>
                                          <p:attrName>ppt_h</p:attrName>
                                        </p:attrNameLst>
                                      </p:cBhvr>
                                      <p:tavLst>
                                        <p:tav tm="0">
                                          <p:val>
                                            <p:fltVal val="0"/>
                                          </p:val>
                                        </p:tav>
                                        <p:tav tm="100000">
                                          <p:val>
                                            <p:strVal val="#ppt_h"/>
                                          </p:val>
                                        </p:tav>
                                      </p:tavLst>
                                    </p:anim>
                                    <p:anim calcmode="lin" valueType="num">
                                      <p:cBhvr>
                                        <p:cTn id="60" dur="3000" fill="hold"/>
                                        <p:tgtEl>
                                          <p:spTgt spid="15"/>
                                        </p:tgtEl>
                                        <p:attrNameLst>
                                          <p:attrName>ppt_x</p:attrName>
                                        </p:attrNameLst>
                                      </p:cBhvr>
                                      <p:tavLst>
                                        <p:tav tm="0">
                                          <p:val>
                                            <p:fltVal val="0.5"/>
                                          </p:val>
                                        </p:tav>
                                        <p:tav tm="100000">
                                          <p:val>
                                            <p:strVal val="#ppt_x"/>
                                          </p:val>
                                        </p:tav>
                                      </p:tavLst>
                                    </p:anim>
                                    <p:anim calcmode="lin" valueType="num">
                                      <p:cBhvr>
                                        <p:cTn id="61" dur="3000" fill="hold"/>
                                        <p:tgtEl>
                                          <p:spTgt spid="15"/>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6"/>
                                        </p:tgtEl>
                                        <p:attrNameLst>
                                          <p:attrName>style.visibility</p:attrName>
                                        </p:attrNameLst>
                                      </p:cBhvr>
                                      <p:to>
                                        <p:strVal val="visible"/>
                                      </p:to>
                                    </p:set>
                                    <p:anim calcmode="lin" valueType="num">
                                      <p:cBhvr>
                                        <p:cTn id="64" dur="3000" fill="hold"/>
                                        <p:tgtEl>
                                          <p:spTgt spid="16"/>
                                        </p:tgtEl>
                                        <p:attrNameLst>
                                          <p:attrName>ppt_w</p:attrName>
                                        </p:attrNameLst>
                                      </p:cBhvr>
                                      <p:tavLst>
                                        <p:tav tm="0">
                                          <p:val>
                                            <p:fltVal val="0"/>
                                          </p:val>
                                        </p:tav>
                                        <p:tav tm="100000">
                                          <p:val>
                                            <p:strVal val="#ppt_w"/>
                                          </p:val>
                                        </p:tav>
                                      </p:tavLst>
                                    </p:anim>
                                    <p:anim calcmode="lin" valueType="num">
                                      <p:cBhvr>
                                        <p:cTn id="65" dur="3000" fill="hold"/>
                                        <p:tgtEl>
                                          <p:spTgt spid="16"/>
                                        </p:tgtEl>
                                        <p:attrNameLst>
                                          <p:attrName>ppt_h</p:attrName>
                                        </p:attrNameLst>
                                      </p:cBhvr>
                                      <p:tavLst>
                                        <p:tav tm="0">
                                          <p:val>
                                            <p:fltVal val="0"/>
                                          </p:val>
                                        </p:tav>
                                        <p:tav tm="100000">
                                          <p:val>
                                            <p:strVal val="#ppt_h"/>
                                          </p:val>
                                        </p:tav>
                                      </p:tavLst>
                                    </p:anim>
                                    <p:anim calcmode="lin" valueType="num">
                                      <p:cBhvr>
                                        <p:cTn id="66" dur="3000" fill="hold"/>
                                        <p:tgtEl>
                                          <p:spTgt spid="16"/>
                                        </p:tgtEl>
                                        <p:attrNameLst>
                                          <p:attrName>ppt_x</p:attrName>
                                        </p:attrNameLst>
                                      </p:cBhvr>
                                      <p:tavLst>
                                        <p:tav tm="0">
                                          <p:val>
                                            <p:fltVal val="0.5"/>
                                          </p:val>
                                        </p:tav>
                                        <p:tav tm="100000">
                                          <p:val>
                                            <p:strVal val="#ppt_x"/>
                                          </p:val>
                                        </p:tav>
                                      </p:tavLst>
                                    </p:anim>
                                    <p:anim calcmode="lin" valueType="num">
                                      <p:cBhvr>
                                        <p:cTn id="67" dur="3000" fill="hold"/>
                                        <p:tgtEl>
                                          <p:spTgt spid="16"/>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7"/>
                                        </p:tgtEl>
                                        <p:attrNameLst>
                                          <p:attrName>style.visibility</p:attrName>
                                        </p:attrNameLst>
                                      </p:cBhvr>
                                      <p:to>
                                        <p:strVal val="visible"/>
                                      </p:to>
                                    </p:set>
                                    <p:anim calcmode="lin" valueType="num">
                                      <p:cBhvr>
                                        <p:cTn id="70" dur="3000" fill="hold"/>
                                        <p:tgtEl>
                                          <p:spTgt spid="17"/>
                                        </p:tgtEl>
                                        <p:attrNameLst>
                                          <p:attrName>ppt_w</p:attrName>
                                        </p:attrNameLst>
                                      </p:cBhvr>
                                      <p:tavLst>
                                        <p:tav tm="0">
                                          <p:val>
                                            <p:fltVal val="0"/>
                                          </p:val>
                                        </p:tav>
                                        <p:tav tm="100000">
                                          <p:val>
                                            <p:strVal val="#ppt_w"/>
                                          </p:val>
                                        </p:tav>
                                      </p:tavLst>
                                    </p:anim>
                                    <p:anim calcmode="lin" valueType="num">
                                      <p:cBhvr>
                                        <p:cTn id="71" dur="3000" fill="hold"/>
                                        <p:tgtEl>
                                          <p:spTgt spid="17"/>
                                        </p:tgtEl>
                                        <p:attrNameLst>
                                          <p:attrName>ppt_h</p:attrName>
                                        </p:attrNameLst>
                                      </p:cBhvr>
                                      <p:tavLst>
                                        <p:tav tm="0">
                                          <p:val>
                                            <p:fltVal val="0"/>
                                          </p:val>
                                        </p:tav>
                                        <p:tav tm="100000">
                                          <p:val>
                                            <p:strVal val="#ppt_h"/>
                                          </p:val>
                                        </p:tav>
                                      </p:tavLst>
                                    </p:anim>
                                    <p:anim calcmode="lin" valueType="num">
                                      <p:cBhvr>
                                        <p:cTn id="72" dur="3000" fill="hold"/>
                                        <p:tgtEl>
                                          <p:spTgt spid="17"/>
                                        </p:tgtEl>
                                        <p:attrNameLst>
                                          <p:attrName>ppt_x</p:attrName>
                                        </p:attrNameLst>
                                      </p:cBhvr>
                                      <p:tavLst>
                                        <p:tav tm="0">
                                          <p:val>
                                            <p:fltVal val="0.5"/>
                                          </p:val>
                                        </p:tav>
                                        <p:tav tm="100000">
                                          <p:val>
                                            <p:strVal val="#ppt_x"/>
                                          </p:val>
                                        </p:tav>
                                      </p:tavLst>
                                    </p:anim>
                                    <p:anim calcmode="lin" valueType="num">
                                      <p:cBhvr>
                                        <p:cTn id="73" dur="3000" fill="hold"/>
                                        <p:tgtEl>
                                          <p:spTgt spid="17"/>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8"/>
                                        </p:tgtEl>
                                        <p:attrNameLst>
                                          <p:attrName>style.visibility</p:attrName>
                                        </p:attrNameLst>
                                      </p:cBhvr>
                                      <p:to>
                                        <p:strVal val="visible"/>
                                      </p:to>
                                    </p:set>
                                    <p:anim calcmode="lin" valueType="num">
                                      <p:cBhvr>
                                        <p:cTn id="76" dur="3000" fill="hold"/>
                                        <p:tgtEl>
                                          <p:spTgt spid="18"/>
                                        </p:tgtEl>
                                        <p:attrNameLst>
                                          <p:attrName>ppt_w</p:attrName>
                                        </p:attrNameLst>
                                      </p:cBhvr>
                                      <p:tavLst>
                                        <p:tav tm="0">
                                          <p:val>
                                            <p:fltVal val="0"/>
                                          </p:val>
                                        </p:tav>
                                        <p:tav tm="100000">
                                          <p:val>
                                            <p:strVal val="#ppt_w"/>
                                          </p:val>
                                        </p:tav>
                                      </p:tavLst>
                                    </p:anim>
                                    <p:anim calcmode="lin" valueType="num">
                                      <p:cBhvr>
                                        <p:cTn id="77" dur="3000" fill="hold"/>
                                        <p:tgtEl>
                                          <p:spTgt spid="18"/>
                                        </p:tgtEl>
                                        <p:attrNameLst>
                                          <p:attrName>ppt_h</p:attrName>
                                        </p:attrNameLst>
                                      </p:cBhvr>
                                      <p:tavLst>
                                        <p:tav tm="0">
                                          <p:val>
                                            <p:fltVal val="0"/>
                                          </p:val>
                                        </p:tav>
                                        <p:tav tm="100000">
                                          <p:val>
                                            <p:strVal val="#ppt_h"/>
                                          </p:val>
                                        </p:tav>
                                      </p:tavLst>
                                    </p:anim>
                                    <p:anim calcmode="lin" valueType="num">
                                      <p:cBhvr>
                                        <p:cTn id="78" dur="3000" fill="hold"/>
                                        <p:tgtEl>
                                          <p:spTgt spid="18"/>
                                        </p:tgtEl>
                                        <p:attrNameLst>
                                          <p:attrName>ppt_x</p:attrName>
                                        </p:attrNameLst>
                                      </p:cBhvr>
                                      <p:tavLst>
                                        <p:tav tm="0">
                                          <p:val>
                                            <p:fltVal val="0.5"/>
                                          </p:val>
                                        </p:tav>
                                        <p:tav tm="100000">
                                          <p:val>
                                            <p:strVal val="#ppt_x"/>
                                          </p:val>
                                        </p:tav>
                                      </p:tavLst>
                                    </p:anim>
                                    <p:anim calcmode="lin" valueType="num">
                                      <p:cBhvr>
                                        <p:cTn id="79" dur="3000" fill="hold"/>
                                        <p:tgtEl>
                                          <p:spTgt spid="18"/>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7"/>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8"/>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1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1"/>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2"/>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3"/>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8"/>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7"/>
                                        </p:tgtEl>
                                        <p:attrNameLst>
                                          <p:attrName>ppt_w</p:attrName>
                                        </p:attrNameLst>
                                      </p:cBhvr>
                                      <p:tavLst>
                                        <p:tav tm="0">
                                          <p:val>
                                            <p:strVal val="ppt_w"/>
                                          </p:val>
                                        </p:tav>
                                        <p:tav tm="100000">
                                          <p:val>
                                            <p:fltVal val="0"/>
                                          </p:val>
                                        </p:tav>
                                      </p:tavLst>
                                    </p:anim>
                                    <p:anim calcmode="lin" valueType="num">
                                      <p:cBhvr>
                                        <p:cTn id="107" dur="3000"/>
                                        <p:tgtEl>
                                          <p:spTgt spid="7"/>
                                        </p:tgtEl>
                                        <p:attrNameLst>
                                          <p:attrName>ppt_h</p:attrName>
                                        </p:attrNameLst>
                                      </p:cBhvr>
                                      <p:tavLst>
                                        <p:tav tm="0">
                                          <p:val>
                                            <p:strVal val="ppt_h"/>
                                          </p:val>
                                        </p:tav>
                                        <p:tav tm="100000">
                                          <p:val>
                                            <p:fltVal val="0"/>
                                          </p:val>
                                        </p:tav>
                                      </p:tavLst>
                                    </p:anim>
                                    <p:anim calcmode="lin" valueType="num">
                                      <p:cBhvr>
                                        <p:cTn id="108" dur="3000"/>
                                        <p:tgtEl>
                                          <p:spTgt spid="7"/>
                                        </p:tgtEl>
                                        <p:attrNameLst>
                                          <p:attrName>ppt_x</p:attrName>
                                        </p:attrNameLst>
                                      </p:cBhvr>
                                      <p:tavLst>
                                        <p:tav tm="0">
                                          <p:val>
                                            <p:strVal val="ppt_x"/>
                                          </p:val>
                                        </p:tav>
                                        <p:tav tm="100000">
                                          <p:val>
                                            <p:fltVal val="0.5"/>
                                          </p:val>
                                        </p:tav>
                                      </p:tavLst>
                                    </p:anim>
                                    <p:anim calcmode="lin" valueType="num">
                                      <p:cBhvr>
                                        <p:cTn id="109" dur="3000"/>
                                        <p:tgtEl>
                                          <p:spTgt spid="7"/>
                                        </p:tgtEl>
                                        <p:attrNameLst>
                                          <p:attrName>ppt_y</p:attrName>
                                        </p:attrNameLst>
                                      </p:cBhvr>
                                      <p:tavLst>
                                        <p:tav tm="0">
                                          <p:val>
                                            <p:strVal val="ppt_y"/>
                                          </p:val>
                                        </p:tav>
                                        <p:tav tm="100000">
                                          <p:val>
                                            <p:fltVal val="0.5"/>
                                          </p:val>
                                        </p:tav>
                                      </p:tavLst>
                                    </p:anim>
                                    <p:set>
                                      <p:cBhvr>
                                        <p:cTn id="110" dur="1" fill="hold">
                                          <p:stCondLst>
                                            <p:cond delay="2999"/>
                                          </p:stCondLst>
                                        </p:cTn>
                                        <p:tgtEl>
                                          <p:spTgt spid="7"/>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8"/>
                                        </p:tgtEl>
                                        <p:attrNameLst>
                                          <p:attrName>ppt_w</p:attrName>
                                        </p:attrNameLst>
                                      </p:cBhvr>
                                      <p:tavLst>
                                        <p:tav tm="0">
                                          <p:val>
                                            <p:strVal val="ppt_w"/>
                                          </p:val>
                                        </p:tav>
                                        <p:tav tm="100000">
                                          <p:val>
                                            <p:fltVal val="0"/>
                                          </p:val>
                                        </p:tav>
                                      </p:tavLst>
                                    </p:anim>
                                    <p:anim calcmode="lin" valueType="num">
                                      <p:cBhvr>
                                        <p:cTn id="113" dur="3000"/>
                                        <p:tgtEl>
                                          <p:spTgt spid="8"/>
                                        </p:tgtEl>
                                        <p:attrNameLst>
                                          <p:attrName>ppt_h</p:attrName>
                                        </p:attrNameLst>
                                      </p:cBhvr>
                                      <p:tavLst>
                                        <p:tav tm="0">
                                          <p:val>
                                            <p:strVal val="ppt_h"/>
                                          </p:val>
                                        </p:tav>
                                        <p:tav tm="100000">
                                          <p:val>
                                            <p:fltVal val="0"/>
                                          </p:val>
                                        </p:tav>
                                      </p:tavLst>
                                    </p:anim>
                                    <p:anim calcmode="lin" valueType="num">
                                      <p:cBhvr>
                                        <p:cTn id="114" dur="3000"/>
                                        <p:tgtEl>
                                          <p:spTgt spid="8"/>
                                        </p:tgtEl>
                                        <p:attrNameLst>
                                          <p:attrName>ppt_x</p:attrName>
                                        </p:attrNameLst>
                                      </p:cBhvr>
                                      <p:tavLst>
                                        <p:tav tm="0">
                                          <p:val>
                                            <p:strVal val="ppt_x"/>
                                          </p:val>
                                        </p:tav>
                                        <p:tav tm="100000">
                                          <p:val>
                                            <p:fltVal val="0.5"/>
                                          </p:val>
                                        </p:tav>
                                      </p:tavLst>
                                    </p:anim>
                                    <p:anim calcmode="lin" valueType="num">
                                      <p:cBhvr>
                                        <p:cTn id="115" dur="3000"/>
                                        <p:tgtEl>
                                          <p:spTgt spid="8"/>
                                        </p:tgtEl>
                                        <p:attrNameLst>
                                          <p:attrName>ppt_y</p:attrName>
                                        </p:attrNameLst>
                                      </p:cBhvr>
                                      <p:tavLst>
                                        <p:tav tm="0">
                                          <p:val>
                                            <p:strVal val="ppt_y"/>
                                          </p:val>
                                        </p:tav>
                                        <p:tav tm="100000">
                                          <p:val>
                                            <p:fltVal val="0.5"/>
                                          </p:val>
                                        </p:tav>
                                      </p:tavLst>
                                    </p:anim>
                                    <p:set>
                                      <p:cBhvr>
                                        <p:cTn id="116" dur="1" fill="hold">
                                          <p:stCondLst>
                                            <p:cond delay="2999"/>
                                          </p:stCondLst>
                                        </p:cTn>
                                        <p:tgtEl>
                                          <p:spTgt spid="8"/>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9"/>
                                        </p:tgtEl>
                                        <p:attrNameLst>
                                          <p:attrName>ppt_w</p:attrName>
                                        </p:attrNameLst>
                                      </p:cBhvr>
                                      <p:tavLst>
                                        <p:tav tm="0">
                                          <p:val>
                                            <p:strVal val="ppt_w"/>
                                          </p:val>
                                        </p:tav>
                                        <p:tav tm="100000">
                                          <p:val>
                                            <p:fltVal val="0"/>
                                          </p:val>
                                        </p:tav>
                                      </p:tavLst>
                                    </p:anim>
                                    <p:anim calcmode="lin" valueType="num">
                                      <p:cBhvr>
                                        <p:cTn id="119" dur="3000"/>
                                        <p:tgtEl>
                                          <p:spTgt spid="9"/>
                                        </p:tgtEl>
                                        <p:attrNameLst>
                                          <p:attrName>ppt_h</p:attrName>
                                        </p:attrNameLst>
                                      </p:cBhvr>
                                      <p:tavLst>
                                        <p:tav tm="0">
                                          <p:val>
                                            <p:strVal val="ppt_h"/>
                                          </p:val>
                                        </p:tav>
                                        <p:tav tm="100000">
                                          <p:val>
                                            <p:fltVal val="0"/>
                                          </p:val>
                                        </p:tav>
                                      </p:tavLst>
                                    </p:anim>
                                    <p:anim calcmode="lin" valueType="num">
                                      <p:cBhvr>
                                        <p:cTn id="120" dur="3000"/>
                                        <p:tgtEl>
                                          <p:spTgt spid="9"/>
                                        </p:tgtEl>
                                        <p:attrNameLst>
                                          <p:attrName>ppt_x</p:attrName>
                                        </p:attrNameLst>
                                      </p:cBhvr>
                                      <p:tavLst>
                                        <p:tav tm="0">
                                          <p:val>
                                            <p:strVal val="ppt_x"/>
                                          </p:val>
                                        </p:tav>
                                        <p:tav tm="100000">
                                          <p:val>
                                            <p:fltVal val="0.5"/>
                                          </p:val>
                                        </p:tav>
                                      </p:tavLst>
                                    </p:anim>
                                    <p:anim calcmode="lin" valueType="num">
                                      <p:cBhvr>
                                        <p:cTn id="121" dur="3000"/>
                                        <p:tgtEl>
                                          <p:spTgt spid="9"/>
                                        </p:tgtEl>
                                        <p:attrNameLst>
                                          <p:attrName>ppt_y</p:attrName>
                                        </p:attrNameLst>
                                      </p:cBhvr>
                                      <p:tavLst>
                                        <p:tav tm="0">
                                          <p:val>
                                            <p:strVal val="ppt_y"/>
                                          </p:val>
                                        </p:tav>
                                        <p:tav tm="100000">
                                          <p:val>
                                            <p:fltVal val="0.5"/>
                                          </p:val>
                                        </p:tav>
                                      </p:tavLst>
                                    </p:anim>
                                    <p:set>
                                      <p:cBhvr>
                                        <p:cTn id="122" dur="1" fill="hold">
                                          <p:stCondLst>
                                            <p:cond delay="2999"/>
                                          </p:stCondLst>
                                        </p:cTn>
                                        <p:tgtEl>
                                          <p:spTgt spid="9"/>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10"/>
                                        </p:tgtEl>
                                        <p:attrNameLst>
                                          <p:attrName>ppt_w</p:attrName>
                                        </p:attrNameLst>
                                      </p:cBhvr>
                                      <p:tavLst>
                                        <p:tav tm="0">
                                          <p:val>
                                            <p:strVal val="ppt_w"/>
                                          </p:val>
                                        </p:tav>
                                        <p:tav tm="100000">
                                          <p:val>
                                            <p:fltVal val="0"/>
                                          </p:val>
                                        </p:tav>
                                      </p:tavLst>
                                    </p:anim>
                                    <p:anim calcmode="lin" valueType="num">
                                      <p:cBhvr>
                                        <p:cTn id="125" dur="3000"/>
                                        <p:tgtEl>
                                          <p:spTgt spid="10"/>
                                        </p:tgtEl>
                                        <p:attrNameLst>
                                          <p:attrName>ppt_h</p:attrName>
                                        </p:attrNameLst>
                                      </p:cBhvr>
                                      <p:tavLst>
                                        <p:tav tm="0">
                                          <p:val>
                                            <p:strVal val="ppt_h"/>
                                          </p:val>
                                        </p:tav>
                                        <p:tav tm="100000">
                                          <p:val>
                                            <p:fltVal val="0"/>
                                          </p:val>
                                        </p:tav>
                                      </p:tavLst>
                                    </p:anim>
                                    <p:anim calcmode="lin" valueType="num">
                                      <p:cBhvr>
                                        <p:cTn id="126" dur="3000"/>
                                        <p:tgtEl>
                                          <p:spTgt spid="10"/>
                                        </p:tgtEl>
                                        <p:attrNameLst>
                                          <p:attrName>ppt_x</p:attrName>
                                        </p:attrNameLst>
                                      </p:cBhvr>
                                      <p:tavLst>
                                        <p:tav tm="0">
                                          <p:val>
                                            <p:strVal val="ppt_x"/>
                                          </p:val>
                                        </p:tav>
                                        <p:tav tm="100000">
                                          <p:val>
                                            <p:fltVal val="0.5"/>
                                          </p:val>
                                        </p:tav>
                                      </p:tavLst>
                                    </p:anim>
                                    <p:anim calcmode="lin" valueType="num">
                                      <p:cBhvr>
                                        <p:cTn id="127" dur="3000"/>
                                        <p:tgtEl>
                                          <p:spTgt spid="10"/>
                                        </p:tgtEl>
                                        <p:attrNameLst>
                                          <p:attrName>ppt_y</p:attrName>
                                        </p:attrNameLst>
                                      </p:cBhvr>
                                      <p:tavLst>
                                        <p:tav tm="0">
                                          <p:val>
                                            <p:strVal val="ppt_y"/>
                                          </p:val>
                                        </p:tav>
                                        <p:tav tm="100000">
                                          <p:val>
                                            <p:fltVal val="0.5"/>
                                          </p:val>
                                        </p:tav>
                                      </p:tavLst>
                                    </p:anim>
                                    <p:set>
                                      <p:cBhvr>
                                        <p:cTn id="128" dur="1" fill="hold">
                                          <p:stCondLst>
                                            <p:cond delay="2999"/>
                                          </p:stCondLst>
                                        </p:cTn>
                                        <p:tgtEl>
                                          <p:spTgt spid="10"/>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11"/>
                                        </p:tgtEl>
                                        <p:attrNameLst>
                                          <p:attrName>ppt_w</p:attrName>
                                        </p:attrNameLst>
                                      </p:cBhvr>
                                      <p:tavLst>
                                        <p:tav tm="0">
                                          <p:val>
                                            <p:strVal val="ppt_w"/>
                                          </p:val>
                                        </p:tav>
                                        <p:tav tm="100000">
                                          <p:val>
                                            <p:fltVal val="0"/>
                                          </p:val>
                                        </p:tav>
                                      </p:tavLst>
                                    </p:anim>
                                    <p:anim calcmode="lin" valueType="num">
                                      <p:cBhvr>
                                        <p:cTn id="131" dur="3000"/>
                                        <p:tgtEl>
                                          <p:spTgt spid="11"/>
                                        </p:tgtEl>
                                        <p:attrNameLst>
                                          <p:attrName>ppt_h</p:attrName>
                                        </p:attrNameLst>
                                      </p:cBhvr>
                                      <p:tavLst>
                                        <p:tav tm="0">
                                          <p:val>
                                            <p:strVal val="ppt_h"/>
                                          </p:val>
                                        </p:tav>
                                        <p:tav tm="100000">
                                          <p:val>
                                            <p:fltVal val="0"/>
                                          </p:val>
                                        </p:tav>
                                      </p:tavLst>
                                    </p:anim>
                                    <p:anim calcmode="lin" valueType="num">
                                      <p:cBhvr>
                                        <p:cTn id="132" dur="3000"/>
                                        <p:tgtEl>
                                          <p:spTgt spid="11"/>
                                        </p:tgtEl>
                                        <p:attrNameLst>
                                          <p:attrName>ppt_x</p:attrName>
                                        </p:attrNameLst>
                                      </p:cBhvr>
                                      <p:tavLst>
                                        <p:tav tm="0">
                                          <p:val>
                                            <p:strVal val="ppt_x"/>
                                          </p:val>
                                        </p:tav>
                                        <p:tav tm="100000">
                                          <p:val>
                                            <p:fltVal val="0.5"/>
                                          </p:val>
                                        </p:tav>
                                      </p:tavLst>
                                    </p:anim>
                                    <p:anim calcmode="lin" valueType="num">
                                      <p:cBhvr>
                                        <p:cTn id="133" dur="3000"/>
                                        <p:tgtEl>
                                          <p:spTgt spid="11"/>
                                        </p:tgtEl>
                                        <p:attrNameLst>
                                          <p:attrName>ppt_y</p:attrName>
                                        </p:attrNameLst>
                                      </p:cBhvr>
                                      <p:tavLst>
                                        <p:tav tm="0">
                                          <p:val>
                                            <p:strVal val="ppt_y"/>
                                          </p:val>
                                        </p:tav>
                                        <p:tav tm="100000">
                                          <p:val>
                                            <p:fltVal val="0.5"/>
                                          </p:val>
                                        </p:tav>
                                      </p:tavLst>
                                    </p:anim>
                                    <p:set>
                                      <p:cBhvr>
                                        <p:cTn id="134" dur="1" fill="hold">
                                          <p:stCondLst>
                                            <p:cond delay="2999"/>
                                          </p:stCondLst>
                                        </p:cTn>
                                        <p:tgtEl>
                                          <p:spTgt spid="11"/>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2"/>
                                        </p:tgtEl>
                                        <p:attrNameLst>
                                          <p:attrName>ppt_w</p:attrName>
                                        </p:attrNameLst>
                                      </p:cBhvr>
                                      <p:tavLst>
                                        <p:tav tm="0">
                                          <p:val>
                                            <p:strVal val="ppt_w"/>
                                          </p:val>
                                        </p:tav>
                                        <p:tav tm="100000">
                                          <p:val>
                                            <p:fltVal val="0"/>
                                          </p:val>
                                        </p:tav>
                                      </p:tavLst>
                                    </p:anim>
                                    <p:anim calcmode="lin" valueType="num">
                                      <p:cBhvr>
                                        <p:cTn id="137" dur="3000"/>
                                        <p:tgtEl>
                                          <p:spTgt spid="12"/>
                                        </p:tgtEl>
                                        <p:attrNameLst>
                                          <p:attrName>ppt_h</p:attrName>
                                        </p:attrNameLst>
                                      </p:cBhvr>
                                      <p:tavLst>
                                        <p:tav tm="0">
                                          <p:val>
                                            <p:strVal val="ppt_h"/>
                                          </p:val>
                                        </p:tav>
                                        <p:tav tm="100000">
                                          <p:val>
                                            <p:fltVal val="0"/>
                                          </p:val>
                                        </p:tav>
                                      </p:tavLst>
                                    </p:anim>
                                    <p:anim calcmode="lin" valueType="num">
                                      <p:cBhvr>
                                        <p:cTn id="138" dur="3000"/>
                                        <p:tgtEl>
                                          <p:spTgt spid="12"/>
                                        </p:tgtEl>
                                        <p:attrNameLst>
                                          <p:attrName>ppt_x</p:attrName>
                                        </p:attrNameLst>
                                      </p:cBhvr>
                                      <p:tavLst>
                                        <p:tav tm="0">
                                          <p:val>
                                            <p:strVal val="ppt_x"/>
                                          </p:val>
                                        </p:tav>
                                        <p:tav tm="100000">
                                          <p:val>
                                            <p:fltVal val="0.5"/>
                                          </p:val>
                                        </p:tav>
                                      </p:tavLst>
                                    </p:anim>
                                    <p:anim calcmode="lin" valueType="num">
                                      <p:cBhvr>
                                        <p:cTn id="139" dur="3000"/>
                                        <p:tgtEl>
                                          <p:spTgt spid="12"/>
                                        </p:tgtEl>
                                        <p:attrNameLst>
                                          <p:attrName>ppt_y</p:attrName>
                                        </p:attrNameLst>
                                      </p:cBhvr>
                                      <p:tavLst>
                                        <p:tav tm="0">
                                          <p:val>
                                            <p:strVal val="ppt_y"/>
                                          </p:val>
                                        </p:tav>
                                        <p:tav tm="100000">
                                          <p:val>
                                            <p:fltVal val="0.5"/>
                                          </p:val>
                                        </p:tav>
                                      </p:tavLst>
                                    </p:anim>
                                    <p:set>
                                      <p:cBhvr>
                                        <p:cTn id="140" dur="1" fill="hold">
                                          <p:stCondLst>
                                            <p:cond delay="2999"/>
                                          </p:stCondLst>
                                        </p:cTn>
                                        <p:tgtEl>
                                          <p:spTgt spid="12"/>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3"/>
                                        </p:tgtEl>
                                        <p:attrNameLst>
                                          <p:attrName>ppt_w</p:attrName>
                                        </p:attrNameLst>
                                      </p:cBhvr>
                                      <p:tavLst>
                                        <p:tav tm="0">
                                          <p:val>
                                            <p:strVal val="ppt_w"/>
                                          </p:val>
                                        </p:tav>
                                        <p:tav tm="100000">
                                          <p:val>
                                            <p:fltVal val="0"/>
                                          </p:val>
                                        </p:tav>
                                      </p:tavLst>
                                    </p:anim>
                                    <p:anim calcmode="lin" valueType="num">
                                      <p:cBhvr>
                                        <p:cTn id="143" dur="3000"/>
                                        <p:tgtEl>
                                          <p:spTgt spid="13"/>
                                        </p:tgtEl>
                                        <p:attrNameLst>
                                          <p:attrName>ppt_h</p:attrName>
                                        </p:attrNameLst>
                                      </p:cBhvr>
                                      <p:tavLst>
                                        <p:tav tm="0">
                                          <p:val>
                                            <p:strVal val="ppt_h"/>
                                          </p:val>
                                        </p:tav>
                                        <p:tav tm="100000">
                                          <p:val>
                                            <p:fltVal val="0"/>
                                          </p:val>
                                        </p:tav>
                                      </p:tavLst>
                                    </p:anim>
                                    <p:anim calcmode="lin" valueType="num">
                                      <p:cBhvr>
                                        <p:cTn id="144" dur="3000"/>
                                        <p:tgtEl>
                                          <p:spTgt spid="13"/>
                                        </p:tgtEl>
                                        <p:attrNameLst>
                                          <p:attrName>ppt_x</p:attrName>
                                        </p:attrNameLst>
                                      </p:cBhvr>
                                      <p:tavLst>
                                        <p:tav tm="0">
                                          <p:val>
                                            <p:strVal val="ppt_x"/>
                                          </p:val>
                                        </p:tav>
                                        <p:tav tm="100000">
                                          <p:val>
                                            <p:fltVal val="0.5"/>
                                          </p:val>
                                        </p:tav>
                                      </p:tavLst>
                                    </p:anim>
                                    <p:anim calcmode="lin" valueType="num">
                                      <p:cBhvr>
                                        <p:cTn id="145" dur="3000"/>
                                        <p:tgtEl>
                                          <p:spTgt spid="13"/>
                                        </p:tgtEl>
                                        <p:attrNameLst>
                                          <p:attrName>ppt_y</p:attrName>
                                        </p:attrNameLst>
                                      </p:cBhvr>
                                      <p:tavLst>
                                        <p:tav tm="0">
                                          <p:val>
                                            <p:strVal val="ppt_y"/>
                                          </p:val>
                                        </p:tav>
                                        <p:tav tm="100000">
                                          <p:val>
                                            <p:fltVal val="0.5"/>
                                          </p:val>
                                        </p:tav>
                                      </p:tavLst>
                                    </p:anim>
                                    <p:set>
                                      <p:cBhvr>
                                        <p:cTn id="146" dur="1" fill="hold">
                                          <p:stCondLst>
                                            <p:cond delay="2999"/>
                                          </p:stCondLst>
                                        </p:cTn>
                                        <p:tgtEl>
                                          <p:spTgt spid="13"/>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4"/>
                                        </p:tgtEl>
                                        <p:attrNameLst>
                                          <p:attrName>ppt_w</p:attrName>
                                        </p:attrNameLst>
                                      </p:cBhvr>
                                      <p:tavLst>
                                        <p:tav tm="0">
                                          <p:val>
                                            <p:strVal val="ppt_w"/>
                                          </p:val>
                                        </p:tav>
                                        <p:tav tm="100000">
                                          <p:val>
                                            <p:fltVal val="0"/>
                                          </p:val>
                                        </p:tav>
                                      </p:tavLst>
                                    </p:anim>
                                    <p:anim calcmode="lin" valueType="num">
                                      <p:cBhvr>
                                        <p:cTn id="149" dur="3000"/>
                                        <p:tgtEl>
                                          <p:spTgt spid="14"/>
                                        </p:tgtEl>
                                        <p:attrNameLst>
                                          <p:attrName>ppt_h</p:attrName>
                                        </p:attrNameLst>
                                      </p:cBhvr>
                                      <p:tavLst>
                                        <p:tav tm="0">
                                          <p:val>
                                            <p:strVal val="ppt_h"/>
                                          </p:val>
                                        </p:tav>
                                        <p:tav tm="100000">
                                          <p:val>
                                            <p:fltVal val="0"/>
                                          </p:val>
                                        </p:tav>
                                      </p:tavLst>
                                    </p:anim>
                                    <p:anim calcmode="lin" valueType="num">
                                      <p:cBhvr>
                                        <p:cTn id="150" dur="3000"/>
                                        <p:tgtEl>
                                          <p:spTgt spid="14"/>
                                        </p:tgtEl>
                                        <p:attrNameLst>
                                          <p:attrName>ppt_x</p:attrName>
                                        </p:attrNameLst>
                                      </p:cBhvr>
                                      <p:tavLst>
                                        <p:tav tm="0">
                                          <p:val>
                                            <p:strVal val="ppt_x"/>
                                          </p:val>
                                        </p:tav>
                                        <p:tav tm="100000">
                                          <p:val>
                                            <p:fltVal val="0.5"/>
                                          </p:val>
                                        </p:tav>
                                      </p:tavLst>
                                    </p:anim>
                                    <p:anim calcmode="lin" valueType="num">
                                      <p:cBhvr>
                                        <p:cTn id="151" dur="3000"/>
                                        <p:tgtEl>
                                          <p:spTgt spid="14"/>
                                        </p:tgtEl>
                                        <p:attrNameLst>
                                          <p:attrName>ppt_y</p:attrName>
                                        </p:attrNameLst>
                                      </p:cBhvr>
                                      <p:tavLst>
                                        <p:tav tm="0">
                                          <p:val>
                                            <p:strVal val="ppt_y"/>
                                          </p:val>
                                        </p:tav>
                                        <p:tav tm="100000">
                                          <p:val>
                                            <p:fltVal val="0.5"/>
                                          </p:val>
                                        </p:tav>
                                      </p:tavLst>
                                    </p:anim>
                                    <p:set>
                                      <p:cBhvr>
                                        <p:cTn id="152" dur="1" fill="hold">
                                          <p:stCondLst>
                                            <p:cond delay="2999"/>
                                          </p:stCondLst>
                                        </p:cTn>
                                        <p:tgtEl>
                                          <p:spTgt spid="14"/>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5"/>
                                        </p:tgtEl>
                                        <p:attrNameLst>
                                          <p:attrName>ppt_w</p:attrName>
                                        </p:attrNameLst>
                                      </p:cBhvr>
                                      <p:tavLst>
                                        <p:tav tm="0">
                                          <p:val>
                                            <p:strVal val="ppt_w"/>
                                          </p:val>
                                        </p:tav>
                                        <p:tav tm="100000">
                                          <p:val>
                                            <p:fltVal val="0"/>
                                          </p:val>
                                        </p:tav>
                                      </p:tavLst>
                                    </p:anim>
                                    <p:anim calcmode="lin" valueType="num">
                                      <p:cBhvr>
                                        <p:cTn id="155" dur="3000"/>
                                        <p:tgtEl>
                                          <p:spTgt spid="15"/>
                                        </p:tgtEl>
                                        <p:attrNameLst>
                                          <p:attrName>ppt_h</p:attrName>
                                        </p:attrNameLst>
                                      </p:cBhvr>
                                      <p:tavLst>
                                        <p:tav tm="0">
                                          <p:val>
                                            <p:strVal val="ppt_h"/>
                                          </p:val>
                                        </p:tav>
                                        <p:tav tm="100000">
                                          <p:val>
                                            <p:fltVal val="0"/>
                                          </p:val>
                                        </p:tav>
                                      </p:tavLst>
                                    </p:anim>
                                    <p:anim calcmode="lin" valueType="num">
                                      <p:cBhvr>
                                        <p:cTn id="156" dur="3000"/>
                                        <p:tgtEl>
                                          <p:spTgt spid="15"/>
                                        </p:tgtEl>
                                        <p:attrNameLst>
                                          <p:attrName>ppt_x</p:attrName>
                                        </p:attrNameLst>
                                      </p:cBhvr>
                                      <p:tavLst>
                                        <p:tav tm="0">
                                          <p:val>
                                            <p:strVal val="ppt_x"/>
                                          </p:val>
                                        </p:tav>
                                        <p:tav tm="100000">
                                          <p:val>
                                            <p:fltVal val="0.5"/>
                                          </p:val>
                                        </p:tav>
                                      </p:tavLst>
                                    </p:anim>
                                    <p:anim calcmode="lin" valueType="num">
                                      <p:cBhvr>
                                        <p:cTn id="157" dur="3000"/>
                                        <p:tgtEl>
                                          <p:spTgt spid="15"/>
                                        </p:tgtEl>
                                        <p:attrNameLst>
                                          <p:attrName>ppt_y</p:attrName>
                                        </p:attrNameLst>
                                      </p:cBhvr>
                                      <p:tavLst>
                                        <p:tav tm="0">
                                          <p:val>
                                            <p:strVal val="ppt_y"/>
                                          </p:val>
                                        </p:tav>
                                        <p:tav tm="100000">
                                          <p:val>
                                            <p:fltVal val="0.5"/>
                                          </p:val>
                                        </p:tav>
                                      </p:tavLst>
                                    </p:anim>
                                    <p:set>
                                      <p:cBhvr>
                                        <p:cTn id="158" dur="1" fill="hold">
                                          <p:stCondLst>
                                            <p:cond delay="2999"/>
                                          </p:stCondLst>
                                        </p:cTn>
                                        <p:tgtEl>
                                          <p:spTgt spid="15"/>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6"/>
                                        </p:tgtEl>
                                        <p:attrNameLst>
                                          <p:attrName>ppt_w</p:attrName>
                                        </p:attrNameLst>
                                      </p:cBhvr>
                                      <p:tavLst>
                                        <p:tav tm="0">
                                          <p:val>
                                            <p:strVal val="ppt_w"/>
                                          </p:val>
                                        </p:tav>
                                        <p:tav tm="100000">
                                          <p:val>
                                            <p:fltVal val="0"/>
                                          </p:val>
                                        </p:tav>
                                      </p:tavLst>
                                    </p:anim>
                                    <p:anim calcmode="lin" valueType="num">
                                      <p:cBhvr>
                                        <p:cTn id="161" dur="3000"/>
                                        <p:tgtEl>
                                          <p:spTgt spid="16"/>
                                        </p:tgtEl>
                                        <p:attrNameLst>
                                          <p:attrName>ppt_h</p:attrName>
                                        </p:attrNameLst>
                                      </p:cBhvr>
                                      <p:tavLst>
                                        <p:tav tm="0">
                                          <p:val>
                                            <p:strVal val="ppt_h"/>
                                          </p:val>
                                        </p:tav>
                                        <p:tav tm="100000">
                                          <p:val>
                                            <p:fltVal val="0"/>
                                          </p:val>
                                        </p:tav>
                                      </p:tavLst>
                                    </p:anim>
                                    <p:anim calcmode="lin" valueType="num">
                                      <p:cBhvr>
                                        <p:cTn id="162" dur="3000"/>
                                        <p:tgtEl>
                                          <p:spTgt spid="16"/>
                                        </p:tgtEl>
                                        <p:attrNameLst>
                                          <p:attrName>ppt_x</p:attrName>
                                        </p:attrNameLst>
                                      </p:cBhvr>
                                      <p:tavLst>
                                        <p:tav tm="0">
                                          <p:val>
                                            <p:strVal val="ppt_x"/>
                                          </p:val>
                                        </p:tav>
                                        <p:tav tm="100000">
                                          <p:val>
                                            <p:fltVal val="0.5"/>
                                          </p:val>
                                        </p:tav>
                                      </p:tavLst>
                                    </p:anim>
                                    <p:anim calcmode="lin" valueType="num">
                                      <p:cBhvr>
                                        <p:cTn id="163" dur="3000"/>
                                        <p:tgtEl>
                                          <p:spTgt spid="16"/>
                                        </p:tgtEl>
                                        <p:attrNameLst>
                                          <p:attrName>ppt_y</p:attrName>
                                        </p:attrNameLst>
                                      </p:cBhvr>
                                      <p:tavLst>
                                        <p:tav tm="0">
                                          <p:val>
                                            <p:strVal val="ppt_y"/>
                                          </p:val>
                                        </p:tav>
                                        <p:tav tm="100000">
                                          <p:val>
                                            <p:fltVal val="0.5"/>
                                          </p:val>
                                        </p:tav>
                                      </p:tavLst>
                                    </p:anim>
                                    <p:set>
                                      <p:cBhvr>
                                        <p:cTn id="164" dur="1" fill="hold">
                                          <p:stCondLst>
                                            <p:cond delay="2999"/>
                                          </p:stCondLst>
                                        </p:cTn>
                                        <p:tgtEl>
                                          <p:spTgt spid="16"/>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7"/>
                                        </p:tgtEl>
                                        <p:attrNameLst>
                                          <p:attrName>ppt_w</p:attrName>
                                        </p:attrNameLst>
                                      </p:cBhvr>
                                      <p:tavLst>
                                        <p:tav tm="0">
                                          <p:val>
                                            <p:strVal val="ppt_w"/>
                                          </p:val>
                                        </p:tav>
                                        <p:tav tm="100000">
                                          <p:val>
                                            <p:fltVal val="0"/>
                                          </p:val>
                                        </p:tav>
                                      </p:tavLst>
                                    </p:anim>
                                    <p:anim calcmode="lin" valueType="num">
                                      <p:cBhvr>
                                        <p:cTn id="167" dur="3000"/>
                                        <p:tgtEl>
                                          <p:spTgt spid="17"/>
                                        </p:tgtEl>
                                        <p:attrNameLst>
                                          <p:attrName>ppt_h</p:attrName>
                                        </p:attrNameLst>
                                      </p:cBhvr>
                                      <p:tavLst>
                                        <p:tav tm="0">
                                          <p:val>
                                            <p:strVal val="ppt_h"/>
                                          </p:val>
                                        </p:tav>
                                        <p:tav tm="100000">
                                          <p:val>
                                            <p:fltVal val="0"/>
                                          </p:val>
                                        </p:tav>
                                      </p:tavLst>
                                    </p:anim>
                                    <p:anim calcmode="lin" valueType="num">
                                      <p:cBhvr>
                                        <p:cTn id="168" dur="3000"/>
                                        <p:tgtEl>
                                          <p:spTgt spid="17"/>
                                        </p:tgtEl>
                                        <p:attrNameLst>
                                          <p:attrName>ppt_x</p:attrName>
                                        </p:attrNameLst>
                                      </p:cBhvr>
                                      <p:tavLst>
                                        <p:tav tm="0">
                                          <p:val>
                                            <p:strVal val="ppt_x"/>
                                          </p:val>
                                        </p:tav>
                                        <p:tav tm="100000">
                                          <p:val>
                                            <p:fltVal val="0.5"/>
                                          </p:val>
                                        </p:tav>
                                      </p:tavLst>
                                    </p:anim>
                                    <p:anim calcmode="lin" valueType="num">
                                      <p:cBhvr>
                                        <p:cTn id="169" dur="3000"/>
                                        <p:tgtEl>
                                          <p:spTgt spid="17"/>
                                        </p:tgtEl>
                                        <p:attrNameLst>
                                          <p:attrName>ppt_y</p:attrName>
                                        </p:attrNameLst>
                                      </p:cBhvr>
                                      <p:tavLst>
                                        <p:tav tm="0">
                                          <p:val>
                                            <p:strVal val="ppt_y"/>
                                          </p:val>
                                        </p:tav>
                                        <p:tav tm="100000">
                                          <p:val>
                                            <p:fltVal val="0.5"/>
                                          </p:val>
                                        </p:tav>
                                      </p:tavLst>
                                    </p:anim>
                                    <p:set>
                                      <p:cBhvr>
                                        <p:cTn id="170" dur="1" fill="hold">
                                          <p:stCondLst>
                                            <p:cond delay="2999"/>
                                          </p:stCondLst>
                                        </p:cTn>
                                        <p:tgtEl>
                                          <p:spTgt spid="17"/>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8"/>
                                        </p:tgtEl>
                                        <p:attrNameLst>
                                          <p:attrName>ppt_w</p:attrName>
                                        </p:attrNameLst>
                                      </p:cBhvr>
                                      <p:tavLst>
                                        <p:tav tm="0">
                                          <p:val>
                                            <p:strVal val="ppt_w"/>
                                          </p:val>
                                        </p:tav>
                                        <p:tav tm="100000">
                                          <p:val>
                                            <p:fltVal val="0"/>
                                          </p:val>
                                        </p:tav>
                                      </p:tavLst>
                                    </p:anim>
                                    <p:anim calcmode="lin" valueType="num">
                                      <p:cBhvr>
                                        <p:cTn id="173" dur="3000"/>
                                        <p:tgtEl>
                                          <p:spTgt spid="18"/>
                                        </p:tgtEl>
                                        <p:attrNameLst>
                                          <p:attrName>ppt_h</p:attrName>
                                        </p:attrNameLst>
                                      </p:cBhvr>
                                      <p:tavLst>
                                        <p:tav tm="0">
                                          <p:val>
                                            <p:strVal val="ppt_h"/>
                                          </p:val>
                                        </p:tav>
                                        <p:tav tm="100000">
                                          <p:val>
                                            <p:fltVal val="0"/>
                                          </p:val>
                                        </p:tav>
                                      </p:tavLst>
                                    </p:anim>
                                    <p:anim calcmode="lin" valueType="num">
                                      <p:cBhvr>
                                        <p:cTn id="174" dur="3000"/>
                                        <p:tgtEl>
                                          <p:spTgt spid="18"/>
                                        </p:tgtEl>
                                        <p:attrNameLst>
                                          <p:attrName>ppt_x</p:attrName>
                                        </p:attrNameLst>
                                      </p:cBhvr>
                                      <p:tavLst>
                                        <p:tav tm="0">
                                          <p:val>
                                            <p:strVal val="ppt_x"/>
                                          </p:val>
                                        </p:tav>
                                        <p:tav tm="100000">
                                          <p:val>
                                            <p:fltVal val="0.5"/>
                                          </p:val>
                                        </p:tav>
                                      </p:tavLst>
                                    </p:anim>
                                    <p:anim calcmode="lin" valueType="num">
                                      <p:cBhvr>
                                        <p:cTn id="175" dur="3000"/>
                                        <p:tgtEl>
                                          <p:spTgt spid="18"/>
                                        </p:tgtEl>
                                        <p:attrNameLst>
                                          <p:attrName>ppt_y</p:attrName>
                                        </p:attrNameLst>
                                      </p:cBhvr>
                                      <p:tavLst>
                                        <p:tav tm="0">
                                          <p:val>
                                            <p:strVal val="ppt_y"/>
                                          </p:val>
                                        </p:tav>
                                        <p:tav tm="100000">
                                          <p:val>
                                            <p:fltVal val="0.5"/>
                                          </p:val>
                                        </p:tav>
                                      </p:tavLst>
                                    </p:anim>
                                    <p:set>
                                      <p:cBhvr>
                                        <p:cTn id="176" dur="1" fill="hold">
                                          <p:stCondLst>
                                            <p:cond delay="2999"/>
                                          </p:stCondLst>
                                        </p:cTn>
                                        <p:tgtEl>
                                          <p:spTgt spid="18"/>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7"/>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8"/>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1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11"/>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2"/>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3"/>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4"/>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5"/>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8"/>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5"/>
                                        </p:tgtEl>
                                        <p:attrNameLst>
                                          <p:attrName>style.visibility</p:attrName>
                                        </p:attrNameLst>
                                      </p:cBhvr>
                                      <p:to>
                                        <p:strVal val="visible"/>
                                      </p:to>
                                    </p:set>
                                    <p:anim calcmode="lin" valueType="num">
                                      <p:cBhvr>
                                        <p:cTn id="203" dur="3000" fill="hold"/>
                                        <p:tgtEl>
                                          <p:spTgt spid="5"/>
                                        </p:tgtEl>
                                        <p:attrNameLst>
                                          <p:attrName>ppt_w</p:attrName>
                                        </p:attrNameLst>
                                      </p:cBhvr>
                                      <p:tavLst>
                                        <p:tav tm="0">
                                          <p:val>
                                            <p:strVal val="4/3*#ppt_w"/>
                                          </p:val>
                                        </p:tav>
                                        <p:tav tm="100000">
                                          <p:val>
                                            <p:strVal val="#ppt_w"/>
                                          </p:val>
                                        </p:tav>
                                      </p:tavLst>
                                    </p:anim>
                                    <p:anim calcmode="lin" valueType="num">
                                      <p:cBhvr>
                                        <p:cTn id="204" dur="3000" fill="hold"/>
                                        <p:tgtEl>
                                          <p:spTgt spid="5"/>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5"/>
                                        </p:tgtEl>
                                        <p:attrNameLst>
                                          <p:attrName>style.visibility</p:attrName>
                                        </p:attrNameLst>
                                      </p:cBhvr>
                                      <p:to>
                                        <p:strVal val="visible"/>
                                      </p:to>
                                    </p:set>
                                    <p:animEffect transition="in" filter="wheel(8)">
                                      <p:cBhvr>
                                        <p:cTn id="20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4D00"/>
          </a:solidFill>
        </p:spPr>
        <p:txBody>
          <a:bodyPr/>
          <a:lstStyle/>
          <a:p>
            <a:endParaRPr lang="es-ES" dirty="0"/>
          </a:p>
        </p:txBody>
      </p:sp>
      <p:pic>
        <p:nvPicPr>
          <p:cNvPr id="4" name="3 Imagen" descr="0.jpg"/>
          <p:cNvPicPr>
            <a:picLocks noChangeAspect="1"/>
          </p:cNvPicPr>
          <p:nvPr/>
        </p:nvPicPr>
        <p:blipFill>
          <a:blip r:embed="rId2"/>
          <a:stretch>
            <a:fillRect/>
          </a:stretch>
        </p:blipFill>
        <p:spPr>
          <a:xfrm>
            <a:off x="0" y="0"/>
            <a:ext cx="9136856" cy="6858000"/>
          </a:xfrm>
          <a:prstGeom prst="rect">
            <a:avLst/>
          </a:prstGeom>
        </p:spPr>
      </p:pic>
      <p:sp>
        <p:nvSpPr>
          <p:cNvPr id="5" name="4 Onda"/>
          <p:cNvSpPr/>
          <p:nvPr/>
        </p:nvSpPr>
        <p:spPr>
          <a:xfrm>
            <a:off x="1857356" y="0"/>
            <a:ext cx="2500298"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714876" y="0"/>
            <a:ext cx="2419400"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857356" y="1071546"/>
            <a:ext cx="2500298"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786314" y="1071546"/>
            <a:ext cx="2419400"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857356" y="2214554"/>
            <a:ext cx="2500298"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857752" y="2214554"/>
            <a:ext cx="2419400"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857356" y="3429000"/>
            <a:ext cx="2500298"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929190" y="3286124"/>
            <a:ext cx="2419400"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643042" y="4500570"/>
            <a:ext cx="2500298"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857752" y="4429132"/>
            <a:ext cx="2419400"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714480" y="5643578"/>
            <a:ext cx="2500298"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786314" y="5643578"/>
            <a:ext cx="2419400" cy="1214422"/>
          </a:xfrm>
          <a:prstGeom prst="wave">
            <a:avLst>
              <a:gd name="adj1" fmla="val 20000"/>
              <a:gd name="adj2" fmla="val -10000"/>
            </a:avLst>
          </a:prstGeom>
          <a:gradFill flip="none" rotWithShape="1">
            <a:gsLst>
              <a:gs pos="44000">
                <a:srgbClr val="FFE9AB">
                  <a:shade val="30000"/>
                  <a:satMod val="115000"/>
                  <a:alpha val="34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0-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4D00"/>
          </a:solidFill>
        </p:spPr>
        <p:txBody>
          <a:bodyPr/>
          <a:lstStyle/>
          <a:p>
            <a:endParaRPr lang="es-ES" dirty="0"/>
          </a:p>
        </p:txBody>
      </p:sp>
      <p:pic>
        <p:nvPicPr>
          <p:cNvPr id="5" name="4 Imagen" descr="1.jpg"/>
          <p:cNvPicPr>
            <a:picLocks noChangeAspect="1"/>
          </p:cNvPicPr>
          <p:nvPr/>
        </p:nvPicPr>
        <p:blipFill>
          <a:blip r:embed="rId3"/>
          <a:stretch>
            <a:fillRect/>
          </a:stretch>
        </p:blipFill>
        <p:spPr>
          <a:xfrm>
            <a:off x="0" y="0"/>
            <a:ext cx="9144000" cy="6858000"/>
          </a:xfrm>
          <a:prstGeom prst="rect">
            <a:avLst/>
          </a:prstGeom>
        </p:spPr>
      </p:pic>
      <p:sp>
        <p:nvSpPr>
          <p:cNvPr id="13" name="12 Lágrima"/>
          <p:cNvSpPr/>
          <p:nvPr/>
        </p:nvSpPr>
        <p:spPr>
          <a:xfrm rot="2945958">
            <a:off x="1511364" y="2237471"/>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7883979">
            <a:off x="3226982" y="238184"/>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8813184">
            <a:off x="3373087" y="4312814"/>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3037649">
            <a:off x="5144720" y="2152959"/>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7883979">
            <a:off x="3381668" y="550549"/>
            <a:ext cx="2289170" cy="2240735"/>
          </a:xfrm>
          <a:prstGeom prst="teardrop">
            <a:avLst/>
          </a:prstGeom>
          <a:solidFill>
            <a:schemeClr val="tx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ágrima"/>
          <p:cNvSpPr/>
          <p:nvPr/>
        </p:nvSpPr>
        <p:spPr>
          <a:xfrm rot="13037649">
            <a:off x="5088943" y="2389681"/>
            <a:ext cx="2173443" cy="2203978"/>
          </a:xfrm>
          <a:prstGeom prst="teardrop">
            <a:avLst/>
          </a:prstGeom>
          <a:solidFill>
            <a:schemeClr val="tx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ágrima"/>
          <p:cNvSpPr/>
          <p:nvPr/>
        </p:nvSpPr>
        <p:spPr>
          <a:xfrm rot="2945958">
            <a:off x="1794863" y="2399597"/>
            <a:ext cx="2248292" cy="2184796"/>
          </a:xfrm>
          <a:prstGeom prst="teardrop">
            <a:avLst/>
          </a:prstGeom>
          <a:solidFill>
            <a:schemeClr val="tx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ágrima"/>
          <p:cNvSpPr/>
          <p:nvPr/>
        </p:nvSpPr>
        <p:spPr>
          <a:xfrm rot="18813184">
            <a:off x="3523621" y="4248222"/>
            <a:ext cx="2196603" cy="2147745"/>
          </a:xfrm>
          <a:prstGeom prst="teardrop">
            <a:avLst/>
          </a:prstGeom>
          <a:solidFill>
            <a:schemeClr val="tx1">
              <a:lumMod val="8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ágrima"/>
          <p:cNvSpPr/>
          <p:nvPr/>
        </p:nvSpPr>
        <p:spPr>
          <a:xfrm rot="7883979">
            <a:off x="3598897" y="1066635"/>
            <a:ext cx="1760790" cy="1819461"/>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Lágrima"/>
          <p:cNvSpPr/>
          <p:nvPr/>
        </p:nvSpPr>
        <p:spPr>
          <a:xfrm rot="13037649">
            <a:off x="4978940" y="2696949"/>
            <a:ext cx="1686449" cy="1676534"/>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3" name="22 Lágrima"/>
          <p:cNvSpPr/>
          <p:nvPr/>
        </p:nvSpPr>
        <p:spPr>
          <a:xfrm rot="2945958">
            <a:off x="2306385" y="2600804"/>
            <a:ext cx="1868189" cy="1852461"/>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4" name="23 Lágrima"/>
          <p:cNvSpPr/>
          <p:nvPr/>
        </p:nvSpPr>
        <p:spPr>
          <a:xfrm rot="18813184">
            <a:off x="3780134" y="4131679"/>
            <a:ext cx="1668488" cy="1666472"/>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5" name="24 Rectángulo"/>
          <p:cNvSpPr/>
          <p:nvPr/>
        </p:nvSpPr>
        <p:spPr>
          <a:xfrm>
            <a:off x="-814422" y="0"/>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5"/>
                                        </p:tgtEl>
                                        <p:attrNameLst>
                                          <p:attrName>style.opacity</p:attrName>
                                        </p:attrNameLst>
                                      </p:cBhvr>
                                      <p:to>
                                        <p:strVal val="0"/>
                                      </p:to>
                                    </p:set>
                                    <p:animEffect filter="image" prLst="opacity: 0">
                                      <p:cBhvr rctx="IE">
                                        <p:cTn id="7" dur="indefinite"/>
                                        <p:tgtEl>
                                          <p:spTgt spid="25"/>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p:cTn id="10" dur="3000" fill="hold"/>
                                        <p:tgtEl>
                                          <p:spTgt spid="13"/>
                                        </p:tgtEl>
                                        <p:attrNameLst>
                                          <p:attrName>ppt_w</p:attrName>
                                        </p:attrNameLst>
                                      </p:cBhvr>
                                      <p:tavLst>
                                        <p:tav tm="0">
                                          <p:val>
                                            <p:fltVal val="0"/>
                                          </p:val>
                                        </p:tav>
                                        <p:tav tm="100000">
                                          <p:val>
                                            <p:strVal val="#ppt_w"/>
                                          </p:val>
                                        </p:tav>
                                      </p:tavLst>
                                    </p:anim>
                                    <p:anim calcmode="lin" valueType="num">
                                      <p:cBhvr>
                                        <p:cTn id="11" dur="3000" fill="hold"/>
                                        <p:tgtEl>
                                          <p:spTgt spid="13"/>
                                        </p:tgtEl>
                                        <p:attrNameLst>
                                          <p:attrName>ppt_h</p:attrName>
                                        </p:attrNameLst>
                                      </p:cBhvr>
                                      <p:tavLst>
                                        <p:tav tm="0">
                                          <p:val>
                                            <p:fltVal val="0"/>
                                          </p:val>
                                        </p:tav>
                                        <p:tav tm="100000">
                                          <p:val>
                                            <p:strVal val="#ppt_h"/>
                                          </p:val>
                                        </p:tav>
                                      </p:tavLst>
                                    </p:anim>
                                    <p:anim calcmode="lin" valueType="num">
                                      <p:cBhvr>
                                        <p:cTn id="12" dur="3000" fill="hold"/>
                                        <p:tgtEl>
                                          <p:spTgt spid="13"/>
                                        </p:tgtEl>
                                        <p:attrNameLst>
                                          <p:attrName>ppt_x</p:attrName>
                                        </p:attrNameLst>
                                      </p:cBhvr>
                                      <p:tavLst>
                                        <p:tav tm="0">
                                          <p:val>
                                            <p:fltVal val="0.5"/>
                                          </p:val>
                                        </p:tav>
                                        <p:tav tm="100000">
                                          <p:val>
                                            <p:strVal val="#ppt_x"/>
                                          </p:val>
                                        </p:tav>
                                      </p:tavLst>
                                    </p:anim>
                                    <p:anim calcmode="lin" valueType="num">
                                      <p:cBhvr>
                                        <p:cTn id="13" dur="3000" fill="hold"/>
                                        <p:tgtEl>
                                          <p:spTgt spid="13"/>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14"/>
                                        </p:tgtEl>
                                        <p:attrNameLst>
                                          <p:attrName>style.visibility</p:attrName>
                                        </p:attrNameLst>
                                      </p:cBhvr>
                                      <p:to>
                                        <p:strVal val="visible"/>
                                      </p:to>
                                    </p:set>
                                    <p:anim calcmode="lin" valueType="num">
                                      <p:cBhvr>
                                        <p:cTn id="16" dur="3000" fill="hold"/>
                                        <p:tgtEl>
                                          <p:spTgt spid="14"/>
                                        </p:tgtEl>
                                        <p:attrNameLst>
                                          <p:attrName>ppt_w</p:attrName>
                                        </p:attrNameLst>
                                      </p:cBhvr>
                                      <p:tavLst>
                                        <p:tav tm="0">
                                          <p:val>
                                            <p:fltVal val="0"/>
                                          </p:val>
                                        </p:tav>
                                        <p:tav tm="100000">
                                          <p:val>
                                            <p:strVal val="#ppt_w"/>
                                          </p:val>
                                        </p:tav>
                                      </p:tavLst>
                                    </p:anim>
                                    <p:anim calcmode="lin" valueType="num">
                                      <p:cBhvr>
                                        <p:cTn id="17" dur="3000" fill="hold"/>
                                        <p:tgtEl>
                                          <p:spTgt spid="14"/>
                                        </p:tgtEl>
                                        <p:attrNameLst>
                                          <p:attrName>ppt_h</p:attrName>
                                        </p:attrNameLst>
                                      </p:cBhvr>
                                      <p:tavLst>
                                        <p:tav tm="0">
                                          <p:val>
                                            <p:fltVal val="0"/>
                                          </p:val>
                                        </p:tav>
                                        <p:tav tm="100000">
                                          <p:val>
                                            <p:strVal val="#ppt_h"/>
                                          </p:val>
                                        </p:tav>
                                      </p:tavLst>
                                    </p:anim>
                                    <p:anim calcmode="lin" valueType="num">
                                      <p:cBhvr>
                                        <p:cTn id="18" dur="3000" fill="hold"/>
                                        <p:tgtEl>
                                          <p:spTgt spid="14"/>
                                        </p:tgtEl>
                                        <p:attrNameLst>
                                          <p:attrName>ppt_x</p:attrName>
                                        </p:attrNameLst>
                                      </p:cBhvr>
                                      <p:tavLst>
                                        <p:tav tm="0">
                                          <p:val>
                                            <p:fltVal val="0.5"/>
                                          </p:val>
                                        </p:tav>
                                        <p:tav tm="100000">
                                          <p:val>
                                            <p:strVal val="#ppt_x"/>
                                          </p:val>
                                        </p:tav>
                                      </p:tavLst>
                                    </p:anim>
                                    <p:anim calcmode="lin" valueType="num">
                                      <p:cBhvr>
                                        <p:cTn id="19" dur="3000" fill="hold"/>
                                        <p:tgtEl>
                                          <p:spTgt spid="14"/>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p:cTn id="22" dur="3000" fill="hold"/>
                                        <p:tgtEl>
                                          <p:spTgt spid="15"/>
                                        </p:tgtEl>
                                        <p:attrNameLst>
                                          <p:attrName>ppt_w</p:attrName>
                                        </p:attrNameLst>
                                      </p:cBhvr>
                                      <p:tavLst>
                                        <p:tav tm="0">
                                          <p:val>
                                            <p:fltVal val="0"/>
                                          </p:val>
                                        </p:tav>
                                        <p:tav tm="100000">
                                          <p:val>
                                            <p:strVal val="#ppt_w"/>
                                          </p:val>
                                        </p:tav>
                                      </p:tavLst>
                                    </p:anim>
                                    <p:anim calcmode="lin" valueType="num">
                                      <p:cBhvr>
                                        <p:cTn id="23" dur="3000" fill="hold"/>
                                        <p:tgtEl>
                                          <p:spTgt spid="15"/>
                                        </p:tgtEl>
                                        <p:attrNameLst>
                                          <p:attrName>ppt_h</p:attrName>
                                        </p:attrNameLst>
                                      </p:cBhvr>
                                      <p:tavLst>
                                        <p:tav tm="0">
                                          <p:val>
                                            <p:fltVal val="0"/>
                                          </p:val>
                                        </p:tav>
                                        <p:tav tm="100000">
                                          <p:val>
                                            <p:strVal val="#ppt_h"/>
                                          </p:val>
                                        </p:tav>
                                      </p:tavLst>
                                    </p:anim>
                                    <p:anim calcmode="lin" valueType="num">
                                      <p:cBhvr>
                                        <p:cTn id="24" dur="3000" fill="hold"/>
                                        <p:tgtEl>
                                          <p:spTgt spid="15"/>
                                        </p:tgtEl>
                                        <p:attrNameLst>
                                          <p:attrName>ppt_x</p:attrName>
                                        </p:attrNameLst>
                                      </p:cBhvr>
                                      <p:tavLst>
                                        <p:tav tm="0">
                                          <p:val>
                                            <p:fltVal val="0.5"/>
                                          </p:val>
                                        </p:tav>
                                        <p:tav tm="100000">
                                          <p:val>
                                            <p:strVal val="#ppt_x"/>
                                          </p:val>
                                        </p:tav>
                                      </p:tavLst>
                                    </p:anim>
                                    <p:anim calcmode="lin" valueType="num">
                                      <p:cBhvr>
                                        <p:cTn id="25" dur="3000" fill="hold"/>
                                        <p:tgtEl>
                                          <p:spTgt spid="15"/>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16"/>
                                        </p:tgtEl>
                                        <p:attrNameLst>
                                          <p:attrName>style.visibility</p:attrName>
                                        </p:attrNameLst>
                                      </p:cBhvr>
                                      <p:to>
                                        <p:strVal val="visible"/>
                                      </p:to>
                                    </p:set>
                                    <p:anim calcmode="lin" valueType="num">
                                      <p:cBhvr>
                                        <p:cTn id="28" dur="3000" fill="hold"/>
                                        <p:tgtEl>
                                          <p:spTgt spid="16"/>
                                        </p:tgtEl>
                                        <p:attrNameLst>
                                          <p:attrName>ppt_w</p:attrName>
                                        </p:attrNameLst>
                                      </p:cBhvr>
                                      <p:tavLst>
                                        <p:tav tm="0">
                                          <p:val>
                                            <p:fltVal val="0"/>
                                          </p:val>
                                        </p:tav>
                                        <p:tav tm="100000">
                                          <p:val>
                                            <p:strVal val="#ppt_w"/>
                                          </p:val>
                                        </p:tav>
                                      </p:tavLst>
                                    </p:anim>
                                    <p:anim calcmode="lin" valueType="num">
                                      <p:cBhvr>
                                        <p:cTn id="29" dur="3000" fill="hold"/>
                                        <p:tgtEl>
                                          <p:spTgt spid="16"/>
                                        </p:tgtEl>
                                        <p:attrNameLst>
                                          <p:attrName>ppt_h</p:attrName>
                                        </p:attrNameLst>
                                      </p:cBhvr>
                                      <p:tavLst>
                                        <p:tav tm="0">
                                          <p:val>
                                            <p:fltVal val="0"/>
                                          </p:val>
                                        </p:tav>
                                        <p:tav tm="100000">
                                          <p:val>
                                            <p:strVal val="#ppt_h"/>
                                          </p:val>
                                        </p:tav>
                                      </p:tavLst>
                                    </p:anim>
                                    <p:anim calcmode="lin" valueType="num">
                                      <p:cBhvr>
                                        <p:cTn id="30" dur="3000" fill="hold"/>
                                        <p:tgtEl>
                                          <p:spTgt spid="16"/>
                                        </p:tgtEl>
                                        <p:attrNameLst>
                                          <p:attrName>ppt_x</p:attrName>
                                        </p:attrNameLst>
                                      </p:cBhvr>
                                      <p:tavLst>
                                        <p:tav tm="0">
                                          <p:val>
                                            <p:fltVal val="0.5"/>
                                          </p:val>
                                        </p:tav>
                                        <p:tav tm="100000">
                                          <p:val>
                                            <p:strVal val="#ppt_x"/>
                                          </p:val>
                                        </p:tav>
                                      </p:tavLst>
                                    </p:anim>
                                    <p:anim calcmode="lin" valueType="num">
                                      <p:cBhvr>
                                        <p:cTn id="31" dur="3000" fill="hold"/>
                                        <p:tgtEl>
                                          <p:spTgt spid="16"/>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p:cTn id="34" dur="3000" fill="hold"/>
                                        <p:tgtEl>
                                          <p:spTgt spid="17"/>
                                        </p:tgtEl>
                                        <p:attrNameLst>
                                          <p:attrName>ppt_w</p:attrName>
                                        </p:attrNameLst>
                                      </p:cBhvr>
                                      <p:tavLst>
                                        <p:tav tm="0">
                                          <p:val>
                                            <p:fltVal val="0"/>
                                          </p:val>
                                        </p:tav>
                                        <p:tav tm="100000">
                                          <p:val>
                                            <p:strVal val="#ppt_w"/>
                                          </p:val>
                                        </p:tav>
                                      </p:tavLst>
                                    </p:anim>
                                    <p:anim calcmode="lin" valueType="num">
                                      <p:cBhvr>
                                        <p:cTn id="35" dur="3000" fill="hold"/>
                                        <p:tgtEl>
                                          <p:spTgt spid="17"/>
                                        </p:tgtEl>
                                        <p:attrNameLst>
                                          <p:attrName>ppt_h</p:attrName>
                                        </p:attrNameLst>
                                      </p:cBhvr>
                                      <p:tavLst>
                                        <p:tav tm="0">
                                          <p:val>
                                            <p:fltVal val="0"/>
                                          </p:val>
                                        </p:tav>
                                        <p:tav tm="100000">
                                          <p:val>
                                            <p:strVal val="#ppt_h"/>
                                          </p:val>
                                        </p:tav>
                                      </p:tavLst>
                                    </p:anim>
                                    <p:anim calcmode="lin" valueType="num">
                                      <p:cBhvr>
                                        <p:cTn id="36" dur="3000" fill="hold"/>
                                        <p:tgtEl>
                                          <p:spTgt spid="17"/>
                                        </p:tgtEl>
                                        <p:attrNameLst>
                                          <p:attrName>ppt_x</p:attrName>
                                        </p:attrNameLst>
                                      </p:cBhvr>
                                      <p:tavLst>
                                        <p:tav tm="0">
                                          <p:val>
                                            <p:fltVal val="0.5"/>
                                          </p:val>
                                        </p:tav>
                                        <p:tav tm="100000">
                                          <p:val>
                                            <p:strVal val="#ppt_x"/>
                                          </p:val>
                                        </p:tav>
                                      </p:tavLst>
                                    </p:anim>
                                    <p:anim calcmode="lin" valueType="num">
                                      <p:cBhvr>
                                        <p:cTn id="37" dur="3000" fill="hold"/>
                                        <p:tgtEl>
                                          <p:spTgt spid="17"/>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8"/>
                                        </p:tgtEl>
                                        <p:attrNameLst>
                                          <p:attrName>style.visibility</p:attrName>
                                        </p:attrNameLst>
                                      </p:cBhvr>
                                      <p:to>
                                        <p:strVal val="visible"/>
                                      </p:to>
                                    </p:set>
                                    <p:anim calcmode="lin" valueType="num">
                                      <p:cBhvr>
                                        <p:cTn id="40" dur="3000" fill="hold"/>
                                        <p:tgtEl>
                                          <p:spTgt spid="18"/>
                                        </p:tgtEl>
                                        <p:attrNameLst>
                                          <p:attrName>ppt_w</p:attrName>
                                        </p:attrNameLst>
                                      </p:cBhvr>
                                      <p:tavLst>
                                        <p:tav tm="0">
                                          <p:val>
                                            <p:fltVal val="0"/>
                                          </p:val>
                                        </p:tav>
                                        <p:tav tm="100000">
                                          <p:val>
                                            <p:strVal val="#ppt_w"/>
                                          </p:val>
                                        </p:tav>
                                      </p:tavLst>
                                    </p:anim>
                                    <p:anim calcmode="lin" valueType="num">
                                      <p:cBhvr>
                                        <p:cTn id="41" dur="3000" fill="hold"/>
                                        <p:tgtEl>
                                          <p:spTgt spid="18"/>
                                        </p:tgtEl>
                                        <p:attrNameLst>
                                          <p:attrName>ppt_h</p:attrName>
                                        </p:attrNameLst>
                                      </p:cBhvr>
                                      <p:tavLst>
                                        <p:tav tm="0">
                                          <p:val>
                                            <p:fltVal val="0"/>
                                          </p:val>
                                        </p:tav>
                                        <p:tav tm="100000">
                                          <p:val>
                                            <p:strVal val="#ppt_h"/>
                                          </p:val>
                                        </p:tav>
                                      </p:tavLst>
                                    </p:anim>
                                    <p:anim calcmode="lin" valueType="num">
                                      <p:cBhvr>
                                        <p:cTn id="42" dur="3000" fill="hold"/>
                                        <p:tgtEl>
                                          <p:spTgt spid="18"/>
                                        </p:tgtEl>
                                        <p:attrNameLst>
                                          <p:attrName>ppt_x</p:attrName>
                                        </p:attrNameLst>
                                      </p:cBhvr>
                                      <p:tavLst>
                                        <p:tav tm="0">
                                          <p:val>
                                            <p:fltVal val="0.5"/>
                                          </p:val>
                                        </p:tav>
                                        <p:tav tm="100000">
                                          <p:val>
                                            <p:strVal val="#ppt_x"/>
                                          </p:val>
                                        </p:tav>
                                      </p:tavLst>
                                    </p:anim>
                                    <p:anim calcmode="lin" valueType="num">
                                      <p:cBhvr>
                                        <p:cTn id="43" dur="3000" fill="hold"/>
                                        <p:tgtEl>
                                          <p:spTgt spid="18"/>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9"/>
                                        </p:tgtEl>
                                        <p:attrNameLst>
                                          <p:attrName>style.visibility</p:attrName>
                                        </p:attrNameLst>
                                      </p:cBhvr>
                                      <p:to>
                                        <p:strVal val="visible"/>
                                      </p:to>
                                    </p:set>
                                    <p:anim calcmode="lin" valueType="num">
                                      <p:cBhvr>
                                        <p:cTn id="46" dur="3000" fill="hold"/>
                                        <p:tgtEl>
                                          <p:spTgt spid="19"/>
                                        </p:tgtEl>
                                        <p:attrNameLst>
                                          <p:attrName>ppt_w</p:attrName>
                                        </p:attrNameLst>
                                      </p:cBhvr>
                                      <p:tavLst>
                                        <p:tav tm="0">
                                          <p:val>
                                            <p:fltVal val="0"/>
                                          </p:val>
                                        </p:tav>
                                        <p:tav tm="100000">
                                          <p:val>
                                            <p:strVal val="#ppt_w"/>
                                          </p:val>
                                        </p:tav>
                                      </p:tavLst>
                                    </p:anim>
                                    <p:anim calcmode="lin" valueType="num">
                                      <p:cBhvr>
                                        <p:cTn id="47" dur="3000" fill="hold"/>
                                        <p:tgtEl>
                                          <p:spTgt spid="19"/>
                                        </p:tgtEl>
                                        <p:attrNameLst>
                                          <p:attrName>ppt_h</p:attrName>
                                        </p:attrNameLst>
                                      </p:cBhvr>
                                      <p:tavLst>
                                        <p:tav tm="0">
                                          <p:val>
                                            <p:fltVal val="0"/>
                                          </p:val>
                                        </p:tav>
                                        <p:tav tm="100000">
                                          <p:val>
                                            <p:strVal val="#ppt_h"/>
                                          </p:val>
                                        </p:tav>
                                      </p:tavLst>
                                    </p:anim>
                                    <p:anim calcmode="lin" valueType="num">
                                      <p:cBhvr>
                                        <p:cTn id="48" dur="3000" fill="hold"/>
                                        <p:tgtEl>
                                          <p:spTgt spid="19"/>
                                        </p:tgtEl>
                                        <p:attrNameLst>
                                          <p:attrName>ppt_x</p:attrName>
                                        </p:attrNameLst>
                                      </p:cBhvr>
                                      <p:tavLst>
                                        <p:tav tm="0">
                                          <p:val>
                                            <p:fltVal val="0.5"/>
                                          </p:val>
                                        </p:tav>
                                        <p:tav tm="100000">
                                          <p:val>
                                            <p:strVal val="#ppt_x"/>
                                          </p:val>
                                        </p:tav>
                                      </p:tavLst>
                                    </p:anim>
                                    <p:anim calcmode="lin" valueType="num">
                                      <p:cBhvr>
                                        <p:cTn id="49" dur="3000" fill="hold"/>
                                        <p:tgtEl>
                                          <p:spTgt spid="19"/>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20"/>
                                        </p:tgtEl>
                                        <p:attrNameLst>
                                          <p:attrName>style.visibility</p:attrName>
                                        </p:attrNameLst>
                                      </p:cBhvr>
                                      <p:to>
                                        <p:strVal val="visible"/>
                                      </p:to>
                                    </p:set>
                                    <p:anim calcmode="lin" valueType="num">
                                      <p:cBhvr>
                                        <p:cTn id="52" dur="3000" fill="hold"/>
                                        <p:tgtEl>
                                          <p:spTgt spid="20"/>
                                        </p:tgtEl>
                                        <p:attrNameLst>
                                          <p:attrName>ppt_w</p:attrName>
                                        </p:attrNameLst>
                                      </p:cBhvr>
                                      <p:tavLst>
                                        <p:tav tm="0">
                                          <p:val>
                                            <p:fltVal val="0"/>
                                          </p:val>
                                        </p:tav>
                                        <p:tav tm="100000">
                                          <p:val>
                                            <p:strVal val="#ppt_w"/>
                                          </p:val>
                                        </p:tav>
                                      </p:tavLst>
                                    </p:anim>
                                    <p:anim calcmode="lin" valueType="num">
                                      <p:cBhvr>
                                        <p:cTn id="53" dur="3000" fill="hold"/>
                                        <p:tgtEl>
                                          <p:spTgt spid="20"/>
                                        </p:tgtEl>
                                        <p:attrNameLst>
                                          <p:attrName>ppt_h</p:attrName>
                                        </p:attrNameLst>
                                      </p:cBhvr>
                                      <p:tavLst>
                                        <p:tav tm="0">
                                          <p:val>
                                            <p:fltVal val="0"/>
                                          </p:val>
                                        </p:tav>
                                        <p:tav tm="100000">
                                          <p:val>
                                            <p:strVal val="#ppt_h"/>
                                          </p:val>
                                        </p:tav>
                                      </p:tavLst>
                                    </p:anim>
                                    <p:anim calcmode="lin" valueType="num">
                                      <p:cBhvr>
                                        <p:cTn id="54" dur="3000" fill="hold"/>
                                        <p:tgtEl>
                                          <p:spTgt spid="20"/>
                                        </p:tgtEl>
                                        <p:attrNameLst>
                                          <p:attrName>ppt_x</p:attrName>
                                        </p:attrNameLst>
                                      </p:cBhvr>
                                      <p:tavLst>
                                        <p:tav tm="0">
                                          <p:val>
                                            <p:fltVal val="0.5"/>
                                          </p:val>
                                        </p:tav>
                                        <p:tav tm="100000">
                                          <p:val>
                                            <p:strVal val="#ppt_x"/>
                                          </p:val>
                                        </p:tav>
                                      </p:tavLst>
                                    </p:anim>
                                    <p:anim calcmode="lin" valueType="num">
                                      <p:cBhvr>
                                        <p:cTn id="55" dur="3000" fill="hold"/>
                                        <p:tgtEl>
                                          <p:spTgt spid="20"/>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21"/>
                                        </p:tgtEl>
                                        <p:attrNameLst>
                                          <p:attrName>style.visibility</p:attrName>
                                        </p:attrNameLst>
                                      </p:cBhvr>
                                      <p:to>
                                        <p:strVal val="visible"/>
                                      </p:to>
                                    </p:set>
                                    <p:anim calcmode="lin" valueType="num">
                                      <p:cBhvr>
                                        <p:cTn id="58" dur="3000" fill="hold"/>
                                        <p:tgtEl>
                                          <p:spTgt spid="21"/>
                                        </p:tgtEl>
                                        <p:attrNameLst>
                                          <p:attrName>ppt_w</p:attrName>
                                        </p:attrNameLst>
                                      </p:cBhvr>
                                      <p:tavLst>
                                        <p:tav tm="0">
                                          <p:val>
                                            <p:fltVal val="0"/>
                                          </p:val>
                                        </p:tav>
                                        <p:tav tm="100000">
                                          <p:val>
                                            <p:strVal val="#ppt_w"/>
                                          </p:val>
                                        </p:tav>
                                      </p:tavLst>
                                    </p:anim>
                                    <p:anim calcmode="lin" valueType="num">
                                      <p:cBhvr>
                                        <p:cTn id="59" dur="3000" fill="hold"/>
                                        <p:tgtEl>
                                          <p:spTgt spid="21"/>
                                        </p:tgtEl>
                                        <p:attrNameLst>
                                          <p:attrName>ppt_h</p:attrName>
                                        </p:attrNameLst>
                                      </p:cBhvr>
                                      <p:tavLst>
                                        <p:tav tm="0">
                                          <p:val>
                                            <p:fltVal val="0"/>
                                          </p:val>
                                        </p:tav>
                                        <p:tav tm="100000">
                                          <p:val>
                                            <p:strVal val="#ppt_h"/>
                                          </p:val>
                                        </p:tav>
                                      </p:tavLst>
                                    </p:anim>
                                    <p:anim calcmode="lin" valueType="num">
                                      <p:cBhvr>
                                        <p:cTn id="60" dur="3000" fill="hold"/>
                                        <p:tgtEl>
                                          <p:spTgt spid="21"/>
                                        </p:tgtEl>
                                        <p:attrNameLst>
                                          <p:attrName>ppt_x</p:attrName>
                                        </p:attrNameLst>
                                      </p:cBhvr>
                                      <p:tavLst>
                                        <p:tav tm="0">
                                          <p:val>
                                            <p:fltVal val="0.5"/>
                                          </p:val>
                                        </p:tav>
                                        <p:tav tm="100000">
                                          <p:val>
                                            <p:strVal val="#ppt_x"/>
                                          </p:val>
                                        </p:tav>
                                      </p:tavLst>
                                    </p:anim>
                                    <p:anim calcmode="lin" valueType="num">
                                      <p:cBhvr>
                                        <p:cTn id="61" dur="3000" fill="hold"/>
                                        <p:tgtEl>
                                          <p:spTgt spid="21"/>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22"/>
                                        </p:tgtEl>
                                        <p:attrNameLst>
                                          <p:attrName>style.visibility</p:attrName>
                                        </p:attrNameLst>
                                      </p:cBhvr>
                                      <p:to>
                                        <p:strVal val="visible"/>
                                      </p:to>
                                    </p:set>
                                    <p:anim calcmode="lin" valueType="num">
                                      <p:cBhvr>
                                        <p:cTn id="64" dur="3000" fill="hold"/>
                                        <p:tgtEl>
                                          <p:spTgt spid="22"/>
                                        </p:tgtEl>
                                        <p:attrNameLst>
                                          <p:attrName>ppt_w</p:attrName>
                                        </p:attrNameLst>
                                      </p:cBhvr>
                                      <p:tavLst>
                                        <p:tav tm="0">
                                          <p:val>
                                            <p:fltVal val="0"/>
                                          </p:val>
                                        </p:tav>
                                        <p:tav tm="100000">
                                          <p:val>
                                            <p:strVal val="#ppt_w"/>
                                          </p:val>
                                        </p:tav>
                                      </p:tavLst>
                                    </p:anim>
                                    <p:anim calcmode="lin" valueType="num">
                                      <p:cBhvr>
                                        <p:cTn id="65" dur="3000" fill="hold"/>
                                        <p:tgtEl>
                                          <p:spTgt spid="22"/>
                                        </p:tgtEl>
                                        <p:attrNameLst>
                                          <p:attrName>ppt_h</p:attrName>
                                        </p:attrNameLst>
                                      </p:cBhvr>
                                      <p:tavLst>
                                        <p:tav tm="0">
                                          <p:val>
                                            <p:fltVal val="0"/>
                                          </p:val>
                                        </p:tav>
                                        <p:tav tm="100000">
                                          <p:val>
                                            <p:strVal val="#ppt_h"/>
                                          </p:val>
                                        </p:tav>
                                      </p:tavLst>
                                    </p:anim>
                                    <p:anim calcmode="lin" valueType="num">
                                      <p:cBhvr>
                                        <p:cTn id="66" dur="3000" fill="hold"/>
                                        <p:tgtEl>
                                          <p:spTgt spid="22"/>
                                        </p:tgtEl>
                                        <p:attrNameLst>
                                          <p:attrName>ppt_x</p:attrName>
                                        </p:attrNameLst>
                                      </p:cBhvr>
                                      <p:tavLst>
                                        <p:tav tm="0">
                                          <p:val>
                                            <p:fltVal val="0.5"/>
                                          </p:val>
                                        </p:tav>
                                        <p:tav tm="100000">
                                          <p:val>
                                            <p:strVal val="#ppt_x"/>
                                          </p:val>
                                        </p:tav>
                                      </p:tavLst>
                                    </p:anim>
                                    <p:anim calcmode="lin" valueType="num">
                                      <p:cBhvr>
                                        <p:cTn id="67" dur="3000" fill="hold"/>
                                        <p:tgtEl>
                                          <p:spTgt spid="22"/>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23"/>
                                        </p:tgtEl>
                                        <p:attrNameLst>
                                          <p:attrName>style.visibility</p:attrName>
                                        </p:attrNameLst>
                                      </p:cBhvr>
                                      <p:to>
                                        <p:strVal val="visible"/>
                                      </p:to>
                                    </p:set>
                                    <p:anim calcmode="lin" valueType="num">
                                      <p:cBhvr>
                                        <p:cTn id="70" dur="3000" fill="hold"/>
                                        <p:tgtEl>
                                          <p:spTgt spid="23"/>
                                        </p:tgtEl>
                                        <p:attrNameLst>
                                          <p:attrName>ppt_w</p:attrName>
                                        </p:attrNameLst>
                                      </p:cBhvr>
                                      <p:tavLst>
                                        <p:tav tm="0">
                                          <p:val>
                                            <p:fltVal val="0"/>
                                          </p:val>
                                        </p:tav>
                                        <p:tav tm="100000">
                                          <p:val>
                                            <p:strVal val="#ppt_w"/>
                                          </p:val>
                                        </p:tav>
                                      </p:tavLst>
                                    </p:anim>
                                    <p:anim calcmode="lin" valueType="num">
                                      <p:cBhvr>
                                        <p:cTn id="71" dur="3000" fill="hold"/>
                                        <p:tgtEl>
                                          <p:spTgt spid="23"/>
                                        </p:tgtEl>
                                        <p:attrNameLst>
                                          <p:attrName>ppt_h</p:attrName>
                                        </p:attrNameLst>
                                      </p:cBhvr>
                                      <p:tavLst>
                                        <p:tav tm="0">
                                          <p:val>
                                            <p:fltVal val="0"/>
                                          </p:val>
                                        </p:tav>
                                        <p:tav tm="100000">
                                          <p:val>
                                            <p:strVal val="#ppt_h"/>
                                          </p:val>
                                        </p:tav>
                                      </p:tavLst>
                                    </p:anim>
                                    <p:anim calcmode="lin" valueType="num">
                                      <p:cBhvr>
                                        <p:cTn id="72" dur="3000" fill="hold"/>
                                        <p:tgtEl>
                                          <p:spTgt spid="23"/>
                                        </p:tgtEl>
                                        <p:attrNameLst>
                                          <p:attrName>ppt_x</p:attrName>
                                        </p:attrNameLst>
                                      </p:cBhvr>
                                      <p:tavLst>
                                        <p:tav tm="0">
                                          <p:val>
                                            <p:fltVal val="0.5"/>
                                          </p:val>
                                        </p:tav>
                                        <p:tav tm="100000">
                                          <p:val>
                                            <p:strVal val="#ppt_x"/>
                                          </p:val>
                                        </p:tav>
                                      </p:tavLst>
                                    </p:anim>
                                    <p:anim calcmode="lin" valueType="num">
                                      <p:cBhvr>
                                        <p:cTn id="73" dur="3000" fill="hold"/>
                                        <p:tgtEl>
                                          <p:spTgt spid="23"/>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24"/>
                                        </p:tgtEl>
                                        <p:attrNameLst>
                                          <p:attrName>style.visibility</p:attrName>
                                        </p:attrNameLst>
                                      </p:cBhvr>
                                      <p:to>
                                        <p:strVal val="visible"/>
                                      </p:to>
                                    </p:set>
                                    <p:anim calcmode="lin" valueType="num">
                                      <p:cBhvr>
                                        <p:cTn id="76" dur="3000" fill="hold"/>
                                        <p:tgtEl>
                                          <p:spTgt spid="24"/>
                                        </p:tgtEl>
                                        <p:attrNameLst>
                                          <p:attrName>ppt_w</p:attrName>
                                        </p:attrNameLst>
                                      </p:cBhvr>
                                      <p:tavLst>
                                        <p:tav tm="0">
                                          <p:val>
                                            <p:fltVal val="0"/>
                                          </p:val>
                                        </p:tav>
                                        <p:tav tm="100000">
                                          <p:val>
                                            <p:strVal val="#ppt_w"/>
                                          </p:val>
                                        </p:tav>
                                      </p:tavLst>
                                    </p:anim>
                                    <p:anim calcmode="lin" valueType="num">
                                      <p:cBhvr>
                                        <p:cTn id="77" dur="3000" fill="hold"/>
                                        <p:tgtEl>
                                          <p:spTgt spid="24"/>
                                        </p:tgtEl>
                                        <p:attrNameLst>
                                          <p:attrName>ppt_h</p:attrName>
                                        </p:attrNameLst>
                                      </p:cBhvr>
                                      <p:tavLst>
                                        <p:tav tm="0">
                                          <p:val>
                                            <p:fltVal val="0"/>
                                          </p:val>
                                        </p:tav>
                                        <p:tav tm="100000">
                                          <p:val>
                                            <p:strVal val="#ppt_h"/>
                                          </p:val>
                                        </p:tav>
                                      </p:tavLst>
                                    </p:anim>
                                    <p:anim calcmode="lin" valueType="num">
                                      <p:cBhvr>
                                        <p:cTn id="78" dur="3000" fill="hold"/>
                                        <p:tgtEl>
                                          <p:spTgt spid="24"/>
                                        </p:tgtEl>
                                        <p:attrNameLst>
                                          <p:attrName>ppt_x</p:attrName>
                                        </p:attrNameLst>
                                      </p:cBhvr>
                                      <p:tavLst>
                                        <p:tav tm="0">
                                          <p:val>
                                            <p:fltVal val="0.5"/>
                                          </p:val>
                                        </p:tav>
                                        <p:tav tm="100000">
                                          <p:val>
                                            <p:strVal val="#ppt_x"/>
                                          </p:val>
                                        </p:tav>
                                      </p:tavLst>
                                    </p:anim>
                                    <p:anim calcmode="lin" valueType="num">
                                      <p:cBhvr>
                                        <p:cTn id="79" dur="3000" fill="hold"/>
                                        <p:tgtEl>
                                          <p:spTgt spid="24"/>
                                        </p:tgtEl>
                                        <p:attrNameLst>
                                          <p:attrName>ppt_y</p:attrName>
                                        </p:attrNameLst>
                                      </p:cBhvr>
                                      <p:tavLst>
                                        <p:tav tm="0">
                                          <p:val>
                                            <p:fltVal val="0.5"/>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13"/>
                                        </p:tgtEl>
                                        <p:attrNameLst>
                                          <p:attrName>style.visibility</p:attrName>
                                        </p:attrNameLst>
                                      </p:cBhvr>
                                      <p:to>
                                        <p:strVal val="visible"/>
                                      </p:to>
                                    </p:set>
                                    <p:anim calcmode="lin" valueType="num">
                                      <p:cBhvr>
                                        <p:cTn id="82" dur="3000" fill="hold"/>
                                        <p:tgtEl>
                                          <p:spTgt spid="13"/>
                                        </p:tgtEl>
                                        <p:attrNameLst>
                                          <p:attrName>ppt_w</p:attrName>
                                        </p:attrNameLst>
                                      </p:cBhvr>
                                      <p:tavLst>
                                        <p:tav tm="0" fmla="#ppt_w*sin(2.5*pi*$)">
                                          <p:val>
                                            <p:fltVal val="0"/>
                                          </p:val>
                                        </p:tav>
                                        <p:tav tm="100000">
                                          <p:val>
                                            <p:fltVal val="1"/>
                                          </p:val>
                                        </p:tav>
                                      </p:tavLst>
                                    </p:anim>
                                    <p:anim calcmode="lin" valueType="num">
                                      <p:cBhvr>
                                        <p:cTn id="83" dur="3000" fill="hold"/>
                                        <p:tgtEl>
                                          <p:spTgt spid="13"/>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14"/>
                                        </p:tgtEl>
                                        <p:attrNameLst>
                                          <p:attrName>style.visibility</p:attrName>
                                        </p:attrNameLst>
                                      </p:cBhvr>
                                      <p:to>
                                        <p:strVal val="visible"/>
                                      </p:to>
                                    </p:set>
                                    <p:anim calcmode="lin" valueType="num">
                                      <p:cBhvr>
                                        <p:cTn id="86" dur="3000" fill="hold"/>
                                        <p:tgtEl>
                                          <p:spTgt spid="14"/>
                                        </p:tgtEl>
                                        <p:attrNameLst>
                                          <p:attrName>ppt_w</p:attrName>
                                        </p:attrNameLst>
                                      </p:cBhvr>
                                      <p:tavLst>
                                        <p:tav tm="0" fmla="#ppt_w*sin(2.5*pi*$)">
                                          <p:val>
                                            <p:fltVal val="0"/>
                                          </p:val>
                                        </p:tav>
                                        <p:tav tm="100000">
                                          <p:val>
                                            <p:fltVal val="1"/>
                                          </p:val>
                                        </p:tav>
                                      </p:tavLst>
                                    </p:anim>
                                    <p:anim calcmode="lin" valueType="num">
                                      <p:cBhvr>
                                        <p:cTn id="87" dur="3000" fill="hold"/>
                                        <p:tgtEl>
                                          <p:spTgt spid="14"/>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15"/>
                                        </p:tgtEl>
                                        <p:attrNameLst>
                                          <p:attrName>style.visibility</p:attrName>
                                        </p:attrNameLst>
                                      </p:cBhvr>
                                      <p:to>
                                        <p:strVal val="visible"/>
                                      </p:to>
                                    </p:set>
                                    <p:anim calcmode="lin" valueType="num">
                                      <p:cBhvr>
                                        <p:cTn id="90" dur="3000" fill="hold"/>
                                        <p:tgtEl>
                                          <p:spTgt spid="15"/>
                                        </p:tgtEl>
                                        <p:attrNameLst>
                                          <p:attrName>ppt_w</p:attrName>
                                        </p:attrNameLst>
                                      </p:cBhvr>
                                      <p:tavLst>
                                        <p:tav tm="0" fmla="#ppt_w*sin(2.5*pi*$)">
                                          <p:val>
                                            <p:fltVal val="0"/>
                                          </p:val>
                                        </p:tav>
                                        <p:tav tm="100000">
                                          <p:val>
                                            <p:fltVal val="1"/>
                                          </p:val>
                                        </p:tav>
                                      </p:tavLst>
                                    </p:anim>
                                    <p:anim calcmode="lin" valueType="num">
                                      <p:cBhvr>
                                        <p:cTn id="91" dur="3000" fill="hold"/>
                                        <p:tgtEl>
                                          <p:spTgt spid="15"/>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16"/>
                                        </p:tgtEl>
                                        <p:attrNameLst>
                                          <p:attrName>style.visibility</p:attrName>
                                        </p:attrNameLst>
                                      </p:cBhvr>
                                      <p:to>
                                        <p:strVal val="visible"/>
                                      </p:to>
                                    </p:set>
                                    <p:anim calcmode="lin" valueType="num">
                                      <p:cBhvr>
                                        <p:cTn id="94" dur="3000" fill="hold"/>
                                        <p:tgtEl>
                                          <p:spTgt spid="16"/>
                                        </p:tgtEl>
                                        <p:attrNameLst>
                                          <p:attrName>ppt_w</p:attrName>
                                        </p:attrNameLst>
                                      </p:cBhvr>
                                      <p:tavLst>
                                        <p:tav tm="0" fmla="#ppt_w*sin(2.5*pi*$)">
                                          <p:val>
                                            <p:fltVal val="0"/>
                                          </p:val>
                                        </p:tav>
                                        <p:tav tm="100000">
                                          <p:val>
                                            <p:fltVal val="1"/>
                                          </p:val>
                                        </p:tav>
                                      </p:tavLst>
                                    </p:anim>
                                    <p:anim calcmode="lin" valueType="num">
                                      <p:cBhvr>
                                        <p:cTn id="95" dur="3000" fill="hold"/>
                                        <p:tgtEl>
                                          <p:spTgt spid="16"/>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7"/>
                                        </p:tgtEl>
                                        <p:attrNameLst>
                                          <p:attrName>style.visibility</p:attrName>
                                        </p:attrNameLst>
                                      </p:cBhvr>
                                      <p:to>
                                        <p:strVal val="visible"/>
                                      </p:to>
                                    </p:set>
                                    <p:anim calcmode="lin" valueType="num">
                                      <p:cBhvr>
                                        <p:cTn id="98" dur="3000" fill="hold"/>
                                        <p:tgtEl>
                                          <p:spTgt spid="17"/>
                                        </p:tgtEl>
                                        <p:attrNameLst>
                                          <p:attrName>ppt_w</p:attrName>
                                        </p:attrNameLst>
                                      </p:cBhvr>
                                      <p:tavLst>
                                        <p:tav tm="0">
                                          <p:val>
                                            <p:strVal val="#ppt_w"/>
                                          </p:val>
                                        </p:tav>
                                        <p:tav tm="100000">
                                          <p:val>
                                            <p:strVal val="#ppt_w"/>
                                          </p:val>
                                        </p:tav>
                                      </p:tavLst>
                                    </p:anim>
                                    <p:anim calcmode="lin" valueType="num">
                                      <p:cBhvr>
                                        <p:cTn id="99" dur="3000" fill="hold"/>
                                        <p:tgtEl>
                                          <p:spTgt spid="17"/>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8"/>
                                        </p:tgtEl>
                                        <p:attrNameLst>
                                          <p:attrName>style.visibility</p:attrName>
                                        </p:attrNameLst>
                                      </p:cBhvr>
                                      <p:to>
                                        <p:strVal val="visible"/>
                                      </p:to>
                                    </p:set>
                                    <p:anim calcmode="lin" valueType="num">
                                      <p:cBhvr>
                                        <p:cTn id="102" dur="3000" fill="hold"/>
                                        <p:tgtEl>
                                          <p:spTgt spid="18"/>
                                        </p:tgtEl>
                                        <p:attrNameLst>
                                          <p:attrName>ppt_w</p:attrName>
                                        </p:attrNameLst>
                                      </p:cBhvr>
                                      <p:tavLst>
                                        <p:tav tm="0">
                                          <p:val>
                                            <p:strVal val="#ppt_w"/>
                                          </p:val>
                                        </p:tav>
                                        <p:tav tm="100000">
                                          <p:val>
                                            <p:strVal val="#ppt_w"/>
                                          </p:val>
                                        </p:tav>
                                      </p:tavLst>
                                    </p:anim>
                                    <p:anim calcmode="lin" valueType="num">
                                      <p:cBhvr>
                                        <p:cTn id="103" dur="3000" fill="hold"/>
                                        <p:tgtEl>
                                          <p:spTgt spid="18"/>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9"/>
                                        </p:tgtEl>
                                        <p:attrNameLst>
                                          <p:attrName>style.visibility</p:attrName>
                                        </p:attrNameLst>
                                      </p:cBhvr>
                                      <p:to>
                                        <p:strVal val="visible"/>
                                      </p:to>
                                    </p:set>
                                    <p:anim calcmode="lin" valueType="num">
                                      <p:cBhvr>
                                        <p:cTn id="106" dur="3000" fill="hold"/>
                                        <p:tgtEl>
                                          <p:spTgt spid="19"/>
                                        </p:tgtEl>
                                        <p:attrNameLst>
                                          <p:attrName>ppt_w</p:attrName>
                                        </p:attrNameLst>
                                      </p:cBhvr>
                                      <p:tavLst>
                                        <p:tav tm="0">
                                          <p:val>
                                            <p:strVal val="#ppt_w"/>
                                          </p:val>
                                        </p:tav>
                                        <p:tav tm="100000">
                                          <p:val>
                                            <p:strVal val="#ppt_w"/>
                                          </p:val>
                                        </p:tav>
                                      </p:tavLst>
                                    </p:anim>
                                    <p:anim calcmode="lin" valueType="num">
                                      <p:cBhvr>
                                        <p:cTn id="107" dur="3000" fill="hold"/>
                                        <p:tgtEl>
                                          <p:spTgt spid="19"/>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20"/>
                                        </p:tgtEl>
                                        <p:attrNameLst>
                                          <p:attrName>style.visibility</p:attrName>
                                        </p:attrNameLst>
                                      </p:cBhvr>
                                      <p:to>
                                        <p:strVal val="visible"/>
                                      </p:to>
                                    </p:set>
                                    <p:anim calcmode="lin" valueType="num">
                                      <p:cBhvr>
                                        <p:cTn id="110" dur="3000" fill="hold"/>
                                        <p:tgtEl>
                                          <p:spTgt spid="20"/>
                                        </p:tgtEl>
                                        <p:attrNameLst>
                                          <p:attrName>ppt_w</p:attrName>
                                        </p:attrNameLst>
                                      </p:cBhvr>
                                      <p:tavLst>
                                        <p:tav tm="0">
                                          <p:val>
                                            <p:strVal val="#ppt_w"/>
                                          </p:val>
                                        </p:tav>
                                        <p:tav tm="100000">
                                          <p:val>
                                            <p:strVal val="#ppt_w"/>
                                          </p:val>
                                        </p:tav>
                                      </p:tavLst>
                                    </p:anim>
                                    <p:anim calcmode="lin" valueType="num">
                                      <p:cBhvr>
                                        <p:cTn id="111" dur="3000" fill="hold"/>
                                        <p:tgtEl>
                                          <p:spTgt spid="20"/>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21"/>
                                        </p:tgtEl>
                                        <p:attrNameLst>
                                          <p:attrName>style.visibility</p:attrName>
                                        </p:attrNameLst>
                                      </p:cBhvr>
                                      <p:to>
                                        <p:strVal val="visible"/>
                                      </p:to>
                                    </p:set>
                                    <p:anim calcmode="lin" valueType="num">
                                      <p:cBhvr>
                                        <p:cTn id="114" dur="3000" fill="hold"/>
                                        <p:tgtEl>
                                          <p:spTgt spid="21"/>
                                        </p:tgtEl>
                                        <p:attrNameLst>
                                          <p:attrName>ppt_w</p:attrName>
                                        </p:attrNameLst>
                                      </p:cBhvr>
                                      <p:tavLst>
                                        <p:tav tm="0" fmla="#ppt_w*sin(2.5*pi*$)">
                                          <p:val>
                                            <p:fltVal val="0"/>
                                          </p:val>
                                        </p:tav>
                                        <p:tav tm="100000">
                                          <p:val>
                                            <p:fltVal val="1"/>
                                          </p:val>
                                        </p:tav>
                                      </p:tavLst>
                                    </p:anim>
                                    <p:anim calcmode="lin" valueType="num">
                                      <p:cBhvr>
                                        <p:cTn id="115" dur="3000" fill="hold"/>
                                        <p:tgtEl>
                                          <p:spTgt spid="21"/>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22"/>
                                        </p:tgtEl>
                                        <p:attrNameLst>
                                          <p:attrName>style.visibility</p:attrName>
                                        </p:attrNameLst>
                                      </p:cBhvr>
                                      <p:to>
                                        <p:strVal val="visible"/>
                                      </p:to>
                                    </p:set>
                                    <p:anim calcmode="lin" valueType="num">
                                      <p:cBhvr>
                                        <p:cTn id="118" dur="3000" fill="hold"/>
                                        <p:tgtEl>
                                          <p:spTgt spid="22"/>
                                        </p:tgtEl>
                                        <p:attrNameLst>
                                          <p:attrName>ppt_w</p:attrName>
                                        </p:attrNameLst>
                                      </p:cBhvr>
                                      <p:tavLst>
                                        <p:tav tm="0" fmla="#ppt_w*sin(2.5*pi*$)">
                                          <p:val>
                                            <p:fltVal val="0"/>
                                          </p:val>
                                        </p:tav>
                                        <p:tav tm="100000">
                                          <p:val>
                                            <p:fltVal val="1"/>
                                          </p:val>
                                        </p:tav>
                                      </p:tavLst>
                                    </p:anim>
                                    <p:anim calcmode="lin" valueType="num">
                                      <p:cBhvr>
                                        <p:cTn id="119" dur="3000" fill="hold"/>
                                        <p:tgtEl>
                                          <p:spTgt spid="22"/>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23"/>
                                        </p:tgtEl>
                                        <p:attrNameLst>
                                          <p:attrName>style.visibility</p:attrName>
                                        </p:attrNameLst>
                                      </p:cBhvr>
                                      <p:to>
                                        <p:strVal val="visible"/>
                                      </p:to>
                                    </p:set>
                                    <p:anim calcmode="lin" valueType="num">
                                      <p:cBhvr>
                                        <p:cTn id="122" dur="3000" fill="hold"/>
                                        <p:tgtEl>
                                          <p:spTgt spid="23"/>
                                        </p:tgtEl>
                                        <p:attrNameLst>
                                          <p:attrName>ppt_w</p:attrName>
                                        </p:attrNameLst>
                                      </p:cBhvr>
                                      <p:tavLst>
                                        <p:tav tm="0" fmla="#ppt_w*sin(2.5*pi*$)">
                                          <p:val>
                                            <p:fltVal val="0"/>
                                          </p:val>
                                        </p:tav>
                                        <p:tav tm="100000">
                                          <p:val>
                                            <p:fltVal val="1"/>
                                          </p:val>
                                        </p:tav>
                                      </p:tavLst>
                                    </p:anim>
                                    <p:anim calcmode="lin" valueType="num">
                                      <p:cBhvr>
                                        <p:cTn id="123" dur="3000" fill="hold"/>
                                        <p:tgtEl>
                                          <p:spTgt spid="23"/>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24"/>
                                        </p:tgtEl>
                                        <p:attrNameLst>
                                          <p:attrName>style.visibility</p:attrName>
                                        </p:attrNameLst>
                                      </p:cBhvr>
                                      <p:to>
                                        <p:strVal val="visible"/>
                                      </p:to>
                                    </p:set>
                                    <p:anim calcmode="lin" valueType="num">
                                      <p:cBhvr>
                                        <p:cTn id="126" dur="3000" fill="hold"/>
                                        <p:tgtEl>
                                          <p:spTgt spid="24"/>
                                        </p:tgtEl>
                                        <p:attrNameLst>
                                          <p:attrName>ppt_w</p:attrName>
                                        </p:attrNameLst>
                                      </p:cBhvr>
                                      <p:tavLst>
                                        <p:tav tm="0" fmla="#ppt_w*sin(2.5*pi*$)">
                                          <p:val>
                                            <p:fltVal val="0"/>
                                          </p:val>
                                        </p:tav>
                                        <p:tav tm="100000">
                                          <p:val>
                                            <p:fltVal val="1"/>
                                          </p:val>
                                        </p:tav>
                                      </p:tavLst>
                                    </p:anim>
                                    <p:anim calcmode="lin" valueType="num">
                                      <p:cBhvr>
                                        <p:cTn id="127" dur="3000" fill="hold"/>
                                        <p:tgtEl>
                                          <p:spTgt spid="24"/>
                                        </p:tgtEl>
                                        <p:attrNameLst>
                                          <p:attrName>ppt_h</p:attrName>
                                        </p:attrNameLst>
                                      </p:cBhvr>
                                      <p:tavLst>
                                        <p:tav tm="0">
                                          <p:val>
                                            <p:strVal val="#ppt_h"/>
                                          </p:val>
                                        </p:tav>
                                        <p:tav tm="100000">
                                          <p:val>
                                            <p:strVal val="#ppt_h"/>
                                          </p:val>
                                        </p:tav>
                                      </p:tavLst>
                                    </p:anim>
                                  </p:childTnLst>
                                </p:cTn>
                              </p:par>
                              <p:par>
                                <p:cTn id="128" presetID="2" presetClass="entr" presetSubtype="4" fill="hold" grpId="3" nodeType="withEffect">
                                  <p:stCondLst>
                                    <p:cond delay="0"/>
                                  </p:stCondLst>
                                  <p:childTnLst>
                                    <p:set>
                                      <p:cBhvr>
                                        <p:cTn id="129" dur="1" fill="hold">
                                          <p:stCondLst>
                                            <p:cond delay="0"/>
                                          </p:stCondLst>
                                        </p:cTn>
                                        <p:tgtEl>
                                          <p:spTgt spid="14"/>
                                        </p:tgtEl>
                                        <p:attrNameLst>
                                          <p:attrName>style.visibility</p:attrName>
                                        </p:attrNameLst>
                                      </p:cBhvr>
                                      <p:to>
                                        <p:strVal val="visible"/>
                                      </p:to>
                                    </p:set>
                                    <p:anim calcmode="lin" valueType="num">
                                      <p:cBhvr additive="base">
                                        <p:cTn id="130" dur="3000" fill="hold"/>
                                        <p:tgtEl>
                                          <p:spTgt spid="14"/>
                                        </p:tgtEl>
                                        <p:attrNameLst>
                                          <p:attrName>ppt_x</p:attrName>
                                        </p:attrNameLst>
                                      </p:cBhvr>
                                      <p:tavLst>
                                        <p:tav tm="0">
                                          <p:val>
                                            <p:strVal val="#ppt_x"/>
                                          </p:val>
                                        </p:tav>
                                        <p:tav tm="100000">
                                          <p:val>
                                            <p:strVal val="#ppt_x"/>
                                          </p:val>
                                        </p:tav>
                                      </p:tavLst>
                                    </p:anim>
                                    <p:anim calcmode="lin" valueType="num">
                                      <p:cBhvr additive="base">
                                        <p:cTn id="131" dur="3000" fill="hold"/>
                                        <p:tgtEl>
                                          <p:spTgt spid="14"/>
                                        </p:tgtEl>
                                        <p:attrNameLst>
                                          <p:attrName>ppt_y</p:attrName>
                                        </p:attrNameLst>
                                      </p:cBhvr>
                                      <p:tavLst>
                                        <p:tav tm="0">
                                          <p:val>
                                            <p:strVal val="1+#ppt_h/2"/>
                                          </p:val>
                                        </p:tav>
                                        <p:tav tm="100000">
                                          <p:val>
                                            <p:strVal val="#ppt_y"/>
                                          </p:val>
                                        </p:tav>
                                      </p:tavLst>
                                    </p:anim>
                                  </p:childTnLst>
                                </p:cTn>
                              </p:par>
                              <p:par>
                                <p:cTn id="132" presetID="2" presetClass="entr" presetSubtype="4" fill="hold" grpId="3" nodeType="withEffect">
                                  <p:stCondLst>
                                    <p:cond delay="0"/>
                                  </p:stCondLst>
                                  <p:childTnLst>
                                    <p:set>
                                      <p:cBhvr>
                                        <p:cTn id="133" dur="1" fill="hold">
                                          <p:stCondLst>
                                            <p:cond delay="0"/>
                                          </p:stCondLst>
                                        </p:cTn>
                                        <p:tgtEl>
                                          <p:spTgt spid="17"/>
                                        </p:tgtEl>
                                        <p:attrNameLst>
                                          <p:attrName>style.visibility</p:attrName>
                                        </p:attrNameLst>
                                      </p:cBhvr>
                                      <p:to>
                                        <p:strVal val="visible"/>
                                      </p:to>
                                    </p:set>
                                    <p:anim calcmode="lin" valueType="num">
                                      <p:cBhvr additive="base">
                                        <p:cTn id="134" dur="3000" fill="hold"/>
                                        <p:tgtEl>
                                          <p:spTgt spid="17"/>
                                        </p:tgtEl>
                                        <p:attrNameLst>
                                          <p:attrName>ppt_x</p:attrName>
                                        </p:attrNameLst>
                                      </p:cBhvr>
                                      <p:tavLst>
                                        <p:tav tm="0">
                                          <p:val>
                                            <p:strVal val="#ppt_x"/>
                                          </p:val>
                                        </p:tav>
                                        <p:tav tm="100000">
                                          <p:val>
                                            <p:strVal val="#ppt_x"/>
                                          </p:val>
                                        </p:tav>
                                      </p:tavLst>
                                    </p:anim>
                                    <p:anim calcmode="lin" valueType="num">
                                      <p:cBhvr additive="base">
                                        <p:cTn id="135" dur="3000" fill="hold"/>
                                        <p:tgtEl>
                                          <p:spTgt spid="17"/>
                                        </p:tgtEl>
                                        <p:attrNameLst>
                                          <p:attrName>ppt_y</p:attrName>
                                        </p:attrNameLst>
                                      </p:cBhvr>
                                      <p:tavLst>
                                        <p:tav tm="0">
                                          <p:val>
                                            <p:strVal val="1+#ppt_h/2"/>
                                          </p:val>
                                        </p:tav>
                                        <p:tav tm="100000">
                                          <p:val>
                                            <p:strVal val="#ppt_y"/>
                                          </p:val>
                                        </p:tav>
                                      </p:tavLst>
                                    </p:anim>
                                  </p:childTnLst>
                                </p:cTn>
                              </p:par>
                              <p:par>
                                <p:cTn id="136" presetID="2" presetClass="entr" presetSubtype="4" fill="hold" grpId="3" nodeType="withEffect">
                                  <p:stCondLst>
                                    <p:cond delay="0"/>
                                  </p:stCondLst>
                                  <p:childTnLst>
                                    <p:set>
                                      <p:cBhvr>
                                        <p:cTn id="137" dur="1" fill="hold">
                                          <p:stCondLst>
                                            <p:cond delay="0"/>
                                          </p:stCondLst>
                                        </p:cTn>
                                        <p:tgtEl>
                                          <p:spTgt spid="21"/>
                                        </p:tgtEl>
                                        <p:attrNameLst>
                                          <p:attrName>style.visibility</p:attrName>
                                        </p:attrNameLst>
                                      </p:cBhvr>
                                      <p:to>
                                        <p:strVal val="visible"/>
                                      </p:to>
                                    </p:set>
                                    <p:anim calcmode="lin" valueType="num">
                                      <p:cBhvr additive="base">
                                        <p:cTn id="138" dur="3000" fill="hold"/>
                                        <p:tgtEl>
                                          <p:spTgt spid="21"/>
                                        </p:tgtEl>
                                        <p:attrNameLst>
                                          <p:attrName>ppt_x</p:attrName>
                                        </p:attrNameLst>
                                      </p:cBhvr>
                                      <p:tavLst>
                                        <p:tav tm="0">
                                          <p:val>
                                            <p:strVal val="#ppt_x"/>
                                          </p:val>
                                        </p:tav>
                                        <p:tav tm="100000">
                                          <p:val>
                                            <p:strVal val="#ppt_x"/>
                                          </p:val>
                                        </p:tav>
                                      </p:tavLst>
                                    </p:anim>
                                    <p:anim calcmode="lin" valueType="num">
                                      <p:cBhvr additive="base">
                                        <p:cTn id="139" dur="3000" fill="hold"/>
                                        <p:tgtEl>
                                          <p:spTgt spid="21"/>
                                        </p:tgtEl>
                                        <p:attrNameLst>
                                          <p:attrName>ppt_y</p:attrName>
                                        </p:attrNameLst>
                                      </p:cBhvr>
                                      <p:tavLst>
                                        <p:tav tm="0">
                                          <p:val>
                                            <p:strVal val="1+#ppt_h/2"/>
                                          </p:val>
                                        </p:tav>
                                        <p:tav tm="100000">
                                          <p:val>
                                            <p:strVal val="#ppt_y"/>
                                          </p:val>
                                        </p:tav>
                                      </p:tavLst>
                                    </p:anim>
                                  </p:childTnLst>
                                </p:cTn>
                              </p:par>
                              <p:par>
                                <p:cTn id="140" presetID="2" presetClass="entr" presetSubtype="1" fill="hold" grpId="3" nodeType="withEffect">
                                  <p:stCondLst>
                                    <p:cond delay="0"/>
                                  </p:stCondLst>
                                  <p:childTnLst>
                                    <p:set>
                                      <p:cBhvr>
                                        <p:cTn id="141" dur="1" fill="hold">
                                          <p:stCondLst>
                                            <p:cond delay="0"/>
                                          </p:stCondLst>
                                        </p:cTn>
                                        <p:tgtEl>
                                          <p:spTgt spid="15"/>
                                        </p:tgtEl>
                                        <p:attrNameLst>
                                          <p:attrName>style.visibility</p:attrName>
                                        </p:attrNameLst>
                                      </p:cBhvr>
                                      <p:to>
                                        <p:strVal val="visible"/>
                                      </p:to>
                                    </p:set>
                                    <p:anim calcmode="lin" valueType="num">
                                      <p:cBhvr additive="base">
                                        <p:cTn id="142" dur="3000" fill="hold"/>
                                        <p:tgtEl>
                                          <p:spTgt spid="15"/>
                                        </p:tgtEl>
                                        <p:attrNameLst>
                                          <p:attrName>ppt_x</p:attrName>
                                        </p:attrNameLst>
                                      </p:cBhvr>
                                      <p:tavLst>
                                        <p:tav tm="0">
                                          <p:val>
                                            <p:strVal val="#ppt_x"/>
                                          </p:val>
                                        </p:tav>
                                        <p:tav tm="100000">
                                          <p:val>
                                            <p:strVal val="#ppt_x"/>
                                          </p:val>
                                        </p:tav>
                                      </p:tavLst>
                                    </p:anim>
                                    <p:anim calcmode="lin" valueType="num">
                                      <p:cBhvr additive="base">
                                        <p:cTn id="143" dur="3000" fill="hold"/>
                                        <p:tgtEl>
                                          <p:spTgt spid="15"/>
                                        </p:tgtEl>
                                        <p:attrNameLst>
                                          <p:attrName>ppt_y</p:attrName>
                                        </p:attrNameLst>
                                      </p:cBhvr>
                                      <p:tavLst>
                                        <p:tav tm="0">
                                          <p:val>
                                            <p:strVal val="0-#ppt_h/2"/>
                                          </p:val>
                                        </p:tav>
                                        <p:tav tm="100000">
                                          <p:val>
                                            <p:strVal val="#ppt_y"/>
                                          </p:val>
                                        </p:tav>
                                      </p:tavLst>
                                    </p:anim>
                                  </p:childTnLst>
                                </p:cTn>
                              </p:par>
                              <p:par>
                                <p:cTn id="144" presetID="2" presetClass="entr" presetSubtype="1" fill="hold" grpId="3" nodeType="withEffect">
                                  <p:stCondLst>
                                    <p:cond delay="0"/>
                                  </p:stCondLst>
                                  <p:childTnLst>
                                    <p:set>
                                      <p:cBhvr>
                                        <p:cTn id="145" dur="1" fill="hold">
                                          <p:stCondLst>
                                            <p:cond delay="0"/>
                                          </p:stCondLst>
                                        </p:cTn>
                                        <p:tgtEl>
                                          <p:spTgt spid="20"/>
                                        </p:tgtEl>
                                        <p:attrNameLst>
                                          <p:attrName>style.visibility</p:attrName>
                                        </p:attrNameLst>
                                      </p:cBhvr>
                                      <p:to>
                                        <p:strVal val="visible"/>
                                      </p:to>
                                    </p:set>
                                    <p:anim calcmode="lin" valueType="num">
                                      <p:cBhvr additive="base">
                                        <p:cTn id="146" dur="3000" fill="hold"/>
                                        <p:tgtEl>
                                          <p:spTgt spid="20"/>
                                        </p:tgtEl>
                                        <p:attrNameLst>
                                          <p:attrName>ppt_x</p:attrName>
                                        </p:attrNameLst>
                                      </p:cBhvr>
                                      <p:tavLst>
                                        <p:tav tm="0">
                                          <p:val>
                                            <p:strVal val="#ppt_x"/>
                                          </p:val>
                                        </p:tav>
                                        <p:tav tm="100000">
                                          <p:val>
                                            <p:strVal val="#ppt_x"/>
                                          </p:val>
                                        </p:tav>
                                      </p:tavLst>
                                    </p:anim>
                                    <p:anim calcmode="lin" valueType="num">
                                      <p:cBhvr additive="base">
                                        <p:cTn id="147" dur="3000" fill="hold"/>
                                        <p:tgtEl>
                                          <p:spTgt spid="20"/>
                                        </p:tgtEl>
                                        <p:attrNameLst>
                                          <p:attrName>ppt_y</p:attrName>
                                        </p:attrNameLst>
                                      </p:cBhvr>
                                      <p:tavLst>
                                        <p:tav tm="0">
                                          <p:val>
                                            <p:strVal val="0-#ppt_h/2"/>
                                          </p:val>
                                        </p:tav>
                                        <p:tav tm="100000">
                                          <p:val>
                                            <p:strVal val="#ppt_y"/>
                                          </p:val>
                                        </p:tav>
                                      </p:tavLst>
                                    </p:anim>
                                  </p:childTnLst>
                                </p:cTn>
                              </p:par>
                              <p:par>
                                <p:cTn id="148" presetID="2" presetClass="entr" presetSubtype="1" fill="hold" grpId="3" nodeType="withEffect">
                                  <p:stCondLst>
                                    <p:cond delay="0"/>
                                  </p:stCondLst>
                                  <p:childTnLst>
                                    <p:set>
                                      <p:cBhvr>
                                        <p:cTn id="149" dur="1" fill="hold">
                                          <p:stCondLst>
                                            <p:cond delay="0"/>
                                          </p:stCondLst>
                                        </p:cTn>
                                        <p:tgtEl>
                                          <p:spTgt spid="24"/>
                                        </p:tgtEl>
                                        <p:attrNameLst>
                                          <p:attrName>style.visibility</p:attrName>
                                        </p:attrNameLst>
                                      </p:cBhvr>
                                      <p:to>
                                        <p:strVal val="visible"/>
                                      </p:to>
                                    </p:set>
                                    <p:anim calcmode="lin" valueType="num">
                                      <p:cBhvr additive="base">
                                        <p:cTn id="150" dur="3000" fill="hold"/>
                                        <p:tgtEl>
                                          <p:spTgt spid="24"/>
                                        </p:tgtEl>
                                        <p:attrNameLst>
                                          <p:attrName>ppt_x</p:attrName>
                                        </p:attrNameLst>
                                      </p:cBhvr>
                                      <p:tavLst>
                                        <p:tav tm="0">
                                          <p:val>
                                            <p:strVal val="#ppt_x"/>
                                          </p:val>
                                        </p:tav>
                                        <p:tav tm="100000">
                                          <p:val>
                                            <p:strVal val="#ppt_x"/>
                                          </p:val>
                                        </p:tav>
                                      </p:tavLst>
                                    </p:anim>
                                    <p:anim calcmode="lin" valueType="num">
                                      <p:cBhvr additive="base">
                                        <p:cTn id="151" dur="3000" fill="hold"/>
                                        <p:tgtEl>
                                          <p:spTgt spid="24"/>
                                        </p:tgtEl>
                                        <p:attrNameLst>
                                          <p:attrName>ppt_y</p:attrName>
                                        </p:attrNameLst>
                                      </p:cBhvr>
                                      <p:tavLst>
                                        <p:tav tm="0">
                                          <p:val>
                                            <p:strVal val="0-#ppt_h/2"/>
                                          </p:val>
                                        </p:tav>
                                        <p:tav tm="100000">
                                          <p:val>
                                            <p:strVal val="#ppt_y"/>
                                          </p:val>
                                        </p:tav>
                                      </p:tavLst>
                                    </p:anim>
                                  </p:childTnLst>
                                </p:cTn>
                              </p:par>
                              <p:par>
                                <p:cTn id="152" presetID="2" presetClass="entr" presetSubtype="2" fill="hold" grpId="3" nodeType="withEffect">
                                  <p:stCondLst>
                                    <p:cond delay="0"/>
                                  </p:stCondLst>
                                  <p:childTnLst>
                                    <p:set>
                                      <p:cBhvr>
                                        <p:cTn id="153" dur="1" fill="hold">
                                          <p:stCondLst>
                                            <p:cond delay="0"/>
                                          </p:stCondLst>
                                        </p:cTn>
                                        <p:tgtEl>
                                          <p:spTgt spid="13"/>
                                        </p:tgtEl>
                                        <p:attrNameLst>
                                          <p:attrName>style.visibility</p:attrName>
                                        </p:attrNameLst>
                                      </p:cBhvr>
                                      <p:to>
                                        <p:strVal val="visible"/>
                                      </p:to>
                                    </p:set>
                                    <p:anim calcmode="lin" valueType="num">
                                      <p:cBhvr additive="base">
                                        <p:cTn id="154" dur="3000" fill="hold"/>
                                        <p:tgtEl>
                                          <p:spTgt spid="13"/>
                                        </p:tgtEl>
                                        <p:attrNameLst>
                                          <p:attrName>ppt_x</p:attrName>
                                        </p:attrNameLst>
                                      </p:cBhvr>
                                      <p:tavLst>
                                        <p:tav tm="0">
                                          <p:val>
                                            <p:strVal val="1+#ppt_w/2"/>
                                          </p:val>
                                        </p:tav>
                                        <p:tav tm="100000">
                                          <p:val>
                                            <p:strVal val="#ppt_x"/>
                                          </p:val>
                                        </p:tav>
                                      </p:tavLst>
                                    </p:anim>
                                    <p:anim calcmode="lin" valueType="num">
                                      <p:cBhvr additive="base">
                                        <p:cTn id="155" dur="3000" fill="hold"/>
                                        <p:tgtEl>
                                          <p:spTgt spid="13"/>
                                        </p:tgtEl>
                                        <p:attrNameLst>
                                          <p:attrName>ppt_y</p:attrName>
                                        </p:attrNameLst>
                                      </p:cBhvr>
                                      <p:tavLst>
                                        <p:tav tm="0">
                                          <p:val>
                                            <p:strVal val="#ppt_y"/>
                                          </p:val>
                                        </p:tav>
                                        <p:tav tm="100000">
                                          <p:val>
                                            <p:strVal val="#ppt_y"/>
                                          </p:val>
                                        </p:tav>
                                      </p:tavLst>
                                    </p:anim>
                                  </p:childTnLst>
                                </p:cTn>
                              </p:par>
                              <p:par>
                                <p:cTn id="156" presetID="2" presetClass="entr" presetSubtype="2" fill="hold" grpId="3" nodeType="withEffect">
                                  <p:stCondLst>
                                    <p:cond delay="0"/>
                                  </p:stCondLst>
                                  <p:childTnLst>
                                    <p:set>
                                      <p:cBhvr>
                                        <p:cTn id="157" dur="1" fill="hold">
                                          <p:stCondLst>
                                            <p:cond delay="0"/>
                                          </p:stCondLst>
                                        </p:cTn>
                                        <p:tgtEl>
                                          <p:spTgt spid="19"/>
                                        </p:tgtEl>
                                        <p:attrNameLst>
                                          <p:attrName>style.visibility</p:attrName>
                                        </p:attrNameLst>
                                      </p:cBhvr>
                                      <p:to>
                                        <p:strVal val="visible"/>
                                      </p:to>
                                    </p:set>
                                    <p:anim calcmode="lin" valueType="num">
                                      <p:cBhvr additive="base">
                                        <p:cTn id="158" dur="3000" fill="hold"/>
                                        <p:tgtEl>
                                          <p:spTgt spid="19"/>
                                        </p:tgtEl>
                                        <p:attrNameLst>
                                          <p:attrName>ppt_x</p:attrName>
                                        </p:attrNameLst>
                                      </p:cBhvr>
                                      <p:tavLst>
                                        <p:tav tm="0">
                                          <p:val>
                                            <p:strVal val="1+#ppt_w/2"/>
                                          </p:val>
                                        </p:tav>
                                        <p:tav tm="100000">
                                          <p:val>
                                            <p:strVal val="#ppt_x"/>
                                          </p:val>
                                        </p:tav>
                                      </p:tavLst>
                                    </p:anim>
                                    <p:anim calcmode="lin" valueType="num">
                                      <p:cBhvr additive="base">
                                        <p:cTn id="159" dur="3000" fill="hold"/>
                                        <p:tgtEl>
                                          <p:spTgt spid="19"/>
                                        </p:tgtEl>
                                        <p:attrNameLst>
                                          <p:attrName>ppt_y</p:attrName>
                                        </p:attrNameLst>
                                      </p:cBhvr>
                                      <p:tavLst>
                                        <p:tav tm="0">
                                          <p:val>
                                            <p:strVal val="#ppt_y"/>
                                          </p:val>
                                        </p:tav>
                                        <p:tav tm="100000">
                                          <p:val>
                                            <p:strVal val="#ppt_y"/>
                                          </p:val>
                                        </p:tav>
                                      </p:tavLst>
                                    </p:anim>
                                  </p:childTnLst>
                                </p:cTn>
                              </p:par>
                              <p:par>
                                <p:cTn id="160" presetID="2" presetClass="entr" presetSubtype="2" fill="hold" grpId="3" nodeType="withEffect">
                                  <p:stCondLst>
                                    <p:cond delay="0"/>
                                  </p:stCondLst>
                                  <p:childTnLst>
                                    <p:set>
                                      <p:cBhvr>
                                        <p:cTn id="161" dur="1" fill="hold">
                                          <p:stCondLst>
                                            <p:cond delay="0"/>
                                          </p:stCondLst>
                                        </p:cTn>
                                        <p:tgtEl>
                                          <p:spTgt spid="23"/>
                                        </p:tgtEl>
                                        <p:attrNameLst>
                                          <p:attrName>style.visibility</p:attrName>
                                        </p:attrNameLst>
                                      </p:cBhvr>
                                      <p:to>
                                        <p:strVal val="visible"/>
                                      </p:to>
                                    </p:set>
                                    <p:anim calcmode="lin" valueType="num">
                                      <p:cBhvr additive="base">
                                        <p:cTn id="162" dur="3000" fill="hold"/>
                                        <p:tgtEl>
                                          <p:spTgt spid="23"/>
                                        </p:tgtEl>
                                        <p:attrNameLst>
                                          <p:attrName>ppt_x</p:attrName>
                                        </p:attrNameLst>
                                      </p:cBhvr>
                                      <p:tavLst>
                                        <p:tav tm="0">
                                          <p:val>
                                            <p:strVal val="1+#ppt_w/2"/>
                                          </p:val>
                                        </p:tav>
                                        <p:tav tm="100000">
                                          <p:val>
                                            <p:strVal val="#ppt_x"/>
                                          </p:val>
                                        </p:tav>
                                      </p:tavLst>
                                    </p:anim>
                                    <p:anim calcmode="lin" valueType="num">
                                      <p:cBhvr additive="base">
                                        <p:cTn id="163" dur="3000" fill="hold"/>
                                        <p:tgtEl>
                                          <p:spTgt spid="23"/>
                                        </p:tgtEl>
                                        <p:attrNameLst>
                                          <p:attrName>ppt_y</p:attrName>
                                        </p:attrNameLst>
                                      </p:cBhvr>
                                      <p:tavLst>
                                        <p:tav tm="0">
                                          <p:val>
                                            <p:strVal val="#ppt_y"/>
                                          </p:val>
                                        </p:tav>
                                        <p:tav tm="100000">
                                          <p:val>
                                            <p:strVal val="#ppt_y"/>
                                          </p:val>
                                        </p:tav>
                                      </p:tavLst>
                                    </p:anim>
                                  </p:childTnLst>
                                </p:cTn>
                              </p:par>
                              <p:par>
                                <p:cTn id="164" presetID="2" presetClass="entr" presetSubtype="8" fill="hold" grpId="3" nodeType="withEffect">
                                  <p:stCondLst>
                                    <p:cond delay="0"/>
                                  </p:stCondLst>
                                  <p:childTnLst>
                                    <p:set>
                                      <p:cBhvr>
                                        <p:cTn id="165" dur="1" fill="hold">
                                          <p:stCondLst>
                                            <p:cond delay="0"/>
                                          </p:stCondLst>
                                        </p:cTn>
                                        <p:tgtEl>
                                          <p:spTgt spid="16"/>
                                        </p:tgtEl>
                                        <p:attrNameLst>
                                          <p:attrName>style.visibility</p:attrName>
                                        </p:attrNameLst>
                                      </p:cBhvr>
                                      <p:to>
                                        <p:strVal val="visible"/>
                                      </p:to>
                                    </p:set>
                                    <p:anim calcmode="lin" valueType="num">
                                      <p:cBhvr additive="base">
                                        <p:cTn id="166" dur="3000" fill="hold"/>
                                        <p:tgtEl>
                                          <p:spTgt spid="16"/>
                                        </p:tgtEl>
                                        <p:attrNameLst>
                                          <p:attrName>ppt_x</p:attrName>
                                        </p:attrNameLst>
                                      </p:cBhvr>
                                      <p:tavLst>
                                        <p:tav tm="0">
                                          <p:val>
                                            <p:strVal val="0-#ppt_w/2"/>
                                          </p:val>
                                        </p:tav>
                                        <p:tav tm="100000">
                                          <p:val>
                                            <p:strVal val="#ppt_x"/>
                                          </p:val>
                                        </p:tav>
                                      </p:tavLst>
                                    </p:anim>
                                    <p:anim calcmode="lin" valueType="num">
                                      <p:cBhvr additive="base">
                                        <p:cTn id="167" dur="3000" fill="hold"/>
                                        <p:tgtEl>
                                          <p:spTgt spid="16"/>
                                        </p:tgtEl>
                                        <p:attrNameLst>
                                          <p:attrName>ppt_y</p:attrName>
                                        </p:attrNameLst>
                                      </p:cBhvr>
                                      <p:tavLst>
                                        <p:tav tm="0">
                                          <p:val>
                                            <p:strVal val="#ppt_y"/>
                                          </p:val>
                                        </p:tav>
                                        <p:tav tm="100000">
                                          <p:val>
                                            <p:strVal val="#ppt_y"/>
                                          </p:val>
                                        </p:tav>
                                      </p:tavLst>
                                    </p:anim>
                                  </p:childTnLst>
                                </p:cTn>
                              </p:par>
                              <p:par>
                                <p:cTn id="168" presetID="2" presetClass="entr" presetSubtype="8" fill="hold" grpId="3" nodeType="withEffect">
                                  <p:stCondLst>
                                    <p:cond delay="0"/>
                                  </p:stCondLst>
                                  <p:childTnLst>
                                    <p:set>
                                      <p:cBhvr>
                                        <p:cTn id="169" dur="1" fill="hold">
                                          <p:stCondLst>
                                            <p:cond delay="0"/>
                                          </p:stCondLst>
                                        </p:cTn>
                                        <p:tgtEl>
                                          <p:spTgt spid="18"/>
                                        </p:tgtEl>
                                        <p:attrNameLst>
                                          <p:attrName>style.visibility</p:attrName>
                                        </p:attrNameLst>
                                      </p:cBhvr>
                                      <p:to>
                                        <p:strVal val="visible"/>
                                      </p:to>
                                    </p:set>
                                    <p:anim calcmode="lin" valueType="num">
                                      <p:cBhvr additive="base">
                                        <p:cTn id="170" dur="3000" fill="hold"/>
                                        <p:tgtEl>
                                          <p:spTgt spid="18"/>
                                        </p:tgtEl>
                                        <p:attrNameLst>
                                          <p:attrName>ppt_x</p:attrName>
                                        </p:attrNameLst>
                                      </p:cBhvr>
                                      <p:tavLst>
                                        <p:tav tm="0">
                                          <p:val>
                                            <p:strVal val="0-#ppt_w/2"/>
                                          </p:val>
                                        </p:tav>
                                        <p:tav tm="100000">
                                          <p:val>
                                            <p:strVal val="#ppt_x"/>
                                          </p:val>
                                        </p:tav>
                                      </p:tavLst>
                                    </p:anim>
                                    <p:anim calcmode="lin" valueType="num">
                                      <p:cBhvr additive="base">
                                        <p:cTn id="171" dur="3000" fill="hold"/>
                                        <p:tgtEl>
                                          <p:spTgt spid="18"/>
                                        </p:tgtEl>
                                        <p:attrNameLst>
                                          <p:attrName>ppt_y</p:attrName>
                                        </p:attrNameLst>
                                      </p:cBhvr>
                                      <p:tavLst>
                                        <p:tav tm="0">
                                          <p:val>
                                            <p:strVal val="#ppt_y"/>
                                          </p:val>
                                        </p:tav>
                                        <p:tav tm="100000">
                                          <p:val>
                                            <p:strVal val="#ppt_y"/>
                                          </p:val>
                                        </p:tav>
                                      </p:tavLst>
                                    </p:anim>
                                  </p:childTnLst>
                                </p:cTn>
                              </p:par>
                              <p:par>
                                <p:cTn id="172" presetID="2" presetClass="entr" presetSubtype="8" fill="hold" grpId="3" nodeType="withEffect">
                                  <p:stCondLst>
                                    <p:cond delay="0"/>
                                  </p:stCondLst>
                                  <p:childTnLst>
                                    <p:set>
                                      <p:cBhvr>
                                        <p:cTn id="173" dur="1" fill="hold">
                                          <p:stCondLst>
                                            <p:cond delay="0"/>
                                          </p:stCondLst>
                                        </p:cTn>
                                        <p:tgtEl>
                                          <p:spTgt spid="22"/>
                                        </p:tgtEl>
                                        <p:attrNameLst>
                                          <p:attrName>style.visibility</p:attrName>
                                        </p:attrNameLst>
                                      </p:cBhvr>
                                      <p:to>
                                        <p:strVal val="visible"/>
                                      </p:to>
                                    </p:set>
                                    <p:anim calcmode="lin" valueType="num">
                                      <p:cBhvr additive="base">
                                        <p:cTn id="174" dur="3000" fill="hold"/>
                                        <p:tgtEl>
                                          <p:spTgt spid="22"/>
                                        </p:tgtEl>
                                        <p:attrNameLst>
                                          <p:attrName>ppt_x</p:attrName>
                                        </p:attrNameLst>
                                      </p:cBhvr>
                                      <p:tavLst>
                                        <p:tav tm="0">
                                          <p:val>
                                            <p:strVal val="0-#ppt_w/2"/>
                                          </p:val>
                                        </p:tav>
                                        <p:tav tm="100000">
                                          <p:val>
                                            <p:strVal val="#ppt_x"/>
                                          </p:val>
                                        </p:tav>
                                      </p:tavLst>
                                    </p:anim>
                                    <p:anim calcmode="lin" valueType="num">
                                      <p:cBhvr additive="base">
                                        <p:cTn id="175" dur="3000" fill="hold"/>
                                        <p:tgtEl>
                                          <p:spTgt spid="22"/>
                                        </p:tgtEl>
                                        <p:attrNameLst>
                                          <p:attrName>ppt_y</p:attrName>
                                        </p:attrNameLst>
                                      </p:cBhvr>
                                      <p:tavLst>
                                        <p:tav tm="0">
                                          <p:val>
                                            <p:strVal val="#ppt_y"/>
                                          </p:val>
                                        </p:tav>
                                        <p:tav tm="100000">
                                          <p:val>
                                            <p:strVal val="#ppt_y"/>
                                          </p:val>
                                        </p:tav>
                                      </p:tavLst>
                                    </p:anim>
                                  </p:childTnLst>
                                </p:cTn>
                              </p:par>
                            </p:childTnLst>
                          </p:cTn>
                        </p:par>
                        <p:par>
                          <p:cTn id="176" fill="hold">
                            <p:stCondLst>
                              <p:cond delay="3000"/>
                            </p:stCondLst>
                            <p:childTnLst>
                              <p:par>
                                <p:cTn id="177" presetID="2" presetClass="exit" presetSubtype="4" fill="hold" grpId="4" nodeType="afterEffect">
                                  <p:stCondLst>
                                    <p:cond delay="0"/>
                                  </p:stCondLst>
                                  <p:childTnLst>
                                    <p:anim calcmode="lin" valueType="num">
                                      <p:cBhvr additive="base">
                                        <p:cTn id="178" dur="3000"/>
                                        <p:tgtEl>
                                          <p:spTgt spid="14"/>
                                        </p:tgtEl>
                                        <p:attrNameLst>
                                          <p:attrName>ppt_x</p:attrName>
                                        </p:attrNameLst>
                                      </p:cBhvr>
                                      <p:tavLst>
                                        <p:tav tm="0">
                                          <p:val>
                                            <p:strVal val="ppt_x"/>
                                          </p:val>
                                        </p:tav>
                                        <p:tav tm="100000">
                                          <p:val>
                                            <p:strVal val="ppt_x"/>
                                          </p:val>
                                        </p:tav>
                                      </p:tavLst>
                                    </p:anim>
                                    <p:anim calcmode="lin" valueType="num">
                                      <p:cBhvr additive="base">
                                        <p:cTn id="179" dur="3000"/>
                                        <p:tgtEl>
                                          <p:spTgt spid="14"/>
                                        </p:tgtEl>
                                        <p:attrNameLst>
                                          <p:attrName>ppt_y</p:attrName>
                                        </p:attrNameLst>
                                      </p:cBhvr>
                                      <p:tavLst>
                                        <p:tav tm="0">
                                          <p:val>
                                            <p:strVal val="ppt_y"/>
                                          </p:val>
                                        </p:tav>
                                        <p:tav tm="100000">
                                          <p:val>
                                            <p:strVal val="1+ppt_h/2"/>
                                          </p:val>
                                        </p:tav>
                                      </p:tavLst>
                                    </p:anim>
                                    <p:set>
                                      <p:cBhvr>
                                        <p:cTn id="180" dur="1" fill="hold">
                                          <p:stCondLst>
                                            <p:cond delay="2999"/>
                                          </p:stCondLst>
                                        </p:cTn>
                                        <p:tgtEl>
                                          <p:spTgt spid="14"/>
                                        </p:tgtEl>
                                        <p:attrNameLst>
                                          <p:attrName>style.visibility</p:attrName>
                                        </p:attrNameLst>
                                      </p:cBhvr>
                                      <p:to>
                                        <p:strVal val="hidden"/>
                                      </p:to>
                                    </p:set>
                                  </p:childTnLst>
                                </p:cTn>
                              </p:par>
                              <p:par>
                                <p:cTn id="181" presetID="2" presetClass="exit" presetSubtype="4" fill="hold" grpId="4" nodeType="withEffect">
                                  <p:stCondLst>
                                    <p:cond delay="0"/>
                                  </p:stCondLst>
                                  <p:childTnLst>
                                    <p:anim calcmode="lin" valueType="num">
                                      <p:cBhvr additive="base">
                                        <p:cTn id="182" dur="3000"/>
                                        <p:tgtEl>
                                          <p:spTgt spid="17"/>
                                        </p:tgtEl>
                                        <p:attrNameLst>
                                          <p:attrName>ppt_x</p:attrName>
                                        </p:attrNameLst>
                                      </p:cBhvr>
                                      <p:tavLst>
                                        <p:tav tm="0">
                                          <p:val>
                                            <p:strVal val="ppt_x"/>
                                          </p:val>
                                        </p:tav>
                                        <p:tav tm="100000">
                                          <p:val>
                                            <p:strVal val="ppt_x"/>
                                          </p:val>
                                        </p:tav>
                                      </p:tavLst>
                                    </p:anim>
                                    <p:anim calcmode="lin" valueType="num">
                                      <p:cBhvr additive="base">
                                        <p:cTn id="183" dur="3000"/>
                                        <p:tgtEl>
                                          <p:spTgt spid="17"/>
                                        </p:tgtEl>
                                        <p:attrNameLst>
                                          <p:attrName>ppt_y</p:attrName>
                                        </p:attrNameLst>
                                      </p:cBhvr>
                                      <p:tavLst>
                                        <p:tav tm="0">
                                          <p:val>
                                            <p:strVal val="ppt_y"/>
                                          </p:val>
                                        </p:tav>
                                        <p:tav tm="100000">
                                          <p:val>
                                            <p:strVal val="1+ppt_h/2"/>
                                          </p:val>
                                        </p:tav>
                                      </p:tavLst>
                                    </p:anim>
                                    <p:set>
                                      <p:cBhvr>
                                        <p:cTn id="184" dur="1" fill="hold">
                                          <p:stCondLst>
                                            <p:cond delay="2999"/>
                                          </p:stCondLst>
                                        </p:cTn>
                                        <p:tgtEl>
                                          <p:spTgt spid="17"/>
                                        </p:tgtEl>
                                        <p:attrNameLst>
                                          <p:attrName>style.visibility</p:attrName>
                                        </p:attrNameLst>
                                      </p:cBhvr>
                                      <p:to>
                                        <p:strVal val="hidden"/>
                                      </p:to>
                                    </p:set>
                                  </p:childTnLst>
                                </p:cTn>
                              </p:par>
                              <p:par>
                                <p:cTn id="185" presetID="2" presetClass="exit" presetSubtype="4" fill="hold" grpId="4" nodeType="withEffect">
                                  <p:stCondLst>
                                    <p:cond delay="0"/>
                                  </p:stCondLst>
                                  <p:childTnLst>
                                    <p:anim calcmode="lin" valueType="num">
                                      <p:cBhvr additive="base">
                                        <p:cTn id="186" dur="3000"/>
                                        <p:tgtEl>
                                          <p:spTgt spid="21"/>
                                        </p:tgtEl>
                                        <p:attrNameLst>
                                          <p:attrName>ppt_x</p:attrName>
                                        </p:attrNameLst>
                                      </p:cBhvr>
                                      <p:tavLst>
                                        <p:tav tm="0">
                                          <p:val>
                                            <p:strVal val="ppt_x"/>
                                          </p:val>
                                        </p:tav>
                                        <p:tav tm="100000">
                                          <p:val>
                                            <p:strVal val="ppt_x"/>
                                          </p:val>
                                        </p:tav>
                                      </p:tavLst>
                                    </p:anim>
                                    <p:anim calcmode="lin" valueType="num">
                                      <p:cBhvr additive="base">
                                        <p:cTn id="187" dur="3000"/>
                                        <p:tgtEl>
                                          <p:spTgt spid="21"/>
                                        </p:tgtEl>
                                        <p:attrNameLst>
                                          <p:attrName>ppt_y</p:attrName>
                                        </p:attrNameLst>
                                      </p:cBhvr>
                                      <p:tavLst>
                                        <p:tav tm="0">
                                          <p:val>
                                            <p:strVal val="ppt_y"/>
                                          </p:val>
                                        </p:tav>
                                        <p:tav tm="100000">
                                          <p:val>
                                            <p:strVal val="1+ppt_h/2"/>
                                          </p:val>
                                        </p:tav>
                                      </p:tavLst>
                                    </p:anim>
                                    <p:set>
                                      <p:cBhvr>
                                        <p:cTn id="188" dur="1" fill="hold">
                                          <p:stCondLst>
                                            <p:cond delay="2999"/>
                                          </p:stCondLst>
                                        </p:cTn>
                                        <p:tgtEl>
                                          <p:spTgt spid="21"/>
                                        </p:tgtEl>
                                        <p:attrNameLst>
                                          <p:attrName>style.visibility</p:attrName>
                                        </p:attrNameLst>
                                      </p:cBhvr>
                                      <p:to>
                                        <p:strVal val="hidden"/>
                                      </p:to>
                                    </p:set>
                                  </p:childTnLst>
                                </p:cTn>
                              </p:par>
                              <p:par>
                                <p:cTn id="189" presetID="2" presetClass="exit" presetSubtype="1" fill="hold" grpId="4" nodeType="withEffect">
                                  <p:stCondLst>
                                    <p:cond delay="0"/>
                                  </p:stCondLst>
                                  <p:childTnLst>
                                    <p:anim calcmode="lin" valueType="num">
                                      <p:cBhvr additive="base">
                                        <p:cTn id="190" dur="3000"/>
                                        <p:tgtEl>
                                          <p:spTgt spid="20"/>
                                        </p:tgtEl>
                                        <p:attrNameLst>
                                          <p:attrName>ppt_x</p:attrName>
                                        </p:attrNameLst>
                                      </p:cBhvr>
                                      <p:tavLst>
                                        <p:tav tm="0">
                                          <p:val>
                                            <p:strVal val="ppt_x"/>
                                          </p:val>
                                        </p:tav>
                                        <p:tav tm="100000">
                                          <p:val>
                                            <p:strVal val="ppt_x"/>
                                          </p:val>
                                        </p:tav>
                                      </p:tavLst>
                                    </p:anim>
                                    <p:anim calcmode="lin" valueType="num">
                                      <p:cBhvr additive="base">
                                        <p:cTn id="191" dur="3000"/>
                                        <p:tgtEl>
                                          <p:spTgt spid="20"/>
                                        </p:tgtEl>
                                        <p:attrNameLst>
                                          <p:attrName>ppt_y</p:attrName>
                                        </p:attrNameLst>
                                      </p:cBhvr>
                                      <p:tavLst>
                                        <p:tav tm="0">
                                          <p:val>
                                            <p:strVal val="ppt_y"/>
                                          </p:val>
                                        </p:tav>
                                        <p:tav tm="100000">
                                          <p:val>
                                            <p:strVal val="0-ppt_h/2"/>
                                          </p:val>
                                        </p:tav>
                                      </p:tavLst>
                                    </p:anim>
                                    <p:set>
                                      <p:cBhvr>
                                        <p:cTn id="192" dur="1" fill="hold">
                                          <p:stCondLst>
                                            <p:cond delay="2999"/>
                                          </p:stCondLst>
                                        </p:cTn>
                                        <p:tgtEl>
                                          <p:spTgt spid="20"/>
                                        </p:tgtEl>
                                        <p:attrNameLst>
                                          <p:attrName>style.visibility</p:attrName>
                                        </p:attrNameLst>
                                      </p:cBhvr>
                                      <p:to>
                                        <p:strVal val="hidden"/>
                                      </p:to>
                                    </p:set>
                                  </p:childTnLst>
                                </p:cTn>
                              </p:par>
                              <p:par>
                                <p:cTn id="193" presetID="2" presetClass="exit" presetSubtype="1" fill="hold" grpId="4" nodeType="withEffect">
                                  <p:stCondLst>
                                    <p:cond delay="0"/>
                                  </p:stCondLst>
                                  <p:childTnLst>
                                    <p:anim calcmode="lin" valueType="num">
                                      <p:cBhvr additive="base">
                                        <p:cTn id="194" dur="3000"/>
                                        <p:tgtEl>
                                          <p:spTgt spid="24"/>
                                        </p:tgtEl>
                                        <p:attrNameLst>
                                          <p:attrName>ppt_x</p:attrName>
                                        </p:attrNameLst>
                                      </p:cBhvr>
                                      <p:tavLst>
                                        <p:tav tm="0">
                                          <p:val>
                                            <p:strVal val="ppt_x"/>
                                          </p:val>
                                        </p:tav>
                                        <p:tav tm="100000">
                                          <p:val>
                                            <p:strVal val="ppt_x"/>
                                          </p:val>
                                        </p:tav>
                                      </p:tavLst>
                                    </p:anim>
                                    <p:anim calcmode="lin" valueType="num">
                                      <p:cBhvr additive="base">
                                        <p:cTn id="195" dur="3000"/>
                                        <p:tgtEl>
                                          <p:spTgt spid="24"/>
                                        </p:tgtEl>
                                        <p:attrNameLst>
                                          <p:attrName>ppt_y</p:attrName>
                                        </p:attrNameLst>
                                      </p:cBhvr>
                                      <p:tavLst>
                                        <p:tav tm="0">
                                          <p:val>
                                            <p:strVal val="ppt_y"/>
                                          </p:val>
                                        </p:tav>
                                        <p:tav tm="100000">
                                          <p:val>
                                            <p:strVal val="0-ppt_h/2"/>
                                          </p:val>
                                        </p:tav>
                                      </p:tavLst>
                                    </p:anim>
                                    <p:set>
                                      <p:cBhvr>
                                        <p:cTn id="196" dur="1" fill="hold">
                                          <p:stCondLst>
                                            <p:cond delay="2999"/>
                                          </p:stCondLst>
                                        </p:cTn>
                                        <p:tgtEl>
                                          <p:spTgt spid="24"/>
                                        </p:tgtEl>
                                        <p:attrNameLst>
                                          <p:attrName>style.visibility</p:attrName>
                                        </p:attrNameLst>
                                      </p:cBhvr>
                                      <p:to>
                                        <p:strVal val="hidden"/>
                                      </p:to>
                                    </p:set>
                                  </p:childTnLst>
                                </p:cTn>
                              </p:par>
                              <p:par>
                                <p:cTn id="197" presetID="2" presetClass="exit" presetSubtype="1" fill="hold" grpId="4" nodeType="withEffect">
                                  <p:stCondLst>
                                    <p:cond delay="0"/>
                                  </p:stCondLst>
                                  <p:childTnLst>
                                    <p:anim calcmode="lin" valueType="num">
                                      <p:cBhvr additive="base">
                                        <p:cTn id="198" dur="3000"/>
                                        <p:tgtEl>
                                          <p:spTgt spid="15"/>
                                        </p:tgtEl>
                                        <p:attrNameLst>
                                          <p:attrName>ppt_x</p:attrName>
                                        </p:attrNameLst>
                                      </p:cBhvr>
                                      <p:tavLst>
                                        <p:tav tm="0">
                                          <p:val>
                                            <p:strVal val="ppt_x"/>
                                          </p:val>
                                        </p:tav>
                                        <p:tav tm="100000">
                                          <p:val>
                                            <p:strVal val="ppt_x"/>
                                          </p:val>
                                        </p:tav>
                                      </p:tavLst>
                                    </p:anim>
                                    <p:anim calcmode="lin" valueType="num">
                                      <p:cBhvr additive="base">
                                        <p:cTn id="199" dur="3000"/>
                                        <p:tgtEl>
                                          <p:spTgt spid="15"/>
                                        </p:tgtEl>
                                        <p:attrNameLst>
                                          <p:attrName>ppt_y</p:attrName>
                                        </p:attrNameLst>
                                      </p:cBhvr>
                                      <p:tavLst>
                                        <p:tav tm="0">
                                          <p:val>
                                            <p:strVal val="ppt_y"/>
                                          </p:val>
                                        </p:tav>
                                        <p:tav tm="100000">
                                          <p:val>
                                            <p:strVal val="0-ppt_h/2"/>
                                          </p:val>
                                        </p:tav>
                                      </p:tavLst>
                                    </p:anim>
                                    <p:set>
                                      <p:cBhvr>
                                        <p:cTn id="200" dur="1" fill="hold">
                                          <p:stCondLst>
                                            <p:cond delay="2999"/>
                                          </p:stCondLst>
                                        </p:cTn>
                                        <p:tgtEl>
                                          <p:spTgt spid="15"/>
                                        </p:tgtEl>
                                        <p:attrNameLst>
                                          <p:attrName>style.visibility</p:attrName>
                                        </p:attrNameLst>
                                      </p:cBhvr>
                                      <p:to>
                                        <p:strVal val="hidden"/>
                                      </p:to>
                                    </p:set>
                                  </p:childTnLst>
                                </p:cTn>
                              </p:par>
                              <p:par>
                                <p:cTn id="201" presetID="2" presetClass="exit" presetSubtype="2" fill="hold" grpId="4" nodeType="withEffect">
                                  <p:stCondLst>
                                    <p:cond delay="0"/>
                                  </p:stCondLst>
                                  <p:childTnLst>
                                    <p:anim calcmode="lin" valueType="num">
                                      <p:cBhvr additive="base">
                                        <p:cTn id="202" dur="3000"/>
                                        <p:tgtEl>
                                          <p:spTgt spid="13"/>
                                        </p:tgtEl>
                                        <p:attrNameLst>
                                          <p:attrName>ppt_x</p:attrName>
                                        </p:attrNameLst>
                                      </p:cBhvr>
                                      <p:tavLst>
                                        <p:tav tm="0">
                                          <p:val>
                                            <p:strVal val="ppt_x"/>
                                          </p:val>
                                        </p:tav>
                                        <p:tav tm="100000">
                                          <p:val>
                                            <p:strVal val="1+ppt_w/2"/>
                                          </p:val>
                                        </p:tav>
                                      </p:tavLst>
                                    </p:anim>
                                    <p:anim calcmode="lin" valueType="num">
                                      <p:cBhvr additive="base">
                                        <p:cTn id="203" dur="3000"/>
                                        <p:tgtEl>
                                          <p:spTgt spid="13"/>
                                        </p:tgtEl>
                                        <p:attrNameLst>
                                          <p:attrName>ppt_y</p:attrName>
                                        </p:attrNameLst>
                                      </p:cBhvr>
                                      <p:tavLst>
                                        <p:tav tm="0">
                                          <p:val>
                                            <p:strVal val="ppt_y"/>
                                          </p:val>
                                        </p:tav>
                                        <p:tav tm="100000">
                                          <p:val>
                                            <p:strVal val="ppt_y"/>
                                          </p:val>
                                        </p:tav>
                                      </p:tavLst>
                                    </p:anim>
                                    <p:set>
                                      <p:cBhvr>
                                        <p:cTn id="204" dur="1" fill="hold">
                                          <p:stCondLst>
                                            <p:cond delay="2999"/>
                                          </p:stCondLst>
                                        </p:cTn>
                                        <p:tgtEl>
                                          <p:spTgt spid="13"/>
                                        </p:tgtEl>
                                        <p:attrNameLst>
                                          <p:attrName>style.visibility</p:attrName>
                                        </p:attrNameLst>
                                      </p:cBhvr>
                                      <p:to>
                                        <p:strVal val="hidden"/>
                                      </p:to>
                                    </p:set>
                                  </p:childTnLst>
                                </p:cTn>
                              </p:par>
                              <p:par>
                                <p:cTn id="205" presetID="2" presetClass="exit" presetSubtype="2" fill="hold" grpId="4" nodeType="withEffect">
                                  <p:stCondLst>
                                    <p:cond delay="0"/>
                                  </p:stCondLst>
                                  <p:childTnLst>
                                    <p:anim calcmode="lin" valueType="num">
                                      <p:cBhvr additive="base">
                                        <p:cTn id="206" dur="3000"/>
                                        <p:tgtEl>
                                          <p:spTgt spid="19"/>
                                        </p:tgtEl>
                                        <p:attrNameLst>
                                          <p:attrName>ppt_x</p:attrName>
                                        </p:attrNameLst>
                                      </p:cBhvr>
                                      <p:tavLst>
                                        <p:tav tm="0">
                                          <p:val>
                                            <p:strVal val="ppt_x"/>
                                          </p:val>
                                        </p:tav>
                                        <p:tav tm="100000">
                                          <p:val>
                                            <p:strVal val="1+ppt_w/2"/>
                                          </p:val>
                                        </p:tav>
                                      </p:tavLst>
                                    </p:anim>
                                    <p:anim calcmode="lin" valueType="num">
                                      <p:cBhvr additive="base">
                                        <p:cTn id="207" dur="3000"/>
                                        <p:tgtEl>
                                          <p:spTgt spid="19"/>
                                        </p:tgtEl>
                                        <p:attrNameLst>
                                          <p:attrName>ppt_y</p:attrName>
                                        </p:attrNameLst>
                                      </p:cBhvr>
                                      <p:tavLst>
                                        <p:tav tm="0">
                                          <p:val>
                                            <p:strVal val="ppt_y"/>
                                          </p:val>
                                        </p:tav>
                                        <p:tav tm="100000">
                                          <p:val>
                                            <p:strVal val="ppt_y"/>
                                          </p:val>
                                        </p:tav>
                                      </p:tavLst>
                                    </p:anim>
                                    <p:set>
                                      <p:cBhvr>
                                        <p:cTn id="208" dur="1" fill="hold">
                                          <p:stCondLst>
                                            <p:cond delay="2999"/>
                                          </p:stCondLst>
                                        </p:cTn>
                                        <p:tgtEl>
                                          <p:spTgt spid="19"/>
                                        </p:tgtEl>
                                        <p:attrNameLst>
                                          <p:attrName>style.visibility</p:attrName>
                                        </p:attrNameLst>
                                      </p:cBhvr>
                                      <p:to>
                                        <p:strVal val="hidden"/>
                                      </p:to>
                                    </p:set>
                                  </p:childTnLst>
                                </p:cTn>
                              </p:par>
                              <p:par>
                                <p:cTn id="209" presetID="2" presetClass="exit" presetSubtype="2" fill="hold" grpId="4" nodeType="withEffect">
                                  <p:stCondLst>
                                    <p:cond delay="0"/>
                                  </p:stCondLst>
                                  <p:childTnLst>
                                    <p:anim calcmode="lin" valueType="num">
                                      <p:cBhvr additive="base">
                                        <p:cTn id="210" dur="3000"/>
                                        <p:tgtEl>
                                          <p:spTgt spid="23"/>
                                        </p:tgtEl>
                                        <p:attrNameLst>
                                          <p:attrName>ppt_x</p:attrName>
                                        </p:attrNameLst>
                                      </p:cBhvr>
                                      <p:tavLst>
                                        <p:tav tm="0">
                                          <p:val>
                                            <p:strVal val="ppt_x"/>
                                          </p:val>
                                        </p:tav>
                                        <p:tav tm="100000">
                                          <p:val>
                                            <p:strVal val="1+ppt_w/2"/>
                                          </p:val>
                                        </p:tav>
                                      </p:tavLst>
                                    </p:anim>
                                    <p:anim calcmode="lin" valueType="num">
                                      <p:cBhvr additive="base">
                                        <p:cTn id="211" dur="3000"/>
                                        <p:tgtEl>
                                          <p:spTgt spid="23"/>
                                        </p:tgtEl>
                                        <p:attrNameLst>
                                          <p:attrName>ppt_y</p:attrName>
                                        </p:attrNameLst>
                                      </p:cBhvr>
                                      <p:tavLst>
                                        <p:tav tm="0">
                                          <p:val>
                                            <p:strVal val="ppt_y"/>
                                          </p:val>
                                        </p:tav>
                                        <p:tav tm="100000">
                                          <p:val>
                                            <p:strVal val="ppt_y"/>
                                          </p:val>
                                        </p:tav>
                                      </p:tavLst>
                                    </p:anim>
                                    <p:set>
                                      <p:cBhvr>
                                        <p:cTn id="212" dur="1" fill="hold">
                                          <p:stCondLst>
                                            <p:cond delay="2999"/>
                                          </p:stCondLst>
                                        </p:cTn>
                                        <p:tgtEl>
                                          <p:spTgt spid="23"/>
                                        </p:tgtEl>
                                        <p:attrNameLst>
                                          <p:attrName>style.visibility</p:attrName>
                                        </p:attrNameLst>
                                      </p:cBhvr>
                                      <p:to>
                                        <p:strVal val="hidden"/>
                                      </p:to>
                                    </p:set>
                                  </p:childTnLst>
                                </p:cTn>
                              </p:par>
                              <p:par>
                                <p:cTn id="213" presetID="2" presetClass="exit" presetSubtype="8" fill="hold" grpId="4" nodeType="withEffect">
                                  <p:stCondLst>
                                    <p:cond delay="0"/>
                                  </p:stCondLst>
                                  <p:childTnLst>
                                    <p:anim calcmode="lin" valueType="num">
                                      <p:cBhvr additive="base">
                                        <p:cTn id="214" dur="3000"/>
                                        <p:tgtEl>
                                          <p:spTgt spid="16"/>
                                        </p:tgtEl>
                                        <p:attrNameLst>
                                          <p:attrName>ppt_x</p:attrName>
                                        </p:attrNameLst>
                                      </p:cBhvr>
                                      <p:tavLst>
                                        <p:tav tm="0">
                                          <p:val>
                                            <p:strVal val="ppt_x"/>
                                          </p:val>
                                        </p:tav>
                                        <p:tav tm="100000">
                                          <p:val>
                                            <p:strVal val="0-ppt_w/2"/>
                                          </p:val>
                                        </p:tav>
                                      </p:tavLst>
                                    </p:anim>
                                    <p:anim calcmode="lin" valueType="num">
                                      <p:cBhvr additive="base">
                                        <p:cTn id="215" dur="3000"/>
                                        <p:tgtEl>
                                          <p:spTgt spid="16"/>
                                        </p:tgtEl>
                                        <p:attrNameLst>
                                          <p:attrName>ppt_y</p:attrName>
                                        </p:attrNameLst>
                                      </p:cBhvr>
                                      <p:tavLst>
                                        <p:tav tm="0">
                                          <p:val>
                                            <p:strVal val="ppt_y"/>
                                          </p:val>
                                        </p:tav>
                                        <p:tav tm="100000">
                                          <p:val>
                                            <p:strVal val="ppt_y"/>
                                          </p:val>
                                        </p:tav>
                                      </p:tavLst>
                                    </p:anim>
                                    <p:set>
                                      <p:cBhvr>
                                        <p:cTn id="216" dur="1" fill="hold">
                                          <p:stCondLst>
                                            <p:cond delay="2999"/>
                                          </p:stCondLst>
                                        </p:cTn>
                                        <p:tgtEl>
                                          <p:spTgt spid="16"/>
                                        </p:tgtEl>
                                        <p:attrNameLst>
                                          <p:attrName>style.visibility</p:attrName>
                                        </p:attrNameLst>
                                      </p:cBhvr>
                                      <p:to>
                                        <p:strVal val="hidden"/>
                                      </p:to>
                                    </p:set>
                                  </p:childTnLst>
                                </p:cTn>
                              </p:par>
                              <p:par>
                                <p:cTn id="217" presetID="2" presetClass="exit" presetSubtype="8" fill="hold" grpId="4" nodeType="withEffect">
                                  <p:stCondLst>
                                    <p:cond delay="0"/>
                                  </p:stCondLst>
                                  <p:childTnLst>
                                    <p:anim calcmode="lin" valueType="num">
                                      <p:cBhvr additive="base">
                                        <p:cTn id="218" dur="3000"/>
                                        <p:tgtEl>
                                          <p:spTgt spid="18"/>
                                        </p:tgtEl>
                                        <p:attrNameLst>
                                          <p:attrName>ppt_x</p:attrName>
                                        </p:attrNameLst>
                                      </p:cBhvr>
                                      <p:tavLst>
                                        <p:tav tm="0">
                                          <p:val>
                                            <p:strVal val="ppt_x"/>
                                          </p:val>
                                        </p:tav>
                                        <p:tav tm="100000">
                                          <p:val>
                                            <p:strVal val="0-ppt_w/2"/>
                                          </p:val>
                                        </p:tav>
                                      </p:tavLst>
                                    </p:anim>
                                    <p:anim calcmode="lin" valueType="num">
                                      <p:cBhvr additive="base">
                                        <p:cTn id="219" dur="3000"/>
                                        <p:tgtEl>
                                          <p:spTgt spid="18"/>
                                        </p:tgtEl>
                                        <p:attrNameLst>
                                          <p:attrName>ppt_y</p:attrName>
                                        </p:attrNameLst>
                                      </p:cBhvr>
                                      <p:tavLst>
                                        <p:tav tm="0">
                                          <p:val>
                                            <p:strVal val="ppt_y"/>
                                          </p:val>
                                        </p:tav>
                                        <p:tav tm="100000">
                                          <p:val>
                                            <p:strVal val="ppt_y"/>
                                          </p:val>
                                        </p:tav>
                                      </p:tavLst>
                                    </p:anim>
                                    <p:set>
                                      <p:cBhvr>
                                        <p:cTn id="220" dur="1" fill="hold">
                                          <p:stCondLst>
                                            <p:cond delay="2999"/>
                                          </p:stCondLst>
                                        </p:cTn>
                                        <p:tgtEl>
                                          <p:spTgt spid="18"/>
                                        </p:tgtEl>
                                        <p:attrNameLst>
                                          <p:attrName>style.visibility</p:attrName>
                                        </p:attrNameLst>
                                      </p:cBhvr>
                                      <p:to>
                                        <p:strVal val="hidden"/>
                                      </p:to>
                                    </p:set>
                                  </p:childTnLst>
                                </p:cTn>
                              </p:par>
                              <p:par>
                                <p:cTn id="221" presetID="2" presetClass="exit" presetSubtype="8" fill="hold" grpId="4" nodeType="withEffect">
                                  <p:stCondLst>
                                    <p:cond delay="0"/>
                                  </p:stCondLst>
                                  <p:childTnLst>
                                    <p:anim calcmode="lin" valueType="num">
                                      <p:cBhvr additive="base">
                                        <p:cTn id="222" dur="3000"/>
                                        <p:tgtEl>
                                          <p:spTgt spid="22"/>
                                        </p:tgtEl>
                                        <p:attrNameLst>
                                          <p:attrName>ppt_x</p:attrName>
                                        </p:attrNameLst>
                                      </p:cBhvr>
                                      <p:tavLst>
                                        <p:tav tm="0">
                                          <p:val>
                                            <p:strVal val="ppt_x"/>
                                          </p:val>
                                        </p:tav>
                                        <p:tav tm="100000">
                                          <p:val>
                                            <p:strVal val="0-ppt_w/2"/>
                                          </p:val>
                                        </p:tav>
                                      </p:tavLst>
                                    </p:anim>
                                    <p:anim calcmode="lin" valueType="num">
                                      <p:cBhvr additive="base">
                                        <p:cTn id="223" dur="3000"/>
                                        <p:tgtEl>
                                          <p:spTgt spid="22"/>
                                        </p:tgtEl>
                                        <p:attrNameLst>
                                          <p:attrName>ppt_y</p:attrName>
                                        </p:attrNameLst>
                                      </p:cBhvr>
                                      <p:tavLst>
                                        <p:tav tm="0">
                                          <p:val>
                                            <p:strVal val="ppt_y"/>
                                          </p:val>
                                        </p:tav>
                                        <p:tav tm="100000">
                                          <p:val>
                                            <p:strVal val="ppt_y"/>
                                          </p:val>
                                        </p:tav>
                                      </p:tavLst>
                                    </p:anim>
                                    <p:set>
                                      <p:cBhvr>
                                        <p:cTn id="224" dur="1" fill="hold">
                                          <p:stCondLst>
                                            <p:cond delay="2999"/>
                                          </p:stCondLst>
                                        </p:cTn>
                                        <p:tgtEl>
                                          <p:spTgt spid="22"/>
                                        </p:tgtEl>
                                        <p:attrNameLst>
                                          <p:attrName>style.visibility</p:attrName>
                                        </p:attrNameLst>
                                      </p:cBhvr>
                                      <p:to>
                                        <p:strVal val="hidden"/>
                                      </p:to>
                                    </p:set>
                                  </p:childTnLst>
                                </p:cTn>
                              </p:par>
                              <p:par>
                                <p:cTn id="225" presetID="19" presetClass="exit" presetSubtype="10" fill="hold" grpId="5" nodeType="withEffect">
                                  <p:stCondLst>
                                    <p:cond delay="0"/>
                                  </p:stCondLst>
                                  <p:childTnLst>
                                    <p:anim calcmode="lin" valueType="num">
                                      <p:cBhvr>
                                        <p:cTn id="226" dur="3000"/>
                                        <p:tgtEl>
                                          <p:spTgt spid="13"/>
                                        </p:tgtEl>
                                        <p:attrNameLst>
                                          <p:attrName>ppt_h</p:attrName>
                                        </p:attrNameLst>
                                      </p:cBhvr>
                                      <p:tavLst>
                                        <p:tav tm="0">
                                          <p:val>
                                            <p:strVal val="ppt_h"/>
                                          </p:val>
                                        </p:tav>
                                        <p:tav tm="100000">
                                          <p:val>
                                            <p:strVal val="ppt_h"/>
                                          </p:val>
                                        </p:tav>
                                      </p:tavLst>
                                    </p:anim>
                                    <p:anim calcmode="lin" valueType="num">
                                      <p:cBhvr>
                                        <p:cTn id="227"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13"/>
                                        </p:tgtEl>
                                        <p:attrNameLst>
                                          <p:attrName>style.visibility</p:attrName>
                                        </p:attrNameLst>
                                      </p:cBhvr>
                                      <p:to>
                                        <p:strVal val="hidden"/>
                                      </p:to>
                                    </p:set>
                                  </p:childTnLst>
                                </p:cTn>
                              </p:par>
                              <p:par>
                                <p:cTn id="229" presetID="19" presetClass="exit" presetSubtype="10" fill="hold" grpId="5" nodeType="withEffect">
                                  <p:stCondLst>
                                    <p:cond delay="0"/>
                                  </p:stCondLst>
                                  <p:childTnLst>
                                    <p:anim calcmode="lin" valueType="num">
                                      <p:cBhvr>
                                        <p:cTn id="230" dur="3000"/>
                                        <p:tgtEl>
                                          <p:spTgt spid="14"/>
                                        </p:tgtEl>
                                        <p:attrNameLst>
                                          <p:attrName>ppt_h</p:attrName>
                                        </p:attrNameLst>
                                      </p:cBhvr>
                                      <p:tavLst>
                                        <p:tav tm="0">
                                          <p:val>
                                            <p:strVal val="ppt_h"/>
                                          </p:val>
                                        </p:tav>
                                        <p:tav tm="100000">
                                          <p:val>
                                            <p:strVal val="ppt_h"/>
                                          </p:val>
                                        </p:tav>
                                      </p:tavLst>
                                    </p:anim>
                                    <p:anim calcmode="lin" valueType="num">
                                      <p:cBhvr>
                                        <p:cTn id="231"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14"/>
                                        </p:tgtEl>
                                        <p:attrNameLst>
                                          <p:attrName>style.visibility</p:attrName>
                                        </p:attrNameLst>
                                      </p:cBhvr>
                                      <p:to>
                                        <p:strVal val="hidden"/>
                                      </p:to>
                                    </p:set>
                                  </p:childTnLst>
                                </p:cTn>
                              </p:par>
                              <p:par>
                                <p:cTn id="233" presetID="19" presetClass="exit" presetSubtype="10" fill="hold" grpId="5" nodeType="withEffect">
                                  <p:stCondLst>
                                    <p:cond delay="0"/>
                                  </p:stCondLst>
                                  <p:childTnLst>
                                    <p:anim calcmode="lin" valueType="num">
                                      <p:cBhvr>
                                        <p:cTn id="234" dur="3000"/>
                                        <p:tgtEl>
                                          <p:spTgt spid="15"/>
                                        </p:tgtEl>
                                        <p:attrNameLst>
                                          <p:attrName>ppt_h</p:attrName>
                                        </p:attrNameLst>
                                      </p:cBhvr>
                                      <p:tavLst>
                                        <p:tav tm="0">
                                          <p:val>
                                            <p:strVal val="ppt_h"/>
                                          </p:val>
                                        </p:tav>
                                        <p:tav tm="100000">
                                          <p:val>
                                            <p:strVal val="ppt_h"/>
                                          </p:val>
                                        </p:tav>
                                      </p:tavLst>
                                    </p:anim>
                                    <p:anim calcmode="lin" valueType="num">
                                      <p:cBhvr>
                                        <p:cTn id="235"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15"/>
                                        </p:tgtEl>
                                        <p:attrNameLst>
                                          <p:attrName>style.visibility</p:attrName>
                                        </p:attrNameLst>
                                      </p:cBhvr>
                                      <p:to>
                                        <p:strVal val="hidden"/>
                                      </p:to>
                                    </p:set>
                                  </p:childTnLst>
                                </p:cTn>
                              </p:par>
                              <p:par>
                                <p:cTn id="237" presetID="19" presetClass="exit" presetSubtype="10" fill="hold" grpId="5" nodeType="withEffect">
                                  <p:stCondLst>
                                    <p:cond delay="0"/>
                                  </p:stCondLst>
                                  <p:childTnLst>
                                    <p:anim calcmode="lin" valueType="num">
                                      <p:cBhvr>
                                        <p:cTn id="238" dur="3000"/>
                                        <p:tgtEl>
                                          <p:spTgt spid="16"/>
                                        </p:tgtEl>
                                        <p:attrNameLst>
                                          <p:attrName>ppt_h</p:attrName>
                                        </p:attrNameLst>
                                      </p:cBhvr>
                                      <p:tavLst>
                                        <p:tav tm="0">
                                          <p:val>
                                            <p:strVal val="ppt_h"/>
                                          </p:val>
                                        </p:tav>
                                        <p:tav tm="100000">
                                          <p:val>
                                            <p:strVal val="ppt_h"/>
                                          </p:val>
                                        </p:tav>
                                      </p:tavLst>
                                    </p:anim>
                                    <p:anim calcmode="lin" valueType="num">
                                      <p:cBhvr>
                                        <p:cTn id="239"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16"/>
                                        </p:tgtEl>
                                        <p:attrNameLst>
                                          <p:attrName>style.visibility</p:attrName>
                                        </p:attrNameLst>
                                      </p:cBhvr>
                                      <p:to>
                                        <p:strVal val="hidden"/>
                                      </p:to>
                                    </p:set>
                                  </p:childTnLst>
                                </p:cTn>
                              </p:par>
                              <p:par>
                                <p:cTn id="241" presetID="19" presetClass="exit" presetSubtype="5" fill="hold" grpId="5" nodeType="withEffect">
                                  <p:stCondLst>
                                    <p:cond delay="0"/>
                                  </p:stCondLst>
                                  <p:childTnLst>
                                    <p:anim calcmode="lin" valueType="num">
                                      <p:cBhvr>
                                        <p:cTn id="242" dur="3000"/>
                                        <p:tgtEl>
                                          <p:spTgt spid="17"/>
                                        </p:tgtEl>
                                        <p:attrNameLst>
                                          <p:attrName>ppt_w</p:attrName>
                                        </p:attrNameLst>
                                      </p:cBhvr>
                                      <p:tavLst>
                                        <p:tav tm="0">
                                          <p:val>
                                            <p:strVal val="ppt_w"/>
                                          </p:val>
                                        </p:tav>
                                        <p:tav tm="100000">
                                          <p:val>
                                            <p:strVal val="ppt_w"/>
                                          </p:val>
                                        </p:tav>
                                      </p:tavLst>
                                    </p:anim>
                                    <p:anim calcmode="lin" valueType="num">
                                      <p:cBhvr>
                                        <p:cTn id="243"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7"/>
                                        </p:tgtEl>
                                        <p:attrNameLst>
                                          <p:attrName>style.visibility</p:attrName>
                                        </p:attrNameLst>
                                      </p:cBhvr>
                                      <p:to>
                                        <p:strVal val="hidden"/>
                                      </p:to>
                                    </p:set>
                                  </p:childTnLst>
                                </p:cTn>
                              </p:par>
                              <p:par>
                                <p:cTn id="245" presetID="19" presetClass="exit" presetSubtype="5" fill="hold" grpId="5" nodeType="withEffect">
                                  <p:stCondLst>
                                    <p:cond delay="0"/>
                                  </p:stCondLst>
                                  <p:childTnLst>
                                    <p:anim calcmode="lin" valueType="num">
                                      <p:cBhvr>
                                        <p:cTn id="246" dur="3000"/>
                                        <p:tgtEl>
                                          <p:spTgt spid="18"/>
                                        </p:tgtEl>
                                        <p:attrNameLst>
                                          <p:attrName>ppt_w</p:attrName>
                                        </p:attrNameLst>
                                      </p:cBhvr>
                                      <p:tavLst>
                                        <p:tav tm="0">
                                          <p:val>
                                            <p:strVal val="ppt_w"/>
                                          </p:val>
                                        </p:tav>
                                        <p:tav tm="100000">
                                          <p:val>
                                            <p:strVal val="ppt_w"/>
                                          </p:val>
                                        </p:tav>
                                      </p:tavLst>
                                    </p:anim>
                                    <p:anim calcmode="lin" valueType="num">
                                      <p:cBhvr>
                                        <p:cTn id="247"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8"/>
                                        </p:tgtEl>
                                        <p:attrNameLst>
                                          <p:attrName>style.visibility</p:attrName>
                                        </p:attrNameLst>
                                      </p:cBhvr>
                                      <p:to>
                                        <p:strVal val="hidden"/>
                                      </p:to>
                                    </p:set>
                                  </p:childTnLst>
                                </p:cTn>
                              </p:par>
                              <p:par>
                                <p:cTn id="249" presetID="19" presetClass="exit" presetSubtype="5" fill="hold" grpId="5" nodeType="withEffect">
                                  <p:stCondLst>
                                    <p:cond delay="0"/>
                                  </p:stCondLst>
                                  <p:childTnLst>
                                    <p:anim calcmode="lin" valueType="num">
                                      <p:cBhvr>
                                        <p:cTn id="250" dur="3000"/>
                                        <p:tgtEl>
                                          <p:spTgt spid="19"/>
                                        </p:tgtEl>
                                        <p:attrNameLst>
                                          <p:attrName>ppt_w</p:attrName>
                                        </p:attrNameLst>
                                      </p:cBhvr>
                                      <p:tavLst>
                                        <p:tav tm="0">
                                          <p:val>
                                            <p:strVal val="ppt_w"/>
                                          </p:val>
                                        </p:tav>
                                        <p:tav tm="100000">
                                          <p:val>
                                            <p:strVal val="ppt_w"/>
                                          </p:val>
                                        </p:tav>
                                      </p:tavLst>
                                    </p:anim>
                                    <p:anim calcmode="lin" valueType="num">
                                      <p:cBhvr>
                                        <p:cTn id="251"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9"/>
                                        </p:tgtEl>
                                        <p:attrNameLst>
                                          <p:attrName>style.visibility</p:attrName>
                                        </p:attrNameLst>
                                      </p:cBhvr>
                                      <p:to>
                                        <p:strVal val="hidden"/>
                                      </p:to>
                                    </p:set>
                                  </p:childTnLst>
                                </p:cTn>
                              </p:par>
                              <p:par>
                                <p:cTn id="253" presetID="19" presetClass="exit" presetSubtype="5" fill="hold" grpId="5" nodeType="withEffect">
                                  <p:stCondLst>
                                    <p:cond delay="0"/>
                                  </p:stCondLst>
                                  <p:childTnLst>
                                    <p:anim calcmode="lin" valueType="num">
                                      <p:cBhvr>
                                        <p:cTn id="254" dur="3000"/>
                                        <p:tgtEl>
                                          <p:spTgt spid="20"/>
                                        </p:tgtEl>
                                        <p:attrNameLst>
                                          <p:attrName>ppt_w</p:attrName>
                                        </p:attrNameLst>
                                      </p:cBhvr>
                                      <p:tavLst>
                                        <p:tav tm="0">
                                          <p:val>
                                            <p:strVal val="ppt_w"/>
                                          </p:val>
                                        </p:tav>
                                        <p:tav tm="100000">
                                          <p:val>
                                            <p:strVal val="ppt_w"/>
                                          </p:val>
                                        </p:tav>
                                      </p:tavLst>
                                    </p:anim>
                                    <p:anim calcmode="lin" valueType="num">
                                      <p:cBhvr>
                                        <p:cTn id="255" dur="3000"/>
                                        <p:tgtEl>
                                          <p:spTgt spid="2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20"/>
                                        </p:tgtEl>
                                        <p:attrNameLst>
                                          <p:attrName>style.visibility</p:attrName>
                                        </p:attrNameLst>
                                      </p:cBhvr>
                                      <p:to>
                                        <p:strVal val="hidden"/>
                                      </p:to>
                                    </p:set>
                                  </p:childTnLst>
                                </p:cTn>
                              </p:par>
                              <p:par>
                                <p:cTn id="257" presetID="19" presetClass="exit" presetSubtype="10" fill="hold" grpId="5" nodeType="withEffect">
                                  <p:stCondLst>
                                    <p:cond delay="0"/>
                                  </p:stCondLst>
                                  <p:childTnLst>
                                    <p:anim calcmode="lin" valueType="num">
                                      <p:cBhvr>
                                        <p:cTn id="258" dur="3000"/>
                                        <p:tgtEl>
                                          <p:spTgt spid="21"/>
                                        </p:tgtEl>
                                        <p:attrNameLst>
                                          <p:attrName>ppt_h</p:attrName>
                                        </p:attrNameLst>
                                      </p:cBhvr>
                                      <p:tavLst>
                                        <p:tav tm="0">
                                          <p:val>
                                            <p:strVal val="ppt_h"/>
                                          </p:val>
                                        </p:tav>
                                        <p:tav tm="100000">
                                          <p:val>
                                            <p:strVal val="ppt_h"/>
                                          </p:val>
                                        </p:tav>
                                      </p:tavLst>
                                    </p:anim>
                                    <p:anim calcmode="lin" valueType="num">
                                      <p:cBhvr>
                                        <p:cTn id="259" dur="3000"/>
                                        <p:tgtEl>
                                          <p:spTgt spid="21"/>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21"/>
                                        </p:tgtEl>
                                        <p:attrNameLst>
                                          <p:attrName>style.visibility</p:attrName>
                                        </p:attrNameLst>
                                      </p:cBhvr>
                                      <p:to>
                                        <p:strVal val="hidden"/>
                                      </p:to>
                                    </p:set>
                                  </p:childTnLst>
                                </p:cTn>
                              </p:par>
                              <p:par>
                                <p:cTn id="261" presetID="19" presetClass="exit" presetSubtype="10" fill="hold" grpId="5" nodeType="withEffect">
                                  <p:stCondLst>
                                    <p:cond delay="0"/>
                                  </p:stCondLst>
                                  <p:childTnLst>
                                    <p:anim calcmode="lin" valueType="num">
                                      <p:cBhvr>
                                        <p:cTn id="262" dur="3000"/>
                                        <p:tgtEl>
                                          <p:spTgt spid="22"/>
                                        </p:tgtEl>
                                        <p:attrNameLst>
                                          <p:attrName>ppt_h</p:attrName>
                                        </p:attrNameLst>
                                      </p:cBhvr>
                                      <p:tavLst>
                                        <p:tav tm="0">
                                          <p:val>
                                            <p:strVal val="ppt_h"/>
                                          </p:val>
                                        </p:tav>
                                        <p:tav tm="100000">
                                          <p:val>
                                            <p:strVal val="ppt_h"/>
                                          </p:val>
                                        </p:tav>
                                      </p:tavLst>
                                    </p:anim>
                                    <p:anim calcmode="lin" valueType="num">
                                      <p:cBhvr>
                                        <p:cTn id="263" dur="3000"/>
                                        <p:tgtEl>
                                          <p:spTgt spid="22"/>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22"/>
                                        </p:tgtEl>
                                        <p:attrNameLst>
                                          <p:attrName>style.visibility</p:attrName>
                                        </p:attrNameLst>
                                      </p:cBhvr>
                                      <p:to>
                                        <p:strVal val="hidden"/>
                                      </p:to>
                                    </p:set>
                                  </p:childTnLst>
                                </p:cTn>
                              </p:par>
                              <p:par>
                                <p:cTn id="265" presetID="19" presetClass="exit" presetSubtype="10" fill="hold" grpId="5" nodeType="withEffect">
                                  <p:stCondLst>
                                    <p:cond delay="0"/>
                                  </p:stCondLst>
                                  <p:childTnLst>
                                    <p:anim calcmode="lin" valueType="num">
                                      <p:cBhvr>
                                        <p:cTn id="266" dur="3000"/>
                                        <p:tgtEl>
                                          <p:spTgt spid="23"/>
                                        </p:tgtEl>
                                        <p:attrNameLst>
                                          <p:attrName>ppt_h</p:attrName>
                                        </p:attrNameLst>
                                      </p:cBhvr>
                                      <p:tavLst>
                                        <p:tav tm="0">
                                          <p:val>
                                            <p:strVal val="ppt_h"/>
                                          </p:val>
                                        </p:tav>
                                        <p:tav tm="100000">
                                          <p:val>
                                            <p:strVal val="ppt_h"/>
                                          </p:val>
                                        </p:tav>
                                      </p:tavLst>
                                    </p:anim>
                                    <p:anim calcmode="lin" valueType="num">
                                      <p:cBhvr>
                                        <p:cTn id="267" dur="3000"/>
                                        <p:tgtEl>
                                          <p:spTgt spid="2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23"/>
                                        </p:tgtEl>
                                        <p:attrNameLst>
                                          <p:attrName>style.visibility</p:attrName>
                                        </p:attrNameLst>
                                      </p:cBhvr>
                                      <p:to>
                                        <p:strVal val="hidden"/>
                                      </p:to>
                                    </p:set>
                                  </p:childTnLst>
                                </p:cTn>
                              </p:par>
                              <p:par>
                                <p:cTn id="269" presetID="19" presetClass="exit" presetSubtype="10" fill="hold" grpId="5" nodeType="withEffect">
                                  <p:stCondLst>
                                    <p:cond delay="0"/>
                                  </p:stCondLst>
                                  <p:childTnLst>
                                    <p:anim calcmode="lin" valueType="num">
                                      <p:cBhvr>
                                        <p:cTn id="270" dur="3000"/>
                                        <p:tgtEl>
                                          <p:spTgt spid="24"/>
                                        </p:tgtEl>
                                        <p:attrNameLst>
                                          <p:attrName>ppt_h</p:attrName>
                                        </p:attrNameLst>
                                      </p:cBhvr>
                                      <p:tavLst>
                                        <p:tav tm="0">
                                          <p:val>
                                            <p:strVal val="ppt_h"/>
                                          </p:val>
                                        </p:tav>
                                        <p:tav tm="100000">
                                          <p:val>
                                            <p:strVal val="ppt_h"/>
                                          </p:val>
                                        </p:tav>
                                      </p:tavLst>
                                    </p:anim>
                                    <p:anim calcmode="lin" valueType="num">
                                      <p:cBhvr>
                                        <p:cTn id="271" dur="3000"/>
                                        <p:tgtEl>
                                          <p:spTgt spid="2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24"/>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5"/>
                                        </p:tgtEl>
                                        <p:attrNameLst>
                                          <p:attrName>style.visibility</p:attrName>
                                        </p:attrNameLst>
                                      </p:cBhvr>
                                      <p:to>
                                        <p:strVal val="visible"/>
                                      </p:to>
                                    </p:set>
                                    <p:anim calcmode="lin" valueType="num">
                                      <p:cBhvr>
                                        <p:cTn id="275" dur="3000" fill="hold"/>
                                        <p:tgtEl>
                                          <p:spTgt spid="5"/>
                                        </p:tgtEl>
                                        <p:attrNameLst>
                                          <p:attrName>ppt_w</p:attrName>
                                        </p:attrNameLst>
                                      </p:cBhvr>
                                      <p:tavLst>
                                        <p:tav tm="0">
                                          <p:val>
                                            <p:strVal val="4/3*#ppt_w"/>
                                          </p:val>
                                        </p:tav>
                                        <p:tav tm="100000">
                                          <p:val>
                                            <p:strVal val="#ppt_w"/>
                                          </p:val>
                                        </p:tav>
                                      </p:tavLst>
                                    </p:anim>
                                    <p:anim calcmode="lin" valueType="num">
                                      <p:cBhvr>
                                        <p:cTn id="276" dur="3000" fill="hold"/>
                                        <p:tgtEl>
                                          <p:spTgt spid="5"/>
                                        </p:tgtEl>
                                        <p:attrNameLst>
                                          <p:attrName>ppt_h</p:attrName>
                                        </p:attrNameLst>
                                      </p:cBhvr>
                                      <p:tavLst>
                                        <p:tav tm="0">
                                          <p:val>
                                            <p:strVal val="4/3*#ppt_h"/>
                                          </p:val>
                                        </p:tav>
                                        <p:tav tm="100000">
                                          <p:val>
                                            <p:strVal val="#ppt_h"/>
                                          </p:val>
                                        </p:tav>
                                      </p:tavLst>
                                    </p:anim>
                                  </p:childTnLst>
                                </p:cTn>
                              </p:par>
                              <p:par>
                                <p:cTn id="277" presetID="4" presetClass="entr" presetSubtype="32" fill="hold" nodeType="withEffect">
                                  <p:stCondLst>
                                    <p:cond delay="0"/>
                                  </p:stCondLst>
                                  <p:childTnLst>
                                    <p:set>
                                      <p:cBhvr>
                                        <p:cTn id="278" dur="1" fill="hold">
                                          <p:stCondLst>
                                            <p:cond delay="0"/>
                                          </p:stCondLst>
                                        </p:cTn>
                                        <p:tgtEl>
                                          <p:spTgt spid="5"/>
                                        </p:tgtEl>
                                        <p:attrNameLst>
                                          <p:attrName>style.visibility</p:attrName>
                                        </p:attrNameLst>
                                      </p:cBhvr>
                                      <p:to>
                                        <p:strVal val="visible"/>
                                      </p:to>
                                    </p:set>
                                    <p:animEffect transition="in" filter="box(out)">
                                      <p:cBhvr>
                                        <p:cTn id="27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3" grpId="1" animBg="1"/>
      <p:bldP spid="13" grpId="3" animBg="1"/>
      <p:bldP spid="13" grpId="4" animBg="1"/>
      <p:bldP spid="13" grpId="5" animBg="1"/>
      <p:bldP spid="14" grpId="0" animBg="1"/>
      <p:bldP spid="14" grpId="1" animBg="1"/>
      <p:bldP spid="14" grpId="3" animBg="1"/>
      <p:bldP spid="14" grpId="4" animBg="1"/>
      <p:bldP spid="14" grpId="5" animBg="1"/>
      <p:bldP spid="15" grpId="0" animBg="1"/>
      <p:bldP spid="15" grpId="1" animBg="1"/>
      <p:bldP spid="15" grpId="3" animBg="1"/>
      <p:bldP spid="15" grpId="4" animBg="1"/>
      <p:bldP spid="15" grpId="5" animBg="1"/>
      <p:bldP spid="16" grpId="0" animBg="1"/>
      <p:bldP spid="16" grpId="1" animBg="1"/>
      <p:bldP spid="16" grpId="3" animBg="1"/>
      <p:bldP spid="16" grpId="4" animBg="1"/>
      <p:bldP spid="16" grpId="5" animBg="1"/>
      <p:bldP spid="17" grpId="0" animBg="1"/>
      <p:bldP spid="17" grpId="1" animBg="1"/>
      <p:bldP spid="17" grpId="3" animBg="1"/>
      <p:bldP spid="17" grpId="4" animBg="1"/>
      <p:bldP spid="17" grpId="5" animBg="1"/>
      <p:bldP spid="18" grpId="0" animBg="1"/>
      <p:bldP spid="18" grpId="1" animBg="1"/>
      <p:bldP spid="18" grpId="3" animBg="1"/>
      <p:bldP spid="18" grpId="4" animBg="1"/>
      <p:bldP spid="18" grpId="5" animBg="1"/>
      <p:bldP spid="19" grpId="0" animBg="1"/>
      <p:bldP spid="19" grpId="1" animBg="1"/>
      <p:bldP spid="19" grpId="3" animBg="1"/>
      <p:bldP spid="19" grpId="4" animBg="1"/>
      <p:bldP spid="19" grpId="5" animBg="1"/>
      <p:bldP spid="20" grpId="0" animBg="1"/>
      <p:bldP spid="20" grpId="1" animBg="1"/>
      <p:bldP spid="20" grpId="3" animBg="1"/>
      <p:bldP spid="20" grpId="4" animBg="1"/>
      <p:bldP spid="20" grpId="5" animBg="1"/>
      <p:bldP spid="21" grpId="0" animBg="1"/>
      <p:bldP spid="21" grpId="1" animBg="1"/>
      <p:bldP spid="21" grpId="3" animBg="1"/>
      <p:bldP spid="21" grpId="4" animBg="1"/>
      <p:bldP spid="21" grpId="5" animBg="1"/>
      <p:bldP spid="22" grpId="0" animBg="1"/>
      <p:bldP spid="22" grpId="1" animBg="1"/>
      <p:bldP spid="22" grpId="3" animBg="1"/>
      <p:bldP spid="22" grpId="4" animBg="1"/>
      <p:bldP spid="22" grpId="5" animBg="1"/>
      <p:bldP spid="23" grpId="0" animBg="1"/>
      <p:bldP spid="23" grpId="1" animBg="1"/>
      <p:bldP spid="23" grpId="3" animBg="1"/>
      <p:bldP spid="23" grpId="4" animBg="1"/>
      <p:bldP spid="23" grpId="5" animBg="1"/>
      <p:bldP spid="24" grpId="0" animBg="1"/>
      <p:bldP spid="24" grpId="1" animBg="1"/>
      <p:bldP spid="24" grpId="3" animBg="1"/>
      <p:bldP spid="24" grpId="4" animBg="1"/>
      <p:bldP spid="24" grpId="5" animBg="1"/>
      <p:bldP spid="2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928662" y="928670"/>
            <a:ext cx="7286676" cy="5000660"/>
          </a:xfrm>
          <a:prstGeom prst="rect">
            <a:avLst/>
          </a:prstGeom>
          <a:gradFill flip="none" rotWithShape="1">
            <a:gsLst>
              <a:gs pos="0">
                <a:schemeClr val="bg2">
                  <a:lumMod val="50000"/>
                </a:schemeClr>
              </a:gs>
              <a:gs pos="50000">
                <a:schemeClr val="accent1">
                  <a:shade val="67500"/>
                  <a:satMod val="115000"/>
                </a:schemeClr>
              </a:gs>
              <a:gs pos="100000">
                <a:schemeClr val="accent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71539" y="1071546"/>
            <a:ext cx="7000923" cy="440120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La busca de aislamiento tal vez fue la causa por la que optaron vivir navegando en balsas de totora y de una manera primitiva. Cuando los cronistas españoles encontraron a los UROS, a finales del siglo XVI, los UROS aun vivían en el lago en pequeñas balsas que utilizaban como casas flotantes, no vestían mucha ropa, llevaban cabelleras largas. Fue solo hasta el principios de los 60s cuando los UROS comenzaron a construir pequeñas islas artificiales de totora para construir refugios. Hoy día los juncos o totora siguen siendo un material vital para los UROS. La totora se come y es fuente de yodo, con la totora se construyen las balsas para la pesca, se construyen las casas, se alimentan los animales y se usa para hacer fuego para cocinar</a:t>
            </a:r>
          </a:p>
          <a:p>
            <a:r>
              <a:rPr lang="es-ES" sz="2000" b="1" dirty="0" smtClean="0">
                <a:effectLst>
                  <a:outerShdw blurRad="38100" dist="38100" dir="2700000" algn="tl">
                    <a:srgbClr val="000000">
                      <a:alpha val="43137"/>
                    </a:srgbClr>
                  </a:outerShdw>
                </a:effectLst>
                <a:latin typeface="Agency FB" pitchFamily="34" charset="0"/>
              </a:rPr>
              <a:t>Aun cuando muchos autores establecen que el grupo étnico de los Uros se ha extinguido, un estudio reciente de la estructura genética de los Quechua y </a:t>
            </a:r>
            <a:r>
              <a:rPr lang="es-ES" sz="2000" b="1" dirty="0" err="1" smtClean="0">
                <a:effectLst>
                  <a:outerShdw blurRad="38100" dist="38100" dir="2700000" algn="tl">
                    <a:srgbClr val="000000">
                      <a:alpha val="43137"/>
                    </a:srgbClr>
                  </a:outerShdw>
                </a:effectLst>
                <a:latin typeface="Agency FB" pitchFamily="34" charset="0"/>
              </a:rPr>
              <a:t>Aymara</a:t>
            </a:r>
            <a:r>
              <a:rPr lang="es-ES" sz="2000" b="1" dirty="0" smtClean="0">
                <a:effectLst>
                  <a:outerShdw blurRad="38100" dist="38100" dir="2700000" algn="tl">
                    <a:srgbClr val="000000">
                      <a:alpha val="43137"/>
                    </a:srgbClr>
                  </a:outerShdw>
                </a:effectLst>
                <a:latin typeface="Agency FB" pitchFamily="34" charset="0"/>
              </a:rPr>
              <a:t> del lago Titicaca ha encontrado que los UROS de hoy preservan todavía una parte del gene original de sus </a:t>
            </a:r>
            <a:r>
              <a:rPr lang="es-ES" sz="2000" b="1" dirty="0" smtClean="0">
                <a:effectLst>
                  <a:outerShdw blurRad="38100" dist="38100" dir="2700000" algn="tl">
                    <a:srgbClr val="000000">
                      <a:alpha val="43137"/>
                    </a:srgbClr>
                  </a:outerShdw>
                </a:effectLst>
                <a:latin typeface="Agency FB" pitchFamily="34" charset="0"/>
              </a:rPr>
              <a:t>ancestros.</a:t>
            </a:r>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0000"/>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D96D"/>
              </a:gs>
              <a:gs pos="50000">
                <a:srgbClr val="6C4D00">
                  <a:shade val="67500"/>
                  <a:satMod val="115000"/>
                </a:srgbClr>
              </a:gs>
              <a:gs pos="100000">
                <a:srgbClr val="6C4D00">
                  <a:shade val="100000"/>
                  <a:satMod val="115000"/>
                </a:srgbClr>
              </a:gs>
            </a:gsLst>
            <a:path path="shape">
              <a:fillToRect l="50000" t="50000" r="50000" b="50000"/>
            </a:path>
            <a:tileRect/>
          </a:gradFill>
        </p:spPr>
        <p:txBody>
          <a:bodyPr/>
          <a:lstStyle/>
          <a:p>
            <a:endParaRPr lang="es-ES" dirty="0"/>
          </a:p>
        </p:txBody>
      </p:sp>
      <p:pic>
        <p:nvPicPr>
          <p:cNvPr id="5" name="4 Imagen" descr="IMG_2035[1].JPG"/>
          <p:cNvPicPr>
            <a:picLocks noChangeAspect="1"/>
          </p:cNvPicPr>
          <p:nvPr/>
        </p:nvPicPr>
        <p:blipFill>
          <a:blip r:embed="rId2"/>
          <a:stretch>
            <a:fillRect/>
          </a:stretch>
        </p:blipFill>
        <p:spPr>
          <a:xfrm>
            <a:off x="0" y="0"/>
            <a:ext cx="9144000" cy="6858000"/>
          </a:xfrm>
          <a:prstGeom prst="rect">
            <a:avLst/>
          </a:prstGeom>
        </p:spPr>
      </p:pic>
      <p:sp>
        <p:nvSpPr>
          <p:cNvPr id="6" name="5 Cheurón"/>
          <p:cNvSpPr/>
          <p:nvPr/>
        </p:nvSpPr>
        <p:spPr>
          <a:xfrm rot="2068681">
            <a:off x="2695534" y="1619503"/>
            <a:ext cx="1714512" cy="1726563"/>
          </a:xfrm>
          <a:prstGeom prst="chevron">
            <a:avLst>
              <a:gd name="adj" fmla="val 71800"/>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8478303">
            <a:off x="5209272" y="1560853"/>
            <a:ext cx="1714512" cy="1726563"/>
          </a:xfrm>
          <a:prstGeom prst="chevron">
            <a:avLst>
              <a:gd name="adj" fmla="val 76155"/>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9298174">
            <a:off x="2779564" y="3703226"/>
            <a:ext cx="1714512" cy="1726563"/>
          </a:xfrm>
          <a:prstGeom prst="chevron">
            <a:avLst>
              <a:gd name="adj" fmla="val 72777"/>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3487733">
            <a:off x="5002763" y="3563661"/>
            <a:ext cx="1714512" cy="1726563"/>
          </a:xfrm>
          <a:prstGeom prst="chevron">
            <a:avLst>
              <a:gd name="adj" fmla="val 77602"/>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8478303">
            <a:off x="5637901" y="1203664"/>
            <a:ext cx="1714512" cy="1726563"/>
          </a:xfrm>
          <a:prstGeom prst="chevron">
            <a:avLst>
              <a:gd name="adj" fmla="val 74641"/>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3487733">
            <a:off x="5431390" y="3925205"/>
            <a:ext cx="1714512" cy="1726563"/>
          </a:xfrm>
          <a:prstGeom prst="chevron">
            <a:avLst>
              <a:gd name="adj" fmla="val 77626"/>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19298174">
            <a:off x="2279497" y="4060416"/>
            <a:ext cx="1714512" cy="1726563"/>
          </a:xfrm>
          <a:prstGeom prst="chevron">
            <a:avLst>
              <a:gd name="adj" fmla="val 73680"/>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2068681">
            <a:off x="2124030" y="1262312"/>
            <a:ext cx="1714512" cy="1726563"/>
          </a:xfrm>
          <a:prstGeom prst="chevron">
            <a:avLst>
              <a:gd name="adj" fmla="val 71442"/>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8478303">
            <a:off x="6161942" y="800998"/>
            <a:ext cx="1748437" cy="1586632"/>
          </a:xfrm>
          <a:prstGeom prst="chevron">
            <a:avLst>
              <a:gd name="adj" fmla="val 83807"/>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3487733">
            <a:off x="5931457" y="4353833"/>
            <a:ext cx="1714512" cy="1726563"/>
          </a:xfrm>
          <a:prstGeom prst="chevron">
            <a:avLst>
              <a:gd name="adj" fmla="val 76177"/>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2068681">
            <a:off x="1481089" y="833684"/>
            <a:ext cx="1714512" cy="1726563"/>
          </a:xfrm>
          <a:prstGeom prst="chevron">
            <a:avLst>
              <a:gd name="adj" fmla="val 72192"/>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Cheurón"/>
          <p:cNvSpPr/>
          <p:nvPr/>
        </p:nvSpPr>
        <p:spPr>
          <a:xfrm rot="19298174">
            <a:off x="1779431" y="4417606"/>
            <a:ext cx="1714512" cy="1726563"/>
          </a:xfrm>
          <a:prstGeom prst="chevron">
            <a:avLst>
              <a:gd name="adj" fmla="val 72684"/>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31" name="30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1"/>
                                        </p:tgtEl>
                                        <p:attrNameLst>
                                          <p:attrName>style.opacity</p:attrName>
                                        </p:attrNameLst>
                                      </p:cBhvr>
                                      <p:to>
                                        <p:strVal val="0"/>
                                      </p:to>
                                    </p:set>
                                    <p:animEffect filter="image" prLst="opacity: 0">
                                      <p:cBhvr rctx="IE">
                                        <p:cTn id="7" dur="indefinite"/>
                                        <p:tgtEl>
                                          <p:spTgt spid="31"/>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4"/>
                                        </p:tgtEl>
                                        <p:attrNameLst>
                                          <p:attrName>style.visibility</p:attrName>
                                        </p:attrNameLst>
                                      </p:cBhvr>
                                      <p:to>
                                        <p:strVal val="visible"/>
                                      </p:to>
                                    </p:set>
                                    <p:anim calcmode="lin" valueType="num">
                                      <p:cBhvr additive="base">
                                        <p:cTn id="14" dur="3000" fill="hold"/>
                                        <p:tgtEl>
                                          <p:spTgt spid="14"/>
                                        </p:tgtEl>
                                        <p:attrNameLst>
                                          <p:attrName>ppt_x</p:attrName>
                                        </p:attrNameLst>
                                      </p:cBhvr>
                                      <p:tavLst>
                                        <p:tav tm="0">
                                          <p:val>
                                            <p:strVal val="1+#ppt_w/2"/>
                                          </p:val>
                                        </p:tav>
                                        <p:tav tm="100000">
                                          <p:val>
                                            <p:strVal val="#ppt_x"/>
                                          </p:val>
                                        </p:tav>
                                      </p:tavLst>
                                    </p:anim>
                                    <p:anim calcmode="lin" valueType="num">
                                      <p:cBhvr additive="base">
                                        <p:cTn id="15" dur="3000" fill="hold"/>
                                        <p:tgtEl>
                                          <p:spTgt spid="14"/>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7"/>
                                        </p:tgtEl>
                                        <p:attrNameLst>
                                          <p:attrName>style.visibility</p:attrName>
                                        </p:attrNameLst>
                                      </p:cBhvr>
                                      <p:to>
                                        <p:strVal val="visible"/>
                                      </p:to>
                                    </p:set>
                                    <p:anim calcmode="lin" valueType="num">
                                      <p:cBhvr additive="base">
                                        <p:cTn id="18" dur="3000" fill="hold"/>
                                        <p:tgtEl>
                                          <p:spTgt spid="17"/>
                                        </p:tgtEl>
                                        <p:attrNameLst>
                                          <p:attrName>ppt_x</p:attrName>
                                        </p:attrNameLst>
                                      </p:cBhvr>
                                      <p:tavLst>
                                        <p:tav tm="0">
                                          <p:val>
                                            <p:strVal val="1+#ppt_w/2"/>
                                          </p:val>
                                        </p:tav>
                                        <p:tav tm="100000">
                                          <p:val>
                                            <p:strVal val="#ppt_x"/>
                                          </p:val>
                                        </p:tav>
                                      </p:tavLst>
                                    </p:anim>
                                    <p:anim calcmode="lin" valueType="num">
                                      <p:cBhvr additive="base">
                                        <p:cTn id="19" dur="3000" fill="hold"/>
                                        <p:tgtEl>
                                          <p:spTgt spid="17"/>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0-#ppt_w/2"/>
                                          </p:val>
                                        </p:tav>
                                        <p:tav tm="100000">
                                          <p:val>
                                            <p:strVal val="#ppt_x"/>
                                          </p:val>
                                        </p:tav>
                                      </p:tavLst>
                                    </p:anim>
                                    <p:anim calcmode="lin" valueType="num">
                                      <p:cBhvr additive="base">
                                        <p:cTn id="23" dur="3000" fill="hold"/>
                                        <p:tgtEl>
                                          <p:spTgt spid="10"/>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3000" fill="hold"/>
                                        <p:tgtEl>
                                          <p:spTgt spid="12"/>
                                        </p:tgtEl>
                                        <p:attrNameLst>
                                          <p:attrName>ppt_x</p:attrName>
                                        </p:attrNameLst>
                                      </p:cBhvr>
                                      <p:tavLst>
                                        <p:tav tm="0">
                                          <p:val>
                                            <p:strVal val="0-#ppt_w/2"/>
                                          </p:val>
                                        </p:tav>
                                        <p:tav tm="100000">
                                          <p:val>
                                            <p:strVal val="#ppt_x"/>
                                          </p:val>
                                        </p:tav>
                                      </p:tavLst>
                                    </p:anim>
                                    <p:anim calcmode="lin" valueType="num">
                                      <p:cBhvr additive="base">
                                        <p:cTn id="27" dur="3000" fill="hold"/>
                                        <p:tgtEl>
                                          <p:spTgt spid="12"/>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3000" fill="hold"/>
                                        <p:tgtEl>
                                          <p:spTgt spid="9"/>
                                        </p:tgtEl>
                                        <p:attrNameLst>
                                          <p:attrName>ppt_x</p:attrName>
                                        </p:attrNameLst>
                                      </p:cBhvr>
                                      <p:tavLst>
                                        <p:tav tm="0">
                                          <p:val>
                                            <p:strVal val="1+#ppt_w/2"/>
                                          </p:val>
                                        </p:tav>
                                        <p:tav tm="100000">
                                          <p:val>
                                            <p:strVal val="#ppt_x"/>
                                          </p:val>
                                        </p:tav>
                                      </p:tavLst>
                                    </p:anim>
                                    <p:anim calcmode="lin" valueType="num">
                                      <p:cBhvr additive="base">
                                        <p:cTn id="35" dur="3000" fill="hold"/>
                                        <p:tgtEl>
                                          <p:spTgt spid="9"/>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1+#ppt_w/2"/>
                                          </p:val>
                                        </p:tav>
                                        <p:tav tm="100000">
                                          <p:val>
                                            <p:strVal val="#ppt_x"/>
                                          </p:val>
                                        </p:tav>
                                      </p:tavLst>
                                    </p:anim>
                                    <p:anim calcmode="lin" valueType="num">
                                      <p:cBhvr additive="base">
                                        <p:cTn id="39" dur="3000" fill="hold"/>
                                        <p:tgtEl>
                                          <p:spTgt spid="13"/>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1+#ppt_w/2"/>
                                          </p:val>
                                        </p:tav>
                                        <p:tav tm="100000">
                                          <p:val>
                                            <p:strVal val="#ppt_x"/>
                                          </p:val>
                                        </p:tav>
                                      </p:tavLst>
                                    </p:anim>
                                    <p:anim calcmode="lin" valueType="num">
                                      <p:cBhvr additive="base">
                                        <p:cTn id="43" dur="3000" fill="hold"/>
                                        <p:tgtEl>
                                          <p:spTgt spid="18"/>
                                        </p:tgtEl>
                                        <p:attrNameLst>
                                          <p:attrName>ppt_y</p:attrName>
                                        </p:attrNameLst>
                                      </p:cBhvr>
                                      <p:tavLst>
                                        <p:tav tm="0">
                                          <p:val>
                                            <p:strVal val="0-#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0-#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5"/>
                                        </p:tgtEl>
                                        <p:attrNameLst>
                                          <p:attrName>style.visibility</p:attrName>
                                        </p:attrNameLst>
                                      </p:cBhvr>
                                      <p:to>
                                        <p:strVal val="visible"/>
                                      </p:to>
                                    </p:set>
                                    <p:anim calcmode="lin" valueType="num">
                                      <p:cBhvr additive="base">
                                        <p:cTn id="54" dur="3000" fill="hold"/>
                                        <p:tgtEl>
                                          <p:spTgt spid="15"/>
                                        </p:tgtEl>
                                        <p:attrNameLst>
                                          <p:attrName>ppt_x</p:attrName>
                                        </p:attrNameLst>
                                      </p:cBhvr>
                                      <p:tavLst>
                                        <p:tav tm="0">
                                          <p:val>
                                            <p:strVal val="0-#ppt_w/2"/>
                                          </p:val>
                                        </p:tav>
                                        <p:tav tm="100000">
                                          <p:val>
                                            <p:strVal val="#ppt_x"/>
                                          </p:val>
                                        </p:tav>
                                      </p:tavLst>
                                    </p:anim>
                                    <p:anim calcmode="lin" valueType="num">
                                      <p:cBhvr additive="base">
                                        <p:cTn id="55" dur="3000" fill="hold"/>
                                        <p:tgtEl>
                                          <p:spTgt spid="15"/>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6"/>
                                        </p:tgtEl>
                                        <p:attrNameLst>
                                          <p:attrName>ppt_x</p:attrName>
                                        </p:attrNameLst>
                                      </p:cBhvr>
                                      <p:tavLst>
                                        <p:tav tm="0">
                                          <p:val>
                                            <p:strVal val="ppt_x"/>
                                          </p:val>
                                        </p:tav>
                                        <p:tav tm="100000">
                                          <p:val>
                                            <p:strVal val="1+ppt_w/2"/>
                                          </p:val>
                                        </p:tav>
                                      </p:tavLst>
                                    </p:anim>
                                    <p:anim calcmode="lin" valueType="num">
                                      <p:cBhvr additive="base">
                                        <p:cTn id="59" dur="3000"/>
                                        <p:tgtEl>
                                          <p:spTgt spid="6"/>
                                        </p:tgtEl>
                                        <p:attrNameLst>
                                          <p:attrName>ppt_y</p:attrName>
                                        </p:attrNameLst>
                                      </p:cBhvr>
                                      <p:tavLst>
                                        <p:tav tm="0">
                                          <p:val>
                                            <p:strVal val="ppt_y"/>
                                          </p:val>
                                        </p:tav>
                                        <p:tav tm="100000">
                                          <p:val>
                                            <p:strVal val="1+ppt_h/2"/>
                                          </p:val>
                                        </p:tav>
                                      </p:tavLst>
                                    </p:anim>
                                    <p:set>
                                      <p:cBhvr>
                                        <p:cTn id="60" dur="1" fill="hold">
                                          <p:stCondLst>
                                            <p:cond delay="2999"/>
                                          </p:stCondLst>
                                        </p:cTn>
                                        <p:tgtEl>
                                          <p:spTgt spid="6"/>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14"/>
                                        </p:tgtEl>
                                        <p:attrNameLst>
                                          <p:attrName>ppt_x</p:attrName>
                                        </p:attrNameLst>
                                      </p:cBhvr>
                                      <p:tavLst>
                                        <p:tav tm="0">
                                          <p:val>
                                            <p:strVal val="ppt_x"/>
                                          </p:val>
                                        </p:tav>
                                        <p:tav tm="100000">
                                          <p:val>
                                            <p:strVal val="1+ppt_w/2"/>
                                          </p:val>
                                        </p:tav>
                                      </p:tavLst>
                                    </p:anim>
                                    <p:anim calcmode="lin" valueType="num">
                                      <p:cBhvr additive="base">
                                        <p:cTn id="63" dur="3000"/>
                                        <p:tgtEl>
                                          <p:spTgt spid="14"/>
                                        </p:tgtEl>
                                        <p:attrNameLst>
                                          <p:attrName>ppt_y</p:attrName>
                                        </p:attrNameLst>
                                      </p:cBhvr>
                                      <p:tavLst>
                                        <p:tav tm="0">
                                          <p:val>
                                            <p:strVal val="ppt_y"/>
                                          </p:val>
                                        </p:tav>
                                        <p:tav tm="100000">
                                          <p:val>
                                            <p:strVal val="1+ppt_h/2"/>
                                          </p:val>
                                        </p:tav>
                                      </p:tavLst>
                                    </p:anim>
                                    <p:set>
                                      <p:cBhvr>
                                        <p:cTn id="64" dur="1" fill="hold">
                                          <p:stCondLst>
                                            <p:cond delay="2999"/>
                                          </p:stCondLst>
                                        </p:cTn>
                                        <p:tgtEl>
                                          <p:spTgt spid="14"/>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7"/>
                                        </p:tgtEl>
                                        <p:attrNameLst>
                                          <p:attrName>ppt_x</p:attrName>
                                        </p:attrNameLst>
                                      </p:cBhvr>
                                      <p:tavLst>
                                        <p:tav tm="0">
                                          <p:val>
                                            <p:strVal val="ppt_x"/>
                                          </p:val>
                                        </p:tav>
                                        <p:tav tm="100000">
                                          <p:val>
                                            <p:strVal val="1+ppt_w/2"/>
                                          </p:val>
                                        </p:tav>
                                      </p:tavLst>
                                    </p:anim>
                                    <p:anim calcmode="lin" valueType="num">
                                      <p:cBhvr additive="base">
                                        <p:cTn id="67" dur="3000"/>
                                        <p:tgtEl>
                                          <p:spTgt spid="17"/>
                                        </p:tgtEl>
                                        <p:attrNameLst>
                                          <p:attrName>ppt_y</p:attrName>
                                        </p:attrNameLst>
                                      </p:cBhvr>
                                      <p:tavLst>
                                        <p:tav tm="0">
                                          <p:val>
                                            <p:strVal val="ppt_y"/>
                                          </p:val>
                                        </p:tav>
                                        <p:tav tm="100000">
                                          <p:val>
                                            <p:strVal val="1+ppt_h/2"/>
                                          </p:val>
                                        </p:tav>
                                      </p:tavLst>
                                    </p:anim>
                                    <p:set>
                                      <p:cBhvr>
                                        <p:cTn id="68" dur="1" fill="hold">
                                          <p:stCondLst>
                                            <p:cond delay="2999"/>
                                          </p:stCondLst>
                                        </p:cTn>
                                        <p:tgtEl>
                                          <p:spTgt spid="17"/>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8"/>
                                        </p:tgtEl>
                                        <p:attrNameLst>
                                          <p:attrName>ppt_x</p:attrName>
                                        </p:attrNameLst>
                                      </p:cBhvr>
                                      <p:tavLst>
                                        <p:tav tm="0">
                                          <p:val>
                                            <p:strVal val="ppt_x"/>
                                          </p:val>
                                        </p:tav>
                                        <p:tav tm="100000">
                                          <p:val>
                                            <p:strVal val="0-ppt_w/2"/>
                                          </p:val>
                                        </p:tav>
                                      </p:tavLst>
                                    </p:anim>
                                    <p:anim calcmode="lin" valueType="num">
                                      <p:cBhvr additive="base">
                                        <p:cTn id="71" dur="3000"/>
                                        <p:tgtEl>
                                          <p:spTgt spid="8"/>
                                        </p:tgtEl>
                                        <p:attrNameLst>
                                          <p:attrName>ppt_y</p:attrName>
                                        </p:attrNameLst>
                                      </p:cBhvr>
                                      <p:tavLst>
                                        <p:tav tm="0">
                                          <p:val>
                                            <p:strVal val="ppt_y"/>
                                          </p:val>
                                        </p:tav>
                                        <p:tav tm="100000">
                                          <p:val>
                                            <p:strVal val="1+ppt_h/2"/>
                                          </p:val>
                                        </p:tav>
                                      </p:tavLst>
                                    </p:anim>
                                    <p:set>
                                      <p:cBhvr>
                                        <p:cTn id="72" dur="1" fill="hold">
                                          <p:stCondLst>
                                            <p:cond delay="2999"/>
                                          </p:stCondLst>
                                        </p:cTn>
                                        <p:tgtEl>
                                          <p:spTgt spid="8"/>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1"/>
                                        </p:tgtEl>
                                        <p:attrNameLst>
                                          <p:attrName>ppt_x</p:attrName>
                                        </p:attrNameLst>
                                      </p:cBhvr>
                                      <p:tavLst>
                                        <p:tav tm="0">
                                          <p:val>
                                            <p:strVal val="ppt_x"/>
                                          </p:val>
                                        </p:tav>
                                        <p:tav tm="100000">
                                          <p:val>
                                            <p:strVal val="0-ppt_w/2"/>
                                          </p:val>
                                        </p:tav>
                                      </p:tavLst>
                                    </p:anim>
                                    <p:anim calcmode="lin" valueType="num">
                                      <p:cBhvr additive="base">
                                        <p:cTn id="75" dur="3000"/>
                                        <p:tgtEl>
                                          <p:spTgt spid="11"/>
                                        </p:tgtEl>
                                        <p:attrNameLst>
                                          <p:attrName>ppt_y</p:attrName>
                                        </p:attrNameLst>
                                      </p:cBhvr>
                                      <p:tavLst>
                                        <p:tav tm="0">
                                          <p:val>
                                            <p:strVal val="ppt_y"/>
                                          </p:val>
                                        </p:tav>
                                        <p:tav tm="100000">
                                          <p:val>
                                            <p:strVal val="1+ppt_h/2"/>
                                          </p:val>
                                        </p:tav>
                                      </p:tavLst>
                                    </p:anim>
                                    <p:set>
                                      <p:cBhvr>
                                        <p:cTn id="76" dur="1" fill="hold">
                                          <p:stCondLst>
                                            <p:cond delay="2999"/>
                                          </p:stCondLst>
                                        </p:cTn>
                                        <p:tgtEl>
                                          <p:spTgt spid="11"/>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5"/>
                                        </p:tgtEl>
                                        <p:attrNameLst>
                                          <p:attrName>ppt_x</p:attrName>
                                        </p:attrNameLst>
                                      </p:cBhvr>
                                      <p:tavLst>
                                        <p:tav tm="0">
                                          <p:val>
                                            <p:strVal val="ppt_x"/>
                                          </p:val>
                                        </p:tav>
                                        <p:tav tm="100000">
                                          <p:val>
                                            <p:strVal val="0-ppt_w/2"/>
                                          </p:val>
                                        </p:tav>
                                      </p:tavLst>
                                    </p:anim>
                                    <p:anim calcmode="lin" valueType="num">
                                      <p:cBhvr additive="base">
                                        <p:cTn id="79" dur="3000"/>
                                        <p:tgtEl>
                                          <p:spTgt spid="15"/>
                                        </p:tgtEl>
                                        <p:attrNameLst>
                                          <p:attrName>ppt_y</p:attrName>
                                        </p:attrNameLst>
                                      </p:cBhvr>
                                      <p:tavLst>
                                        <p:tav tm="0">
                                          <p:val>
                                            <p:strVal val="ppt_y"/>
                                          </p:val>
                                        </p:tav>
                                        <p:tav tm="100000">
                                          <p:val>
                                            <p:strVal val="1+ppt_h/2"/>
                                          </p:val>
                                        </p:tav>
                                      </p:tavLst>
                                    </p:anim>
                                    <p:set>
                                      <p:cBhvr>
                                        <p:cTn id="80" dur="1" fill="hold">
                                          <p:stCondLst>
                                            <p:cond delay="2999"/>
                                          </p:stCondLst>
                                        </p:cTn>
                                        <p:tgtEl>
                                          <p:spTgt spid="15"/>
                                        </p:tgtEl>
                                        <p:attrNameLst>
                                          <p:attrName>style.visibility</p:attrName>
                                        </p:attrNameLst>
                                      </p:cBhvr>
                                      <p:to>
                                        <p:strVal val="hidden"/>
                                      </p:to>
                                    </p:set>
                                  </p:childTnLst>
                                </p:cTn>
                              </p:par>
                              <p:par>
                                <p:cTn id="81" presetID="2" presetClass="exit" presetSubtype="3" fill="hold" grpId="1" nodeType="withEffect">
                                  <p:stCondLst>
                                    <p:cond delay="0"/>
                                  </p:stCondLst>
                                  <p:childTnLst>
                                    <p:anim calcmode="lin" valueType="num">
                                      <p:cBhvr additive="base">
                                        <p:cTn id="82" dur="3000"/>
                                        <p:tgtEl>
                                          <p:spTgt spid="9"/>
                                        </p:tgtEl>
                                        <p:attrNameLst>
                                          <p:attrName>ppt_x</p:attrName>
                                        </p:attrNameLst>
                                      </p:cBhvr>
                                      <p:tavLst>
                                        <p:tav tm="0">
                                          <p:val>
                                            <p:strVal val="ppt_x"/>
                                          </p:val>
                                        </p:tav>
                                        <p:tav tm="100000">
                                          <p:val>
                                            <p:strVal val="1+ppt_w/2"/>
                                          </p:val>
                                        </p:tav>
                                      </p:tavLst>
                                    </p:anim>
                                    <p:anim calcmode="lin" valueType="num">
                                      <p:cBhvr additive="base">
                                        <p:cTn id="83" dur="3000"/>
                                        <p:tgtEl>
                                          <p:spTgt spid="9"/>
                                        </p:tgtEl>
                                        <p:attrNameLst>
                                          <p:attrName>ppt_y</p:attrName>
                                        </p:attrNameLst>
                                      </p:cBhvr>
                                      <p:tavLst>
                                        <p:tav tm="0">
                                          <p:val>
                                            <p:strVal val="ppt_y"/>
                                          </p:val>
                                        </p:tav>
                                        <p:tav tm="100000">
                                          <p:val>
                                            <p:strVal val="0-ppt_h/2"/>
                                          </p:val>
                                        </p:tav>
                                      </p:tavLst>
                                    </p:anim>
                                    <p:set>
                                      <p:cBhvr>
                                        <p:cTn id="84" dur="1" fill="hold">
                                          <p:stCondLst>
                                            <p:cond delay="2999"/>
                                          </p:stCondLst>
                                        </p:cTn>
                                        <p:tgtEl>
                                          <p:spTgt spid="9"/>
                                        </p:tgtEl>
                                        <p:attrNameLst>
                                          <p:attrName>style.visibility</p:attrName>
                                        </p:attrNameLst>
                                      </p:cBhvr>
                                      <p:to>
                                        <p:strVal val="hidden"/>
                                      </p:to>
                                    </p:set>
                                  </p:childTnLst>
                                </p:cTn>
                              </p:par>
                              <p:par>
                                <p:cTn id="85" presetID="2" presetClass="exit" presetSubtype="3" fill="hold" grpId="1" nodeType="withEffect">
                                  <p:stCondLst>
                                    <p:cond delay="0"/>
                                  </p:stCondLst>
                                  <p:childTnLst>
                                    <p:anim calcmode="lin" valueType="num">
                                      <p:cBhvr additive="base">
                                        <p:cTn id="86" dur="3000"/>
                                        <p:tgtEl>
                                          <p:spTgt spid="13"/>
                                        </p:tgtEl>
                                        <p:attrNameLst>
                                          <p:attrName>ppt_x</p:attrName>
                                        </p:attrNameLst>
                                      </p:cBhvr>
                                      <p:tavLst>
                                        <p:tav tm="0">
                                          <p:val>
                                            <p:strVal val="ppt_x"/>
                                          </p:val>
                                        </p:tav>
                                        <p:tav tm="100000">
                                          <p:val>
                                            <p:strVal val="1+ppt_w/2"/>
                                          </p:val>
                                        </p:tav>
                                      </p:tavLst>
                                    </p:anim>
                                    <p:anim calcmode="lin" valueType="num">
                                      <p:cBhvr additive="base">
                                        <p:cTn id="87" dur="3000"/>
                                        <p:tgtEl>
                                          <p:spTgt spid="13"/>
                                        </p:tgtEl>
                                        <p:attrNameLst>
                                          <p:attrName>ppt_y</p:attrName>
                                        </p:attrNameLst>
                                      </p:cBhvr>
                                      <p:tavLst>
                                        <p:tav tm="0">
                                          <p:val>
                                            <p:strVal val="ppt_y"/>
                                          </p:val>
                                        </p:tav>
                                        <p:tav tm="100000">
                                          <p:val>
                                            <p:strVal val="0-ppt_h/2"/>
                                          </p:val>
                                        </p:tav>
                                      </p:tavLst>
                                    </p:anim>
                                    <p:set>
                                      <p:cBhvr>
                                        <p:cTn id="88" dur="1" fill="hold">
                                          <p:stCondLst>
                                            <p:cond delay="2999"/>
                                          </p:stCondLst>
                                        </p:cTn>
                                        <p:tgtEl>
                                          <p:spTgt spid="13"/>
                                        </p:tgtEl>
                                        <p:attrNameLst>
                                          <p:attrName>style.visibility</p:attrName>
                                        </p:attrNameLst>
                                      </p:cBhvr>
                                      <p:to>
                                        <p:strVal val="hidden"/>
                                      </p:to>
                                    </p:set>
                                  </p:childTnLst>
                                </p:cTn>
                              </p:par>
                              <p:par>
                                <p:cTn id="89" presetID="2" presetClass="exit" presetSubtype="3" fill="hold" grpId="1" nodeType="withEffect">
                                  <p:stCondLst>
                                    <p:cond delay="0"/>
                                  </p:stCondLst>
                                  <p:childTnLst>
                                    <p:anim calcmode="lin" valueType="num">
                                      <p:cBhvr additive="base">
                                        <p:cTn id="90" dur="3000"/>
                                        <p:tgtEl>
                                          <p:spTgt spid="18"/>
                                        </p:tgtEl>
                                        <p:attrNameLst>
                                          <p:attrName>ppt_x</p:attrName>
                                        </p:attrNameLst>
                                      </p:cBhvr>
                                      <p:tavLst>
                                        <p:tav tm="0">
                                          <p:val>
                                            <p:strVal val="ppt_x"/>
                                          </p:val>
                                        </p:tav>
                                        <p:tav tm="100000">
                                          <p:val>
                                            <p:strVal val="1+ppt_w/2"/>
                                          </p:val>
                                        </p:tav>
                                      </p:tavLst>
                                    </p:anim>
                                    <p:anim calcmode="lin" valueType="num">
                                      <p:cBhvr additive="base">
                                        <p:cTn id="91" dur="3000"/>
                                        <p:tgtEl>
                                          <p:spTgt spid="18"/>
                                        </p:tgtEl>
                                        <p:attrNameLst>
                                          <p:attrName>ppt_y</p:attrName>
                                        </p:attrNameLst>
                                      </p:cBhvr>
                                      <p:tavLst>
                                        <p:tav tm="0">
                                          <p:val>
                                            <p:strVal val="ppt_y"/>
                                          </p:val>
                                        </p:tav>
                                        <p:tav tm="100000">
                                          <p:val>
                                            <p:strVal val="0-ppt_h/2"/>
                                          </p:val>
                                        </p:tav>
                                      </p:tavLst>
                                    </p:anim>
                                    <p:set>
                                      <p:cBhvr>
                                        <p:cTn id="92" dur="1" fill="hold">
                                          <p:stCondLst>
                                            <p:cond delay="2999"/>
                                          </p:stCondLst>
                                        </p:cTn>
                                        <p:tgtEl>
                                          <p:spTgt spid="18"/>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10"/>
                                        </p:tgtEl>
                                        <p:attrNameLst>
                                          <p:attrName>ppt_x</p:attrName>
                                        </p:attrNameLst>
                                      </p:cBhvr>
                                      <p:tavLst>
                                        <p:tav tm="0">
                                          <p:val>
                                            <p:strVal val="ppt_x"/>
                                          </p:val>
                                        </p:tav>
                                        <p:tav tm="100000">
                                          <p:val>
                                            <p:strVal val="0-ppt_w/2"/>
                                          </p:val>
                                        </p:tav>
                                      </p:tavLst>
                                    </p:anim>
                                    <p:anim calcmode="lin" valueType="num">
                                      <p:cBhvr additive="base">
                                        <p:cTn id="95" dur="3000"/>
                                        <p:tgtEl>
                                          <p:spTgt spid="10"/>
                                        </p:tgtEl>
                                        <p:attrNameLst>
                                          <p:attrName>ppt_y</p:attrName>
                                        </p:attrNameLst>
                                      </p:cBhvr>
                                      <p:tavLst>
                                        <p:tav tm="0">
                                          <p:val>
                                            <p:strVal val="ppt_y"/>
                                          </p:val>
                                        </p:tav>
                                        <p:tav tm="100000">
                                          <p:val>
                                            <p:strVal val="0-ppt_h/2"/>
                                          </p:val>
                                        </p:tav>
                                      </p:tavLst>
                                    </p:anim>
                                    <p:set>
                                      <p:cBhvr>
                                        <p:cTn id="96" dur="1" fill="hold">
                                          <p:stCondLst>
                                            <p:cond delay="2999"/>
                                          </p:stCondLst>
                                        </p:cTn>
                                        <p:tgtEl>
                                          <p:spTgt spid="10"/>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2"/>
                                        </p:tgtEl>
                                        <p:attrNameLst>
                                          <p:attrName>ppt_x</p:attrName>
                                        </p:attrNameLst>
                                      </p:cBhvr>
                                      <p:tavLst>
                                        <p:tav tm="0">
                                          <p:val>
                                            <p:strVal val="ppt_x"/>
                                          </p:val>
                                        </p:tav>
                                        <p:tav tm="100000">
                                          <p:val>
                                            <p:strVal val="0-ppt_w/2"/>
                                          </p:val>
                                        </p:tav>
                                      </p:tavLst>
                                    </p:anim>
                                    <p:anim calcmode="lin" valueType="num">
                                      <p:cBhvr additive="base">
                                        <p:cTn id="99" dur="3000"/>
                                        <p:tgtEl>
                                          <p:spTgt spid="12"/>
                                        </p:tgtEl>
                                        <p:attrNameLst>
                                          <p:attrName>ppt_y</p:attrName>
                                        </p:attrNameLst>
                                      </p:cBhvr>
                                      <p:tavLst>
                                        <p:tav tm="0">
                                          <p:val>
                                            <p:strVal val="ppt_y"/>
                                          </p:val>
                                        </p:tav>
                                        <p:tav tm="100000">
                                          <p:val>
                                            <p:strVal val="0-ppt_h/2"/>
                                          </p:val>
                                        </p:tav>
                                      </p:tavLst>
                                    </p:anim>
                                    <p:set>
                                      <p:cBhvr>
                                        <p:cTn id="100" dur="1" fill="hold">
                                          <p:stCondLst>
                                            <p:cond delay="2999"/>
                                          </p:stCondLst>
                                        </p:cTn>
                                        <p:tgtEl>
                                          <p:spTgt spid="12"/>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6"/>
                                        </p:tgtEl>
                                        <p:attrNameLst>
                                          <p:attrName>ppt_x</p:attrName>
                                        </p:attrNameLst>
                                      </p:cBhvr>
                                      <p:tavLst>
                                        <p:tav tm="0">
                                          <p:val>
                                            <p:strVal val="ppt_x"/>
                                          </p:val>
                                        </p:tav>
                                        <p:tav tm="100000">
                                          <p:val>
                                            <p:strVal val="0-ppt_w/2"/>
                                          </p:val>
                                        </p:tav>
                                      </p:tavLst>
                                    </p:anim>
                                    <p:anim calcmode="lin" valueType="num">
                                      <p:cBhvr additive="base">
                                        <p:cTn id="103" dur="3000"/>
                                        <p:tgtEl>
                                          <p:spTgt spid="16"/>
                                        </p:tgtEl>
                                        <p:attrNameLst>
                                          <p:attrName>ppt_y</p:attrName>
                                        </p:attrNameLst>
                                      </p:cBhvr>
                                      <p:tavLst>
                                        <p:tav tm="0">
                                          <p:val>
                                            <p:strVal val="ppt_y"/>
                                          </p:val>
                                        </p:tav>
                                        <p:tav tm="100000">
                                          <p:val>
                                            <p:strVal val="0-ppt_h/2"/>
                                          </p:val>
                                        </p:tav>
                                      </p:tavLst>
                                    </p:anim>
                                    <p:set>
                                      <p:cBhvr>
                                        <p:cTn id="104" dur="1" fill="hold">
                                          <p:stCondLst>
                                            <p:cond delay="2999"/>
                                          </p:stCondLst>
                                        </p:cTn>
                                        <p:tgtEl>
                                          <p:spTgt spid="16"/>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5"/>
                                        </p:tgtEl>
                                        <p:attrNameLst>
                                          <p:attrName>style.visibility</p:attrName>
                                        </p:attrNameLst>
                                      </p:cBhvr>
                                      <p:to>
                                        <p:strVal val="visible"/>
                                      </p:to>
                                    </p:set>
                                    <p:anim calcmode="lin" valueType="num">
                                      <p:cBhvr>
                                        <p:cTn id="107" dur="3000" fill="hold"/>
                                        <p:tgtEl>
                                          <p:spTgt spid="5"/>
                                        </p:tgtEl>
                                        <p:attrNameLst>
                                          <p:attrName>ppt_w</p:attrName>
                                        </p:attrNameLst>
                                      </p:cBhvr>
                                      <p:tavLst>
                                        <p:tav tm="0">
                                          <p:val>
                                            <p:strVal val="2/3*#ppt_w"/>
                                          </p:val>
                                        </p:tav>
                                        <p:tav tm="100000">
                                          <p:val>
                                            <p:strVal val="#ppt_w"/>
                                          </p:val>
                                        </p:tav>
                                      </p:tavLst>
                                    </p:anim>
                                    <p:anim calcmode="lin" valueType="num">
                                      <p:cBhvr>
                                        <p:cTn id="108" dur="3000" fill="hold"/>
                                        <p:tgtEl>
                                          <p:spTgt spid="5"/>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5"/>
                                        </p:tgtEl>
                                        <p:attrNameLst>
                                          <p:attrName>style.visibility</p:attrName>
                                        </p:attrNameLst>
                                      </p:cBhvr>
                                      <p:to>
                                        <p:strVal val="visible"/>
                                      </p:to>
                                    </p:set>
                                    <p:animEffect transition="in" filter="box(out)">
                                      <p:cBhvr>
                                        <p:cTn id="111"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3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p:spPr>
        <p:txBody>
          <a:bodyPr/>
          <a:lstStyle/>
          <a:p>
            <a:endParaRPr lang="es-ES" dirty="0"/>
          </a:p>
        </p:txBody>
      </p:sp>
      <p:pic>
        <p:nvPicPr>
          <p:cNvPr id="4" name="3 Imagen" descr="0(5).jpg"/>
          <p:cNvPicPr>
            <a:picLocks noChangeAspect="1"/>
          </p:cNvPicPr>
          <p:nvPr/>
        </p:nvPicPr>
        <p:blipFill>
          <a:blip r:embed="rId2"/>
          <a:stretch>
            <a:fillRect/>
          </a:stretch>
        </p:blipFill>
        <p:spPr>
          <a:xfrm>
            <a:off x="-17859" y="0"/>
            <a:ext cx="9161859" cy="6858000"/>
          </a:xfrm>
          <a:prstGeom prst="rect">
            <a:avLst/>
          </a:prstGeom>
        </p:spPr>
      </p:pic>
      <p:pic>
        <p:nvPicPr>
          <p:cNvPr id="8" name="7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a:off x="4572000" y="1214422"/>
            <a:ext cx="3160705" cy="3071810"/>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1357290" y="3895725"/>
            <a:ext cx="3095668" cy="2962275"/>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1357290" y="3071810"/>
            <a:ext cx="3286148" cy="2962275"/>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a:off x="4786314" y="2857496"/>
            <a:ext cx="3160705" cy="3071810"/>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1500166" y="2285992"/>
            <a:ext cx="3286148" cy="2962275"/>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a:off x="4643438" y="2143116"/>
            <a:ext cx="3214710" cy="3071810"/>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a:off x="4857752" y="3786190"/>
            <a:ext cx="3160705" cy="3071810"/>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1571604" y="1500174"/>
            <a:ext cx="3286148" cy="2962275"/>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1643042" y="785794"/>
            <a:ext cx="3286148" cy="2962275"/>
          </a:xfrm>
          <a:prstGeom prst="rect">
            <a:avLst/>
          </a:prstGeom>
          <a:effectLst>
            <a:reflection blurRad="6350" stA="50000" endA="300" endPos="90000" dir="5400000" sy="-100000" algn="bl" rotWithShape="0"/>
          </a:effectLst>
        </p:spPr>
      </p:pic>
      <p:pic>
        <p:nvPicPr>
          <p:cNvPr id="17" name="16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a:off x="4500562" y="428604"/>
            <a:ext cx="3160705" cy="3071810"/>
          </a:xfrm>
          <a:prstGeom prst="rect">
            <a:avLst/>
          </a:prstGeom>
          <a:effectLst>
            <a:reflection blurRad="6350" stA="50000" endA="300" endPos="90000" dir="5400000" sy="-100000" algn="bl" rotWithShape="0"/>
          </a:effectLst>
        </p:spPr>
      </p:pic>
      <p:pic>
        <p:nvPicPr>
          <p:cNvPr id="18" name="17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flipH="1">
            <a:off x="1714480" y="0"/>
            <a:ext cx="3286148" cy="2962275"/>
          </a:xfrm>
          <a:prstGeom prst="rect">
            <a:avLst/>
          </a:prstGeom>
          <a:effectLst>
            <a:reflection blurRad="6350" stA="50000" endA="300" endPos="90000" dir="5400000" sy="-100000" algn="bl" rotWithShape="0"/>
          </a:effectLst>
        </p:spPr>
      </p:pic>
      <p:pic>
        <p:nvPicPr>
          <p:cNvPr id="19" name="18 Imagen" descr="34.png"/>
          <p:cNvPicPr>
            <a:picLocks noChangeAspect="1"/>
          </p:cNvPicPr>
          <p:nvPr/>
        </p:nvPicPr>
        <p:blipFill>
          <a:blip r:embed="rId3">
            <a:duotone>
              <a:schemeClr val="accent1">
                <a:shade val="45000"/>
                <a:satMod val="135000"/>
              </a:schemeClr>
              <a:prstClr val="white"/>
            </a:duotone>
            <a:lum contrast="40000"/>
          </a:blip>
          <a:stretch>
            <a:fillRect/>
          </a:stretch>
        </p:blipFill>
        <p:spPr>
          <a:xfrm>
            <a:off x="4572000" y="0"/>
            <a:ext cx="3160705" cy="3071810"/>
          </a:xfrm>
          <a:prstGeom prst="rect">
            <a:avLst/>
          </a:prstGeom>
          <a:effectLst>
            <a:reflection blurRad="6350" stA="50000" endA="300" endPos="90000" dir="5400000" sy="-100000" algn="bl" rotWithShape="0"/>
          </a:effectLst>
        </p:spPr>
      </p:pic>
      <p:sp>
        <p:nvSpPr>
          <p:cNvPr id="20" name="19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0"/>
                                        </p:tgtEl>
                                        <p:attrNameLst>
                                          <p:attrName>style.opacity</p:attrName>
                                        </p:attrNameLst>
                                      </p:cBhvr>
                                      <p:to>
                                        <p:strVal val="0"/>
                                      </p:to>
                                    </p:set>
                                    <p:animEffect filter="image" prLst="opacity: 0">
                                      <p:cBhvr rctx="IE">
                                        <p:cTn id="7" dur="indefinite"/>
                                        <p:tgtEl>
                                          <p:spTgt spid="20"/>
                                        </p:tgtEl>
                                      </p:cBhvr>
                                    </p:animEffect>
                                  </p:childTnLst>
                                </p:cTn>
                              </p:par>
                              <p:par>
                                <p:cTn id="8" presetID="2" presetClass="entr" presetSubtype="6"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additive="base">
                                        <p:cTn id="10" dur="3000" fill="hold"/>
                                        <p:tgtEl>
                                          <p:spTgt spid="9"/>
                                        </p:tgtEl>
                                        <p:attrNameLst>
                                          <p:attrName>ppt_x</p:attrName>
                                        </p:attrNameLst>
                                      </p:cBhvr>
                                      <p:tavLst>
                                        <p:tav tm="0">
                                          <p:val>
                                            <p:strVal val="1+#ppt_w/2"/>
                                          </p:val>
                                        </p:tav>
                                        <p:tav tm="100000">
                                          <p:val>
                                            <p:strVal val="#ppt_x"/>
                                          </p:val>
                                        </p:tav>
                                      </p:tavLst>
                                    </p:anim>
                                    <p:anim calcmode="lin" valueType="num">
                                      <p:cBhvr additive="base">
                                        <p:cTn id="11" dur="3000" fill="hold"/>
                                        <p:tgtEl>
                                          <p:spTgt spid="9"/>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12"/>
                                        </p:tgtEl>
                                        <p:attrNameLst>
                                          <p:attrName>style.visibility</p:attrName>
                                        </p:attrNameLst>
                                      </p:cBhvr>
                                      <p:to>
                                        <p:strVal val="visible"/>
                                      </p:to>
                                    </p:set>
                                    <p:anim calcmode="lin" valueType="num">
                                      <p:cBhvr additive="base">
                                        <p:cTn id="18" dur="3000" fill="hold"/>
                                        <p:tgtEl>
                                          <p:spTgt spid="12"/>
                                        </p:tgtEl>
                                        <p:attrNameLst>
                                          <p:attrName>ppt_x</p:attrName>
                                        </p:attrNameLst>
                                      </p:cBhvr>
                                      <p:tavLst>
                                        <p:tav tm="0">
                                          <p:val>
                                            <p:strVal val="1+#ppt_w/2"/>
                                          </p:val>
                                        </p:tav>
                                        <p:tav tm="100000">
                                          <p:val>
                                            <p:strVal val="#ppt_x"/>
                                          </p:val>
                                        </p:tav>
                                      </p:tavLst>
                                    </p:anim>
                                    <p:anim calcmode="lin" valueType="num">
                                      <p:cBhvr additive="base">
                                        <p:cTn id="19" dur="3000" fill="hold"/>
                                        <p:tgtEl>
                                          <p:spTgt spid="12"/>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 calcmode="lin" valueType="num">
                                      <p:cBhvr additive="base">
                                        <p:cTn id="22" dur="3000" fill="hold"/>
                                        <p:tgtEl>
                                          <p:spTgt spid="15"/>
                                        </p:tgtEl>
                                        <p:attrNameLst>
                                          <p:attrName>ppt_x</p:attrName>
                                        </p:attrNameLst>
                                      </p:cBhvr>
                                      <p:tavLst>
                                        <p:tav tm="0">
                                          <p:val>
                                            <p:strVal val="1+#ppt_w/2"/>
                                          </p:val>
                                        </p:tav>
                                        <p:tav tm="100000">
                                          <p:val>
                                            <p:strVal val="#ppt_x"/>
                                          </p:val>
                                        </p:tav>
                                      </p:tavLst>
                                    </p:anim>
                                    <p:anim calcmode="lin" valueType="num">
                                      <p:cBhvr additive="base">
                                        <p:cTn id="23" dur="3000" fill="hold"/>
                                        <p:tgtEl>
                                          <p:spTgt spid="15"/>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6"/>
                                        </p:tgtEl>
                                        <p:attrNameLst>
                                          <p:attrName>style.visibility</p:attrName>
                                        </p:attrNameLst>
                                      </p:cBhvr>
                                      <p:to>
                                        <p:strVal val="visible"/>
                                      </p:to>
                                    </p:set>
                                    <p:anim calcmode="lin" valueType="num">
                                      <p:cBhvr additive="base">
                                        <p:cTn id="26" dur="3000" fill="hold"/>
                                        <p:tgtEl>
                                          <p:spTgt spid="16"/>
                                        </p:tgtEl>
                                        <p:attrNameLst>
                                          <p:attrName>ppt_x</p:attrName>
                                        </p:attrNameLst>
                                      </p:cBhvr>
                                      <p:tavLst>
                                        <p:tav tm="0">
                                          <p:val>
                                            <p:strVal val="1+#ppt_w/2"/>
                                          </p:val>
                                        </p:tav>
                                        <p:tav tm="100000">
                                          <p:val>
                                            <p:strVal val="#ppt_x"/>
                                          </p:val>
                                        </p:tav>
                                      </p:tavLst>
                                    </p:anim>
                                    <p:anim calcmode="lin" valueType="num">
                                      <p:cBhvr additive="base">
                                        <p:cTn id="27" dur="3000" fill="hold"/>
                                        <p:tgtEl>
                                          <p:spTgt spid="1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8"/>
                                        </p:tgtEl>
                                        <p:attrNameLst>
                                          <p:attrName>style.visibility</p:attrName>
                                        </p:attrNameLst>
                                      </p:cBhvr>
                                      <p:to>
                                        <p:strVal val="visible"/>
                                      </p:to>
                                    </p:set>
                                    <p:anim calcmode="lin" valueType="num">
                                      <p:cBhvr additive="base">
                                        <p:cTn id="30" dur="3000" fill="hold"/>
                                        <p:tgtEl>
                                          <p:spTgt spid="18"/>
                                        </p:tgtEl>
                                        <p:attrNameLst>
                                          <p:attrName>ppt_x</p:attrName>
                                        </p:attrNameLst>
                                      </p:cBhvr>
                                      <p:tavLst>
                                        <p:tav tm="0">
                                          <p:val>
                                            <p:strVal val="1+#ppt_w/2"/>
                                          </p:val>
                                        </p:tav>
                                        <p:tav tm="100000">
                                          <p:val>
                                            <p:strVal val="#ppt_x"/>
                                          </p:val>
                                        </p:tav>
                                      </p:tavLst>
                                    </p:anim>
                                    <p:anim calcmode="lin" valueType="num">
                                      <p:cBhvr additive="base">
                                        <p:cTn id="31" dur="3000" fill="hold"/>
                                        <p:tgtEl>
                                          <p:spTgt spid="18"/>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0-#ppt_w/2"/>
                                          </p:val>
                                        </p:tav>
                                        <p:tav tm="100000">
                                          <p:val>
                                            <p:strVal val="#ppt_x"/>
                                          </p:val>
                                        </p:tav>
                                      </p:tavLst>
                                    </p:anim>
                                    <p:anim calcmode="lin" valueType="num">
                                      <p:cBhvr additive="base">
                                        <p:cTn id="35" dur="3000" fill="hold"/>
                                        <p:tgtEl>
                                          <p:spTgt spid="8"/>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0-#ppt_w/2"/>
                                          </p:val>
                                        </p:tav>
                                        <p:tav tm="100000">
                                          <p:val>
                                            <p:strVal val="#ppt_x"/>
                                          </p:val>
                                        </p:tav>
                                      </p:tavLst>
                                    </p:anim>
                                    <p:anim calcmode="lin" valueType="num">
                                      <p:cBhvr additive="base">
                                        <p:cTn id="39" dur="3000" fill="hold"/>
                                        <p:tgtEl>
                                          <p:spTgt spid="11"/>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3"/>
                                        </p:tgtEl>
                                        <p:attrNameLst>
                                          <p:attrName>style.visibility</p:attrName>
                                        </p:attrNameLst>
                                      </p:cBhvr>
                                      <p:to>
                                        <p:strVal val="visible"/>
                                      </p:to>
                                    </p:set>
                                    <p:anim calcmode="lin" valueType="num">
                                      <p:cBhvr additive="base">
                                        <p:cTn id="42" dur="3000" fill="hold"/>
                                        <p:tgtEl>
                                          <p:spTgt spid="13"/>
                                        </p:tgtEl>
                                        <p:attrNameLst>
                                          <p:attrName>ppt_x</p:attrName>
                                        </p:attrNameLst>
                                      </p:cBhvr>
                                      <p:tavLst>
                                        <p:tav tm="0">
                                          <p:val>
                                            <p:strVal val="0-#ppt_w/2"/>
                                          </p:val>
                                        </p:tav>
                                        <p:tav tm="100000">
                                          <p:val>
                                            <p:strVal val="#ppt_x"/>
                                          </p:val>
                                        </p:tav>
                                      </p:tavLst>
                                    </p:anim>
                                    <p:anim calcmode="lin" valueType="num">
                                      <p:cBhvr additive="base">
                                        <p:cTn id="43" dur="3000" fill="hold"/>
                                        <p:tgtEl>
                                          <p:spTgt spid="13"/>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3000" fill="hold"/>
                                        <p:tgtEl>
                                          <p:spTgt spid="14"/>
                                        </p:tgtEl>
                                        <p:attrNameLst>
                                          <p:attrName>ppt_x</p:attrName>
                                        </p:attrNameLst>
                                      </p:cBhvr>
                                      <p:tavLst>
                                        <p:tav tm="0">
                                          <p:val>
                                            <p:strVal val="0-#ppt_w/2"/>
                                          </p:val>
                                        </p:tav>
                                        <p:tav tm="100000">
                                          <p:val>
                                            <p:strVal val="#ppt_x"/>
                                          </p:val>
                                        </p:tav>
                                      </p:tavLst>
                                    </p:anim>
                                    <p:anim calcmode="lin" valueType="num">
                                      <p:cBhvr additive="base">
                                        <p:cTn id="47" dur="3000" fill="hold"/>
                                        <p:tgtEl>
                                          <p:spTgt spid="14"/>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7"/>
                                        </p:tgtEl>
                                        <p:attrNameLst>
                                          <p:attrName>style.visibility</p:attrName>
                                        </p:attrNameLst>
                                      </p:cBhvr>
                                      <p:to>
                                        <p:strVal val="visible"/>
                                      </p:to>
                                    </p:set>
                                    <p:anim calcmode="lin" valueType="num">
                                      <p:cBhvr additive="base">
                                        <p:cTn id="50" dur="3000" fill="hold"/>
                                        <p:tgtEl>
                                          <p:spTgt spid="17"/>
                                        </p:tgtEl>
                                        <p:attrNameLst>
                                          <p:attrName>ppt_x</p:attrName>
                                        </p:attrNameLst>
                                      </p:cBhvr>
                                      <p:tavLst>
                                        <p:tav tm="0">
                                          <p:val>
                                            <p:strVal val="0-#ppt_w/2"/>
                                          </p:val>
                                        </p:tav>
                                        <p:tav tm="100000">
                                          <p:val>
                                            <p:strVal val="#ppt_x"/>
                                          </p:val>
                                        </p:tav>
                                      </p:tavLst>
                                    </p:anim>
                                    <p:anim calcmode="lin" valueType="num">
                                      <p:cBhvr additive="base">
                                        <p:cTn id="51" dur="3000" fill="hold"/>
                                        <p:tgtEl>
                                          <p:spTgt spid="17"/>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9"/>
                                        </p:tgtEl>
                                        <p:attrNameLst>
                                          <p:attrName>style.visibility</p:attrName>
                                        </p:attrNameLst>
                                      </p:cBhvr>
                                      <p:to>
                                        <p:strVal val="visible"/>
                                      </p:to>
                                    </p:set>
                                    <p:anim calcmode="lin" valueType="num">
                                      <p:cBhvr additive="base">
                                        <p:cTn id="54" dur="3000" fill="hold"/>
                                        <p:tgtEl>
                                          <p:spTgt spid="19"/>
                                        </p:tgtEl>
                                        <p:attrNameLst>
                                          <p:attrName>ppt_x</p:attrName>
                                        </p:attrNameLst>
                                      </p:cBhvr>
                                      <p:tavLst>
                                        <p:tav tm="0">
                                          <p:val>
                                            <p:strVal val="0-#ppt_w/2"/>
                                          </p:val>
                                        </p:tav>
                                        <p:tav tm="100000">
                                          <p:val>
                                            <p:strVal val="#ppt_x"/>
                                          </p:val>
                                        </p:tav>
                                      </p:tavLst>
                                    </p:anim>
                                    <p:anim calcmode="lin" valueType="num">
                                      <p:cBhvr additive="base">
                                        <p:cTn id="55" dur="3000" fill="hold"/>
                                        <p:tgtEl>
                                          <p:spTgt spid="19"/>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8"/>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11"/>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3"/>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4"/>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7"/>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9"/>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9"/>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10"/>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12"/>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5"/>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6"/>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8"/>
                                        </p:tgtEl>
                                        <p:attrNameLst>
                                          <p:attrName>r</p:attrName>
                                        </p:attrNameLst>
                                      </p:cBhvr>
                                    </p:animRot>
                                  </p:childTnLst>
                                </p:cTn>
                              </p:par>
                            </p:childTnLst>
                          </p:cTn>
                        </p:par>
                        <p:par>
                          <p:cTn id="80" fill="hold">
                            <p:stCondLst>
                              <p:cond delay="3000"/>
                            </p:stCondLst>
                            <p:childTnLst>
                              <p:par>
                                <p:cTn id="81" presetID="19" presetClass="exit" presetSubtype="5" fill="hold" nodeType="afterEffect">
                                  <p:stCondLst>
                                    <p:cond delay="0"/>
                                  </p:stCondLst>
                                  <p:childTnLst>
                                    <p:anim calcmode="lin" valueType="num">
                                      <p:cBhvr>
                                        <p:cTn id="82" dur="3000"/>
                                        <p:tgtEl>
                                          <p:spTgt spid="9"/>
                                        </p:tgtEl>
                                        <p:attrNameLst>
                                          <p:attrName>ppt_w</p:attrName>
                                        </p:attrNameLst>
                                      </p:cBhvr>
                                      <p:tavLst>
                                        <p:tav tm="0">
                                          <p:val>
                                            <p:strVal val="ppt_w"/>
                                          </p:val>
                                        </p:tav>
                                        <p:tav tm="100000">
                                          <p:val>
                                            <p:strVal val="ppt_w"/>
                                          </p:val>
                                        </p:tav>
                                      </p:tavLst>
                                    </p:anim>
                                    <p:anim calcmode="lin" valueType="num">
                                      <p:cBhvr>
                                        <p:cTn id="8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9"/>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3000"/>
                                        <p:tgtEl>
                                          <p:spTgt spid="10"/>
                                        </p:tgtEl>
                                        <p:attrNameLst>
                                          <p:attrName>ppt_w</p:attrName>
                                        </p:attrNameLst>
                                      </p:cBhvr>
                                      <p:tavLst>
                                        <p:tav tm="0">
                                          <p:val>
                                            <p:strVal val="ppt_w"/>
                                          </p:val>
                                        </p:tav>
                                        <p:tav tm="100000">
                                          <p:val>
                                            <p:strVal val="ppt_w"/>
                                          </p:val>
                                        </p:tav>
                                      </p:tavLst>
                                    </p:anim>
                                    <p:anim calcmode="lin" valueType="num">
                                      <p:cBhvr>
                                        <p:cTn id="8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10"/>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3000"/>
                                        <p:tgtEl>
                                          <p:spTgt spid="12"/>
                                        </p:tgtEl>
                                        <p:attrNameLst>
                                          <p:attrName>ppt_w</p:attrName>
                                        </p:attrNameLst>
                                      </p:cBhvr>
                                      <p:tavLst>
                                        <p:tav tm="0">
                                          <p:val>
                                            <p:strVal val="ppt_w"/>
                                          </p:val>
                                        </p:tav>
                                        <p:tav tm="100000">
                                          <p:val>
                                            <p:strVal val="ppt_w"/>
                                          </p:val>
                                        </p:tav>
                                      </p:tavLst>
                                    </p:anim>
                                    <p:anim calcmode="lin" valueType="num">
                                      <p:cBhvr>
                                        <p:cTn id="9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12"/>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3000"/>
                                        <p:tgtEl>
                                          <p:spTgt spid="15"/>
                                        </p:tgtEl>
                                        <p:attrNameLst>
                                          <p:attrName>ppt_w</p:attrName>
                                        </p:attrNameLst>
                                      </p:cBhvr>
                                      <p:tavLst>
                                        <p:tav tm="0">
                                          <p:val>
                                            <p:strVal val="ppt_w"/>
                                          </p:val>
                                        </p:tav>
                                        <p:tav tm="100000">
                                          <p:val>
                                            <p:strVal val="ppt_w"/>
                                          </p:val>
                                        </p:tav>
                                      </p:tavLst>
                                    </p:anim>
                                    <p:anim calcmode="lin" valueType="num">
                                      <p:cBhvr>
                                        <p:cTn id="95"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15"/>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3000"/>
                                        <p:tgtEl>
                                          <p:spTgt spid="16"/>
                                        </p:tgtEl>
                                        <p:attrNameLst>
                                          <p:attrName>ppt_w</p:attrName>
                                        </p:attrNameLst>
                                      </p:cBhvr>
                                      <p:tavLst>
                                        <p:tav tm="0">
                                          <p:val>
                                            <p:strVal val="ppt_w"/>
                                          </p:val>
                                        </p:tav>
                                        <p:tav tm="100000">
                                          <p:val>
                                            <p:strVal val="ppt_w"/>
                                          </p:val>
                                        </p:tav>
                                      </p:tavLst>
                                    </p:anim>
                                    <p:anim calcmode="lin" valueType="num">
                                      <p:cBhvr>
                                        <p:cTn id="99"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16"/>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000"/>
                                        <p:tgtEl>
                                          <p:spTgt spid="18"/>
                                        </p:tgtEl>
                                        <p:attrNameLst>
                                          <p:attrName>ppt_w</p:attrName>
                                        </p:attrNameLst>
                                      </p:cBhvr>
                                      <p:tavLst>
                                        <p:tav tm="0">
                                          <p:val>
                                            <p:strVal val="ppt_w"/>
                                          </p:val>
                                        </p:tav>
                                        <p:tav tm="100000">
                                          <p:val>
                                            <p:strVal val="ppt_w"/>
                                          </p:val>
                                        </p:tav>
                                      </p:tavLst>
                                    </p:anim>
                                    <p:anim calcmode="lin" valueType="num">
                                      <p:cBhvr>
                                        <p:cTn id="103" dur="3000"/>
                                        <p:tgtEl>
                                          <p:spTgt spid="1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18"/>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8"/>
                                        </p:tgtEl>
                                        <p:attrNameLst>
                                          <p:attrName>ppt_w</p:attrName>
                                        </p:attrNameLst>
                                      </p:cBhvr>
                                      <p:tavLst>
                                        <p:tav tm="0">
                                          <p:val>
                                            <p:strVal val="ppt_w"/>
                                          </p:val>
                                        </p:tav>
                                        <p:tav tm="100000">
                                          <p:val>
                                            <p:strVal val="ppt_w"/>
                                          </p:val>
                                        </p:tav>
                                      </p:tavLst>
                                    </p:anim>
                                    <p:anim calcmode="lin" valueType="num">
                                      <p:cBhvr>
                                        <p:cTn id="107"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8"/>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11"/>
                                        </p:tgtEl>
                                        <p:attrNameLst>
                                          <p:attrName>ppt_w</p:attrName>
                                        </p:attrNameLst>
                                      </p:cBhvr>
                                      <p:tavLst>
                                        <p:tav tm="0">
                                          <p:val>
                                            <p:strVal val="ppt_w"/>
                                          </p:val>
                                        </p:tav>
                                        <p:tav tm="100000">
                                          <p:val>
                                            <p:strVal val="ppt_w"/>
                                          </p:val>
                                        </p:tav>
                                      </p:tavLst>
                                    </p:anim>
                                    <p:anim calcmode="lin" valueType="num">
                                      <p:cBhvr>
                                        <p:cTn id="11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11"/>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13"/>
                                        </p:tgtEl>
                                        <p:attrNameLst>
                                          <p:attrName>ppt_w</p:attrName>
                                        </p:attrNameLst>
                                      </p:cBhvr>
                                      <p:tavLst>
                                        <p:tav tm="0">
                                          <p:val>
                                            <p:strVal val="ppt_w"/>
                                          </p:val>
                                        </p:tav>
                                        <p:tav tm="100000">
                                          <p:val>
                                            <p:strVal val="ppt_w"/>
                                          </p:val>
                                        </p:tav>
                                      </p:tavLst>
                                    </p:anim>
                                    <p:anim calcmode="lin" valueType="num">
                                      <p:cBhvr>
                                        <p:cTn id="11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13"/>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14"/>
                                        </p:tgtEl>
                                        <p:attrNameLst>
                                          <p:attrName>ppt_w</p:attrName>
                                        </p:attrNameLst>
                                      </p:cBhvr>
                                      <p:tavLst>
                                        <p:tav tm="0">
                                          <p:val>
                                            <p:strVal val="ppt_w"/>
                                          </p:val>
                                        </p:tav>
                                        <p:tav tm="100000">
                                          <p:val>
                                            <p:strVal val="ppt_w"/>
                                          </p:val>
                                        </p:tav>
                                      </p:tavLst>
                                    </p:anim>
                                    <p:anim calcmode="lin" valueType="num">
                                      <p:cBhvr>
                                        <p:cTn id="119"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14"/>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17"/>
                                        </p:tgtEl>
                                        <p:attrNameLst>
                                          <p:attrName>ppt_w</p:attrName>
                                        </p:attrNameLst>
                                      </p:cBhvr>
                                      <p:tavLst>
                                        <p:tav tm="0">
                                          <p:val>
                                            <p:strVal val="ppt_w"/>
                                          </p:val>
                                        </p:tav>
                                        <p:tav tm="100000">
                                          <p:val>
                                            <p:strVal val="ppt_w"/>
                                          </p:val>
                                        </p:tav>
                                      </p:tavLst>
                                    </p:anim>
                                    <p:anim calcmode="lin" valueType="num">
                                      <p:cBhvr>
                                        <p:cTn id="123" dur="3000"/>
                                        <p:tgtEl>
                                          <p:spTgt spid="1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17"/>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19"/>
                                        </p:tgtEl>
                                        <p:attrNameLst>
                                          <p:attrName>ppt_w</p:attrName>
                                        </p:attrNameLst>
                                      </p:cBhvr>
                                      <p:tavLst>
                                        <p:tav tm="0">
                                          <p:val>
                                            <p:strVal val="ppt_w"/>
                                          </p:val>
                                        </p:tav>
                                        <p:tav tm="100000">
                                          <p:val>
                                            <p:strVal val="ppt_w"/>
                                          </p:val>
                                        </p:tav>
                                      </p:tavLst>
                                    </p:anim>
                                    <p:anim calcmode="lin" valueType="num">
                                      <p:cBhvr>
                                        <p:cTn id="127" dur="3000"/>
                                        <p:tgtEl>
                                          <p:spTgt spid="1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19"/>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9"/>
                                        </p:tgtEl>
                                        <p:attrNameLst>
                                          <p:attrName>ppt_x</p:attrName>
                                        </p:attrNameLst>
                                      </p:cBhvr>
                                      <p:tavLst>
                                        <p:tav tm="0">
                                          <p:val>
                                            <p:strVal val="ppt_x"/>
                                          </p:val>
                                        </p:tav>
                                        <p:tav tm="100000">
                                          <p:val>
                                            <p:strVal val="1+ppt_w/2"/>
                                          </p:val>
                                        </p:tav>
                                      </p:tavLst>
                                    </p:anim>
                                    <p:anim calcmode="lin" valueType="num">
                                      <p:cBhvr additive="base">
                                        <p:cTn id="131" dur="3000"/>
                                        <p:tgtEl>
                                          <p:spTgt spid="9"/>
                                        </p:tgtEl>
                                        <p:attrNameLst>
                                          <p:attrName>ppt_y</p:attrName>
                                        </p:attrNameLst>
                                      </p:cBhvr>
                                      <p:tavLst>
                                        <p:tav tm="0">
                                          <p:val>
                                            <p:strVal val="ppt_y"/>
                                          </p:val>
                                        </p:tav>
                                        <p:tav tm="100000">
                                          <p:val>
                                            <p:strVal val="ppt_y"/>
                                          </p:val>
                                        </p:tav>
                                      </p:tavLst>
                                    </p:anim>
                                    <p:set>
                                      <p:cBhvr>
                                        <p:cTn id="132" dur="1" fill="hold">
                                          <p:stCondLst>
                                            <p:cond delay="2999"/>
                                          </p:stCondLst>
                                        </p:cTn>
                                        <p:tgtEl>
                                          <p:spTgt spid="9"/>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ppt_y"/>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12"/>
                                        </p:tgtEl>
                                        <p:attrNameLst>
                                          <p:attrName>ppt_x</p:attrName>
                                        </p:attrNameLst>
                                      </p:cBhvr>
                                      <p:tavLst>
                                        <p:tav tm="0">
                                          <p:val>
                                            <p:strVal val="ppt_x"/>
                                          </p:val>
                                        </p:tav>
                                        <p:tav tm="100000">
                                          <p:val>
                                            <p:strVal val="1+ppt_w/2"/>
                                          </p:val>
                                        </p:tav>
                                      </p:tavLst>
                                    </p:anim>
                                    <p:anim calcmode="lin" valueType="num">
                                      <p:cBhvr additive="base">
                                        <p:cTn id="139" dur="3000"/>
                                        <p:tgtEl>
                                          <p:spTgt spid="12"/>
                                        </p:tgtEl>
                                        <p:attrNameLst>
                                          <p:attrName>ppt_y</p:attrName>
                                        </p:attrNameLst>
                                      </p:cBhvr>
                                      <p:tavLst>
                                        <p:tav tm="0">
                                          <p:val>
                                            <p:strVal val="ppt_y"/>
                                          </p:val>
                                        </p:tav>
                                        <p:tav tm="100000">
                                          <p:val>
                                            <p:strVal val="ppt_y"/>
                                          </p:val>
                                        </p:tav>
                                      </p:tavLst>
                                    </p:anim>
                                    <p:set>
                                      <p:cBhvr>
                                        <p:cTn id="140" dur="1" fill="hold">
                                          <p:stCondLst>
                                            <p:cond delay="2999"/>
                                          </p:stCondLst>
                                        </p:cTn>
                                        <p:tgtEl>
                                          <p:spTgt spid="12"/>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5"/>
                                        </p:tgtEl>
                                        <p:attrNameLst>
                                          <p:attrName>ppt_x</p:attrName>
                                        </p:attrNameLst>
                                      </p:cBhvr>
                                      <p:tavLst>
                                        <p:tav tm="0">
                                          <p:val>
                                            <p:strVal val="ppt_x"/>
                                          </p:val>
                                        </p:tav>
                                        <p:tav tm="100000">
                                          <p:val>
                                            <p:strVal val="1+ppt_w/2"/>
                                          </p:val>
                                        </p:tav>
                                      </p:tavLst>
                                    </p:anim>
                                    <p:anim calcmode="lin" valueType="num">
                                      <p:cBhvr additive="base">
                                        <p:cTn id="143" dur="3000"/>
                                        <p:tgtEl>
                                          <p:spTgt spid="15"/>
                                        </p:tgtEl>
                                        <p:attrNameLst>
                                          <p:attrName>ppt_y</p:attrName>
                                        </p:attrNameLst>
                                      </p:cBhvr>
                                      <p:tavLst>
                                        <p:tav tm="0">
                                          <p:val>
                                            <p:strVal val="ppt_y"/>
                                          </p:val>
                                        </p:tav>
                                        <p:tav tm="100000">
                                          <p:val>
                                            <p:strVal val="ppt_y"/>
                                          </p:val>
                                        </p:tav>
                                      </p:tavLst>
                                    </p:anim>
                                    <p:set>
                                      <p:cBhvr>
                                        <p:cTn id="144" dur="1" fill="hold">
                                          <p:stCondLst>
                                            <p:cond delay="2999"/>
                                          </p:stCondLst>
                                        </p:cTn>
                                        <p:tgtEl>
                                          <p:spTgt spid="15"/>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6"/>
                                        </p:tgtEl>
                                        <p:attrNameLst>
                                          <p:attrName>ppt_x</p:attrName>
                                        </p:attrNameLst>
                                      </p:cBhvr>
                                      <p:tavLst>
                                        <p:tav tm="0">
                                          <p:val>
                                            <p:strVal val="ppt_x"/>
                                          </p:val>
                                        </p:tav>
                                        <p:tav tm="100000">
                                          <p:val>
                                            <p:strVal val="1+ppt_w/2"/>
                                          </p:val>
                                        </p:tav>
                                      </p:tavLst>
                                    </p:anim>
                                    <p:anim calcmode="lin" valueType="num">
                                      <p:cBhvr additive="base">
                                        <p:cTn id="147" dur="3000"/>
                                        <p:tgtEl>
                                          <p:spTgt spid="16"/>
                                        </p:tgtEl>
                                        <p:attrNameLst>
                                          <p:attrName>ppt_y</p:attrName>
                                        </p:attrNameLst>
                                      </p:cBhvr>
                                      <p:tavLst>
                                        <p:tav tm="0">
                                          <p:val>
                                            <p:strVal val="ppt_y"/>
                                          </p:val>
                                        </p:tav>
                                        <p:tav tm="100000">
                                          <p:val>
                                            <p:strVal val="ppt_y"/>
                                          </p:val>
                                        </p:tav>
                                      </p:tavLst>
                                    </p:anim>
                                    <p:set>
                                      <p:cBhvr>
                                        <p:cTn id="148" dur="1" fill="hold">
                                          <p:stCondLst>
                                            <p:cond delay="2999"/>
                                          </p:stCondLst>
                                        </p:cTn>
                                        <p:tgtEl>
                                          <p:spTgt spid="16"/>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8"/>
                                        </p:tgtEl>
                                        <p:attrNameLst>
                                          <p:attrName>ppt_x</p:attrName>
                                        </p:attrNameLst>
                                      </p:cBhvr>
                                      <p:tavLst>
                                        <p:tav tm="0">
                                          <p:val>
                                            <p:strVal val="ppt_x"/>
                                          </p:val>
                                        </p:tav>
                                        <p:tav tm="100000">
                                          <p:val>
                                            <p:strVal val="1+ppt_w/2"/>
                                          </p:val>
                                        </p:tav>
                                      </p:tavLst>
                                    </p:anim>
                                    <p:anim calcmode="lin" valueType="num">
                                      <p:cBhvr additive="base">
                                        <p:cTn id="151" dur="3000"/>
                                        <p:tgtEl>
                                          <p:spTgt spid="18"/>
                                        </p:tgtEl>
                                        <p:attrNameLst>
                                          <p:attrName>ppt_y</p:attrName>
                                        </p:attrNameLst>
                                      </p:cBhvr>
                                      <p:tavLst>
                                        <p:tav tm="0">
                                          <p:val>
                                            <p:strVal val="ppt_y"/>
                                          </p:val>
                                        </p:tav>
                                        <p:tav tm="100000">
                                          <p:val>
                                            <p:strVal val="ppt_y"/>
                                          </p:val>
                                        </p:tav>
                                      </p:tavLst>
                                    </p:anim>
                                    <p:set>
                                      <p:cBhvr>
                                        <p:cTn id="152" dur="1" fill="hold">
                                          <p:stCondLst>
                                            <p:cond delay="2999"/>
                                          </p:stCondLst>
                                        </p:cTn>
                                        <p:tgtEl>
                                          <p:spTgt spid="18"/>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8"/>
                                        </p:tgtEl>
                                        <p:attrNameLst>
                                          <p:attrName>ppt_x</p:attrName>
                                        </p:attrNameLst>
                                      </p:cBhvr>
                                      <p:tavLst>
                                        <p:tav tm="0">
                                          <p:val>
                                            <p:strVal val="ppt_x"/>
                                          </p:val>
                                        </p:tav>
                                        <p:tav tm="100000">
                                          <p:val>
                                            <p:strVal val="0-ppt_w/2"/>
                                          </p:val>
                                        </p:tav>
                                      </p:tavLst>
                                    </p:anim>
                                    <p:anim calcmode="lin" valueType="num">
                                      <p:cBhvr additive="base">
                                        <p:cTn id="155" dur="3000"/>
                                        <p:tgtEl>
                                          <p:spTgt spid="8"/>
                                        </p:tgtEl>
                                        <p:attrNameLst>
                                          <p:attrName>ppt_y</p:attrName>
                                        </p:attrNameLst>
                                      </p:cBhvr>
                                      <p:tavLst>
                                        <p:tav tm="0">
                                          <p:val>
                                            <p:strVal val="ppt_y"/>
                                          </p:val>
                                        </p:tav>
                                        <p:tav tm="100000">
                                          <p:val>
                                            <p:strVal val="ppt_y"/>
                                          </p:val>
                                        </p:tav>
                                      </p:tavLst>
                                    </p:anim>
                                    <p:set>
                                      <p:cBhvr>
                                        <p:cTn id="156" dur="1" fill="hold">
                                          <p:stCondLst>
                                            <p:cond delay="2999"/>
                                          </p:stCondLst>
                                        </p:cTn>
                                        <p:tgtEl>
                                          <p:spTgt spid="8"/>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11"/>
                                        </p:tgtEl>
                                        <p:attrNameLst>
                                          <p:attrName>ppt_x</p:attrName>
                                        </p:attrNameLst>
                                      </p:cBhvr>
                                      <p:tavLst>
                                        <p:tav tm="0">
                                          <p:val>
                                            <p:strVal val="ppt_x"/>
                                          </p:val>
                                        </p:tav>
                                        <p:tav tm="100000">
                                          <p:val>
                                            <p:strVal val="0-ppt_w/2"/>
                                          </p:val>
                                        </p:tav>
                                      </p:tavLst>
                                    </p:anim>
                                    <p:anim calcmode="lin" valueType="num">
                                      <p:cBhvr additive="base">
                                        <p:cTn id="159" dur="3000"/>
                                        <p:tgtEl>
                                          <p:spTgt spid="11"/>
                                        </p:tgtEl>
                                        <p:attrNameLst>
                                          <p:attrName>ppt_y</p:attrName>
                                        </p:attrNameLst>
                                      </p:cBhvr>
                                      <p:tavLst>
                                        <p:tav tm="0">
                                          <p:val>
                                            <p:strVal val="ppt_y"/>
                                          </p:val>
                                        </p:tav>
                                        <p:tav tm="100000">
                                          <p:val>
                                            <p:strVal val="ppt_y"/>
                                          </p:val>
                                        </p:tav>
                                      </p:tavLst>
                                    </p:anim>
                                    <p:set>
                                      <p:cBhvr>
                                        <p:cTn id="160" dur="1" fill="hold">
                                          <p:stCondLst>
                                            <p:cond delay="2999"/>
                                          </p:stCondLst>
                                        </p:cTn>
                                        <p:tgtEl>
                                          <p:spTgt spid="11"/>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3"/>
                                        </p:tgtEl>
                                        <p:attrNameLst>
                                          <p:attrName>ppt_x</p:attrName>
                                        </p:attrNameLst>
                                      </p:cBhvr>
                                      <p:tavLst>
                                        <p:tav tm="0">
                                          <p:val>
                                            <p:strVal val="ppt_x"/>
                                          </p:val>
                                        </p:tav>
                                        <p:tav tm="100000">
                                          <p:val>
                                            <p:strVal val="0-ppt_w/2"/>
                                          </p:val>
                                        </p:tav>
                                      </p:tavLst>
                                    </p:anim>
                                    <p:anim calcmode="lin" valueType="num">
                                      <p:cBhvr additive="base">
                                        <p:cTn id="163" dur="3000"/>
                                        <p:tgtEl>
                                          <p:spTgt spid="13"/>
                                        </p:tgtEl>
                                        <p:attrNameLst>
                                          <p:attrName>ppt_y</p:attrName>
                                        </p:attrNameLst>
                                      </p:cBhvr>
                                      <p:tavLst>
                                        <p:tav tm="0">
                                          <p:val>
                                            <p:strVal val="ppt_y"/>
                                          </p:val>
                                        </p:tav>
                                        <p:tav tm="100000">
                                          <p:val>
                                            <p:strVal val="ppt_y"/>
                                          </p:val>
                                        </p:tav>
                                      </p:tavLst>
                                    </p:anim>
                                    <p:set>
                                      <p:cBhvr>
                                        <p:cTn id="164" dur="1" fill="hold">
                                          <p:stCondLst>
                                            <p:cond delay="2999"/>
                                          </p:stCondLst>
                                        </p:cTn>
                                        <p:tgtEl>
                                          <p:spTgt spid="13"/>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14"/>
                                        </p:tgtEl>
                                        <p:attrNameLst>
                                          <p:attrName>ppt_x</p:attrName>
                                        </p:attrNameLst>
                                      </p:cBhvr>
                                      <p:tavLst>
                                        <p:tav tm="0">
                                          <p:val>
                                            <p:strVal val="ppt_x"/>
                                          </p:val>
                                        </p:tav>
                                        <p:tav tm="100000">
                                          <p:val>
                                            <p:strVal val="0-ppt_w/2"/>
                                          </p:val>
                                        </p:tav>
                                      </p:tavLst>
                                    </p:anim>
                                    <p:anim calcmode="lin" valueType="num">
                                      <p:cBhvr additive="base">
                                        <p:cTn id="167" dur="3000"/>
                                        <p:tgtEl>
                                          <p:spTgt spid="14"/>
                                        </p:tgtEl>
                                        <p:attrNameLst>
                                          <p:attrName>ppt_y</p:attrName>
                                        </p:attrNameLst>
                                      </p:cBhvr>
                                      <p:tavLst>
                                        <p:tav tm="0">
                                          <p:val>
                                            <p:strVal val="ppt_y"/>
                                          </p:val>
                                        </p:tav>
                                        <p:tav tm="100000">
                                          <p:val>
                                            <p:strVal val="ppt_y"/>
                                          </p:val>
                                        </p:tav>
                                      </p:tavLst>
                                    </p:anim>
                                    <p:set>
                                      <p:cBhvr>
                                        <p:cTn id="168" dur="1" fill="hold">
                                          <p:stCondLst>
                                            <p:cond delay="2999"/>
                                          </p:stCondLst>
                                        </p:cTn>
                                        <p:tgtEl>
                                          <p:spTgt spid="14"/>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17"/>
                                        </p:tgtEl>
                                        <p:attrNameLst>
                                          <p:attrName>ppt_x</p:attrName>
                                        </p:attrNameLst>
                                      </p:cBhvr>
                                      <p:tavLst>
                                        <p:tav tm="0">
                                          <p:val>
                                            <p:strVal val="ppt_x"/>
                                          </p:val>
                                        </p:tav>
                                        <p:tav tm="100000">
                                          <p:val>
                                            <p:strVal val="0-ppt_w/2"/>
                                          </p:val>
                                        </p:tav>
                                      </p:tavLst>
                                    </p:anim>
                                    <p:anim calcmode="lin" valueType="num">
                                      <p:cBhvr additive="base">
                                        <p:cTn id="171" dur="3000"/>
                                        <p:tgtEl>
                                          <p:spTgt spid="17"/>
                                        </p:tgtEl>
                                        <p:attrNameLst>
                                          <p:attrName>ppt_y</p:attrName>
                                        </p:attrNameLst>
                                      </p:cBhvr>
                                      <p:tavLst>
                                        <p:tav tm="0">
                                          <p:val>
                                            <p:strVal val="ppt_y"/>
                                          </p:val>
                                        </p:tav>
                                        <p:tav tm="100000">
                                          <p:val>
                                            <p:strVal val="ppt_y"/>
                                          </p:val>
                                        </p:tav>
                                      </p:tavLst>
                                    </p:anim>
                                    <p:set>
                                      <p:cBhvr>
                                        <p:cTn id="172" dur="1" fill="hold">
                                          <p:stCondLst>
                                            <p:cond delay="2999"/>
                                          </p:stCondLst>
                                        </p:cTn>
                                        <p:tgtEl>
                                          <p:spTgt spid="17"/>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3000"/>
                                        <p:tgtEl>
                                          <p:spTgt spid="19"/>
                                        </p:tgtEl>
                                        <p:attrNameLst>
                                          <p:attrName>ppt_x</p:attrName>
                                        </p:attrNameLst>
                                      </p:cBhvr>
                                      <p:tavLst>
                                        <p:tav tm="0">
                                          <p:val>
                                            <p:strVal val="ppt_x"/>
                                          </p:val>
                                        </p:tav>
                                        <p:tav tm="100000">
                                          <p:val>
                                            <p:strVal val="0-ppt_w/2"/>
                                          </p:val>
                                        </p:tav>
                                      </p:tavLst>
                                    </p:anim>
                                    <p:anim calcmode="lin" valueType="num">
                                      <p:cBhvr additive="base">
                                        <p:cTn id="175" dur="3000"/>
                                        <p:tgtEl>
                                          <p:spTgt spid="19"/>
                                        </p:tgtEl>
                                        <p:attrNameLst>
                                          <p:attrName>ppt_y</p:attrName>
                                        </p:attrNameLst>
                                      </p:cBhvr>
                                      <p:tavLst>
                                        <p:tav tm="0">
                                          <p:val>
                                            <p:strVal val="ppt_y"/>
                                          </p:val>
                                        </p:tav>
                                        <p:tav tm="100000">
                                          <p:val>
                                            <p:strVal val="ppt_y"/>
                                          </p:val>
                                        </p:tav>
                                      </p:tavLst>
                                    </p:anim>
                                    <p:set>
                                      <p:cBhvr>
                                        <p:cTn id="176" dur="1" fill="hold">
                                          <p:stCondLst>
                                            <p:cond delay="2999"/>
                                          </p:stCondLst>
                                        </p:cTn>
                                        <p:tgtEl>
                                          <p:spTgt spid="19"/>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9).jpg"/>
          <p:cNvPicPr>
            <a:picLocks noChangeAspect="1"/>
          </p:cNvPicPr>
          <p:nvPr/>
        </p:nvPicPr>
        <p:blipFill>
          <a:blip r:embed="rId2"/>
          <a:stretch>
            <a:fillRect/>
          </a:stretch>
        </p:blipFill>
        <p:spPr>
          <a:xfrm>
            <a:off x="0" y="26685"/>
            <a:ext cx="9144000" cy="6831315"/>
          </a:xfrm>
          <a:prstGeom prst="rect">
            <a:avLst/>
          </a:prstGeom>
        </p:spPr>
      </p:pic>
      <p:pic>
        <p:nvPicPr>
          <p:cNvPr id="7" name="6 Imagen" descr="01774418.png"/>
          <p:cNvPicPr>
            <a:picLocks noChangeAspect="1"/>
          </p:cNvPicPr>
          <p:nvPr/>
        </p:nvPicPr>
        <p:blipFill>
          <a:blip r:embed="rId3"/>
          <a:stretch>
            <a:fillRect/>
          </a:stretch>
        </p:blipFill>
        <p:spPr>
          <a:xfrm rot="19159830">
            <a:off x="-20866" y="246090"/>
            <a:ext cx="2778105" cy="2500294"/>
          </a:xfrm>
          <a:prstGeom prst="rect">
            <a:avLst/>
          </a:prstGeom>
          <a:effectLst>
            <a:reflection blurRad="6350" stA="50000" endA="300" endPos="90000" dir="5400000" sy="-100000" algn="bl" rotWithShape="0"/>
          </a:effectLst>
        </p:spPr>
      </p:pic>
      <p:pic>
        <p:nvPicPr>
          <p:cNvPr id="8" name="7 Imagen" descr="01774418.png"/>
          <p:cNvPicPr>
            <a:picLocks noChangeAspect="1"/>
          </p:cNvPicPr>
          <p:nvPr/>
        </p:nvPicPr>
        <p:blipFill>
          <a:blip r:embed="rId3">
            <a:lum contrast="20000"/>
          </a:blip>
          <a:stretch>
            <a:fillRect/>
          </a:stretch>
        </p:blipFill>
        <p:spPr>
          <a:xfrm rot="19763772">
            <a:off x="958754" y="1394696"/>
            <a:ext cx="2428892" cy="2186002"/>
          </a:xfrm>
          <a:prstGeom prst="rect">
            <a:avLst/>
          </a:prstGeom>
          <a:effectLst>
            <a:reflection blurRad="6350" stA="50000" endA="300" endPos="90000" dir="5400000" sy="-100000" algn="bl" rotWithShape="0"/>
          </a:effectLst>
        </p:spPr>
      </p:pic>
      <p:pic>
        <p:nvPicPr>
          <p:cNvPr id="9" name="8 Imagen" descr="01774418.png"/>
          <p:cNvPicPr>
            <a:picLocks noChangeAspect="1"/>
          </p:cNvPicPr>
          <p:nvPr/>
        </p:nvPicPr>
        <p:blipFill>
          <a:blip r:embed="rId3">
            <a:lum contrast="20000"/>
          </a:blip>
          <a:stretch>
            <a:fillRect/>
          </a:stretch>
        </p:blipFill>
        <p:spPr>
          <a:xfrm rot="19536112">
            <a:off x="1857619" y="2508405"/>
            <a:ext cx="2143140" cy="1928826"/>
          </a:xfrm>
          <a:prstGeom prst="rect">
            <a:avLst/>
          </a:prstGeom>
          <a:effectLst>
            <a:reflection blurRad="6350" stA="50000" endA="300" endPos="90000" dir="5400000" sy="-100000" algn="bl" rotWithShape="0"/>
          </a:effectLst>
        </p:spPr>
      </p:pic>
      <p:pic>
        <p:nvPicPr>
          <p:cNvPr id="10" name="9 Imagen" descr="01774418.png"/>
          <p:cNvPicPr>
            <a:picLocks noChangeAspect="1"/>
          </p:cNvPicPr>
          <p:nvPr/>
        </p:nvPicPr>
        <p:blipFill>
          <a:blip r:embed="rId3">
            <a:lum contrast="20000"/>
          </a:blip>
          <a:stretch>
            <a:fillRect/>
          </a:stretch>
        </p:blipFill>
        <p:spPr>
          <a:xfrm rot="19372535">
            <a:off x="2607607" y="3398142"/>
            <a:ext cx="1889009" cy="1700108"/>
          </a:xfrm>
          <a:prstGeom prst="rect">
            <a:avLst/>
          </a:prstGeom>
          <a:effectLst>
            <a:reflection blurRad="6350" stA="50000" endA="300" endPos="90000" dir="5400000" sy="-100000" algn="bl" rotWithShape="0"/>
          </a:effectLst>
        </p:spPr>
      </p:pic>
      <p:pic>
        <p:nvPicPr>
          <p:cNvPr id="11" name="10 Imagen" descr="01774418.png"/>
          <p:cNvPicPr>
            <a:picLocks noChangeAspect="1"/>
          </p:cNvPicPr>
          <p:nvPr/>
        </p:nvPicPr>
        <p:blipFill>
          <a:blip r:embed="rId3">
            <a:lum contrast="20000"/>
          </a:blip>
          <a:stretch>
            <a:fillRect/>
          </a:stretch>
        </p:blipFill>
        <p:spPr>
          <a:xfrm rot="1972539">
            <a:off x="6322181" y="74220"/>
            <a:ext cx="2764963" cy="2643549"/>
          </a:xfrm>
          <a:prstGeom prst="rect">
            <a:avLst/>
          </a:prstGeom>
          <a:effectLst>
            <a:reflection blurRad="6350" stA="50000" endA="300" endPos="90000" dir="5400000" sy="-100000" algn="bl" rotWithShape="0"/>
          </a:effectLst>
        </p:spPr>
      </p:pic>
      <p:pic>
        <p:nvPicPr>
          <p:cNvPr id="12" name="11 Imagen" descr="01774418.png"/>
          <p:cNvPicPr>
            <a:picLocks noChangeAspect="1"/>
          </p:cNvPicPr>
          <p:nvPr/>
        </p:nvPicPr>
        <p:blipFill>
          <a:blip r:embed="rId3">
            <a:lum contrast="20000"/>
          </a:blip>
          <a:stretch>
            <a:fillRect/>
          </a:stretch>
        </p:blipFill>
        <p:spPr>
          <a:xfrm rot="2615777">
            <a:off x="5990911" y="964620"/>
            <a:ext cx="2428892" cy="2186002"/>
          </a:xfrm>
          <a:prstGeom prst="rect">
            <a:avLst/>
          </a:prstGeom>
          <a:effectLst>
            <a:reflection blurRad="6350" stA="50000" endA="300" endPos="90000" dir="5400000" sy="-100000" algn="bl" rotWithShape="0"/>
          </a:effectLst>
        </p:spPr>
      </p:pic>
      <p:pic>
        <p:nvPicPr>
          <p:cNvPr id="13" name="12 Imagen" descr="01774418.png"/>
          <p:cNvPicPr>
            <a:picLocks noChangeAspect="1"/>
          </p:cNvPicPr>
          <p:nvPr/>
        </p:nvPicPr>
        <p:blipFill>
          <a:blip r:embed="rId3">
            <a:lum contrast="20000"/>
          </a:blip>
          <a:stretch>
            <a:fillRect/>
          </a:stretch>
        </p:blipFill>
        <p:spPr>
          <a:xfrm rot="3501257">
            <a:off x="5669477" y="1953991"/>
            <a:ext cx="2143140" cy="1928826"/>
          </a:xfrm>
          <a:prstGeom prst="rect">
            <a:avLst/>
          </a:prstGeom>
          <a:effectLst>
            <a:reflection blurRad="6350" stA="50000" endA="300" endPos="90000" dir="5400000" sy="-100000" algn="bl" rotWithShape="0"/>
          </a:effectLst>
        </p:spPr>
      </p:pic>
      <p:pic>
        <p:nvPicPr>
          <p:cNvPr id="14" name="13 Imagen" descr="01774418.png"/>
          <p:cNvPicPr>
            <a:picLocks noChangeAspect="1"/>
          </p:cNvPicPr>
          <p:nvPr/>
        </p:nvPicPr>
        <p:blipFill>
          <a:blip r:embed="rId3">
            <a:lum contrast="20000"/>
          </a:blip>
          <a:stretch>
            <a:fillRect/>
          </a:stretch>
        </p:blipFill>
        <p:spPr>
          <a:xfrm rot="2776365">
            <a:off x="5466148" y="3063243"/>
            <a:ext cx="1889009" cy="1700108"/>
          </a:xfrm>
          <a:prstGeom prst="rect">
            <a:avLst/>
          </a:prstGeom>
          <a:effectLst>
            <a:reflection blurRad="6350" stA="50000" endA="300" endPos="90000" dir="5400000" sy="-100000" algn="bl" rotWithShape="0"/>
          </a:effectLst>
        </p:spPr>
      </p:pic>
      <p:pic>
        <p:nvPicPr>
          <p:cNvPr id="15" name="14 Imagen" descr="01774418.png"/>
          <p:cNvPicPr>
            <a:picLocks noChangeAspect="1"/>
          </p:cNvPicPr>
          <p:nvPr/>
        </p:nvPicPr>
        <p:blipFill>
          <a:blip r:embed="rId3">
            <a:lum contrast="20000"/>
          </a:blip>
          <a:stretch>
            <a:fillRect/>
          </a:stretch>
        </p:blipFill>
        <p:spPr>
          <a:xfrm rot="19372535">
            <a:off x="3057834" y="3979446"/>
            <a:ext cx="1596287" cy="1436658"/>
          </a:xfrm>
          <a:prstGeom prst="rect">
            <a:avLst/>
          </a:prstGeom>
          <a:effectLst>
            <a:reflection blurRad="6350" stA="50000" endA="300" endPos="90000" dir="5400000" sy="-100000" algn="bl" rotWithShape="0"/>
          </a:effectLst>
        </p:spPr>
      </p:pic>
      <p:pic>
        <p:nvPicPr>
          <p:cNvPr id="16" name="15 Imagen" descr="01774418.png"/>
          <p:cNvPicPr>
            <a:picLocks noChangeAspect="1"/>
          </p:cNvPicPr>
          <p:nvPr/>
        </p:nvPicPr>
        <p:blipFill>
          <a:blip r:embed="rId3">
            <a:lum contrast="20000"/>
          </a:blip>
          <a:stretch>
            <a:fillRect/>
          </a:stretch>
        </p:blipFill>
        <p:spPr>
          <a:xfrm rot="2776365">
            <a:off x="5200596" y="3782352"/>
            <a:ext cx="1589024" cy="1430122"/>
          </a:xfrm>
          <a:prstGeom prst="rect">
            <a:avLst/>
          </a:prstGeom>
          <a:effectLst>
            <a:reflection blurRad="6350" stA="50000" endA="300" endPos="90000" dir="5400000" sy="-100000" algn="bl" rotWithShape="0"/>
          </a:effectLst>
        </p:spPr>
      </p:pic>
      <p:pic>
        <p:nvPicPr>
          <p:cNvPr id="17" name="16 Imagen" descr="01774418.png"/>
          <p:cNvPicPr>
            <a:picLocks noChangeAspect="1"/>
          </p:cNvPicPr>
          <p:nvPr/>
        </p:nvPicPr>
        <p:blipFill>
          <a:blip r:embed="rId3">
            <a:lum contrast="20000"/>
          </a:blip>
          <a:stretch>
            <a:fillRect/>
          </a:stretch>
        </p:blipFill>
        <p:spPr>
          <a:xfrm rot="19372535">
            <a:off x="3475441" y="4730865"/>
            <a:ext cx="1434284" cy="1290855"/>
          </a:xfrm>
          <a:prstGeom prst="rect">
            <a:avLst/>
          </a:prstGeom>
          <a:effectLst>
            <a:reflection blurRad="6350" stA="50000" endA="300" endPos="90000" dir="5400000" sy="-100000" algn="bl" rotWithShape="0"/>
          </a:effectLst>
        </p:spPr>
      </p:pic>
      <p:pic>
        <p:nvPicPr>
          <p:cNvPr id="18" name="17 Imagen" descr="01774418.png"/>
          <p:cNvPicPr>
            <a:picLocks noChangeAspect="1"/>
          </p:cNvPicPr>
          <p:nvPr/>
        </p:nvPicPr>
        <p:blipFill>
          <a:blip r:embed="rId3">
            <a:lum contrast="20000"/>
          </a:blip>
          <a:stretch>
            <a:fillRect/>
          </a:stretch>
        </p:blipFill>
        <p:spPr>
          <a:xfrm rot="2776365">
            <a:off x="5016998" y="4586592"/>
            <a:ext cx="1350610" cy="1215549"/>
          </a:xfrm>
          <a:prstGeom prst="rect">
            <a:avLst/>
          </a:prstGeom>
          <a:effectLst>
            <a:reflection blurRad="6350" stA="50000" endA="300" endPos="90000" dir="5400000" sy="-100000" algn="bl" rotWithShape="0"/>
          </a:effectLst>
        </p:spPr>
      </p:pic>
      <p:pic>
        <p:nvPicPr>
          <p:cNvPr id="19" name="18 Imagen" descr="01774418.png"/>
          <p:cNvPicPr>
            <a:picLocks noChangeAspect="1"/>
          </p:cNvPicPr>
          <p:nvPr/>
        </p:nvPicPr>
        <p:blipFill>
          <a:blip r:embed="rId3">
            <a:lum contrast="20000"/>
          </a:blip>
          <a:stretch>
            <a:fillRect/>
          </a:stretch>
        </p:blipFill>
        <p:spPr>
          <a:xfrm rot="19372535">
            <a:off x="3887507" y="5265126"/>
            <a:ext cx="1434284" cy="1290855"/>
          </a:xfrm>
          <a:prstGeom prst="rect">
            <a:avLst/>
          </a:prstGeom>
          <a:effectLst>
            <a:reflection blurRad="6350" stA="50000" endA="300" endPos="90000" dir="5400000" sy="-100000" algn="bl" rotWithShape="0"/>
          </a:effectLst>
        </p:spPr>
      </p:pic>
      <p:pic>
        <p:nvPicPr>
          <p:cNvPr id="20" name="19 Imagen" descr="01774418.png"/>
          <p:cNvPicPr>
            <a:picLocks noChangeAspect="1"/>
          </p:cNvPicPr>
          <p:nvPr/>
        </p:nvPicPr>
        <p:blipFill>
          <a:blip r:embed="rId3">
            <a:lum contrast="20000"/>
          </a:blip>
          <a:stretch>
            <a:fillRect/>
          </a:stretch>
        </p:blipFill>
        <p:spPr>
          <a:xfrm rot="2776365">
            <a:off x="4802685" y="5342114"/>
            <a:ext cx="1350610" cy="1215549"/>
          </a:xfrm>
          <a:prstGeom prst="rect">
            <a:avLst/>
          </a:prstGeom>
          <a:effectLst>
            <a:reflection blurRad="6350" stA="50000" endA="300" endPos="90000" dir="5400000" sy="-100000" algn="bl" rotWithShape="0"/>
          </a:effectLst>
        </p:spPr>
      </p:pic>
      <p:pic>
        <p:nvPicPr>
          <p:cNvPr id="21" name="20 Imagen" descr="01774418.png"/>
          <p:cNvPicPr>
            <a:picLocks noChangeAspect="1"/>
          </p:cNvPicPr>
          <p:nvPr/>
        </p:nvPicPr>
        <p:blipFill>
          <a:blip r:embed="rId3">
            <a:lum contrast="20000"/>
          </a:blip>
          <a:stretch>
            <a:fillRect/>
          </a:stretch>
        </p:blipFill>
        <p:spPr>
          <a:xfrm rot="19372535">
            <a:off x="4225823" y="5737092"/>
            <a:ext cx="1216803" cy="1290855"/>
          </a:xfrm>
          <a:prstGeom prst="rect">
            <a:avLst/>
          </a:prstGeom>
          <a:effectLst>
            <a:reflection blurRad="6350" stA="50000" endA="300" endPos="90000" dir="5400000" sy="-100000" algn="bl" rotWithShape="0"/>
          </a:effectLst>
        </p:spPr>
      </p:pic>
      <p:pic>
        <p:nvPicPr>
          <p:cNvPr id="22" name="21 Imagen" descr="01774418.png"/>
          <p:cNvPicPr>
            <a:picLocks noChangeAspect="1"/>
          </p:cNvPicPr>
          <p:nvPr/>
        </p:nvPicPr>
        <p:blipFill>
          <a:blip r:embed="rId3">
            <a:lum contrast="20000"/>
          </a:blip>
          <a:stretch>
            <a:fillRect/>
          </a:stretch>
        </p:blipFill>
        <p:spPr>
          <a:xfrm rot="2776365">
            <a:off x="4681036" y="5822800"/>
            <a:ext cx="1213119" cy="1215549"/>
          </a:xfrm>
          <a:prstGeom prst="rect">
            <a:avLst/>
          </a:prstGeom>
          <a:effectLst>
            <a:reflection blurRad="6350" stA="50000" endA="300" endPos="90000" dir="5400000" sy="-100000" algn="bl" rotWithShape="0"/>
          </a:effectLst>
        </p:spPr>
      </p:pic>
      <p:sp>
        <p:nvSpPr>
          <p:cNvPr id="23" name="22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3"/>
                                        </p:tgtEl>
                                        <p:attrNameLst>
                                          <p:attrName>style.opacity</p:attrName>
                                        </p:attrNameLst>
                                      </p:cBhvr>
                                      <p:to>
                                        <p:strVal val="0"/>
                                      </p:to>
                                    </p:set>
                                    <p:animEffect filter="image" prLst="opacity: 0">
                                      <p:cBhvr rctx="IE">
                                        <p:cTn id="7" dur="indefinite"/>
                                        <p:tgtEl>
                                          <p:spTgt spid="23"/>
                                        </p:tgtEl>
                                      </p:cBhvr>
                                    </p:animEffect>
                                  </p:childTnLst>
                                </p:cTn>
                              </p:par>
                              <p:par>
                                <p:cTn id="8" presetID="2" presetClass="entr" presetSubtype="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3000" fill="hold"/>
                                        <p:tgtEl>
                                          <p:spTgt spid="10"/>
                                        </p:tgtEl>
                                        <p:attrNameLst>
                                          <p:attrName>ppt_x</p:attrName>
                                        </p:attrNameLst>
                                      </p:cBhvr>
                                      <p:tavLst>
                                        <p:tav tm="0">
                                          <p:val>
                                            <p:strVal val="1+#ppt_w/2"/>
                                          </p:val>
                                        </p:tav>
                                        <p:tav tm="100000">
                                          <p:val>
                                            <p:strVal val="#ppt_x"/>
                                          </p:val>
                                        </p:tav>
                                      </p:tavLst>
                                    </p:anim>
                                    <p:anim calcmode="lin" valueType="num">
                                      <p:cBhvr additive="base">
                                        <p:cTn id="23" dur="3000" fill="hold"/>
                                        <p:tgtEl>
                                          <p:spTgt spid="10"/>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5"/>
                                        </p:tgtEl>
                                        <p:attrNameLst>
                                          <p:attrName>style.visibility</p:attrName>
                                        </p:attrNameLst>
                                      </p:cBhvr>
                                      <p:to>
                                        <p:strVal val="visible"/>
                                      </p:to>
                                    </p:set>
                                    <p:anim calcmode="lin" valueType="num">
                                      <p:cBhvr additive="base">
                                        <p:cTn id="26" dur="3000" fill="hold"/>
                                        <p:tgtEl>
                                          <p:spTgt spid="15"/>
                                        </p:tgtEl>
                                        <p:attrNameLst>
                                          <p:attrName>ppt_x</p:attrName>
                                        </p:attrNameLst>
                                      </p:cBhvr>
                                      <p:tavLst>
                                        <p:tav tm="0">
                                          <p:val>
                                            <p:strVal val="1+#ppt_w/2"/>
                                          </p:val>
                                        </p:tav>
                                        <p:tav tm="100000">
                                          <p:val>
                                            <p:strVal val="#ppt_x"/>
                                          </p:val>
                                        </p:tav>
                                      </p:tavLst>
                                    </p:anim>
                                    <p:anim calcmode="lin" valueType="num">
                                      <p:cBhvr additive="base">
                                        <p:cTn id="27" dur="3000" fill="hold"/>
                                        <p:tgtEl>
                                          <p:spTgt spid="15"/>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7"/>
                                        </p:tgtEl>
                                        <p:attrNameLst>
                                          <p:attrName>style.visibility</p:attrName>
                                        </p:attrNameLst>
                                      </p:cBhvr>
                                      <p:to>
                                        <p:strVal val="visible"/>
                                      </p:to>
                                    </p:set>
                                    <p:anim calcmode="lin" valueType="num">
                                      <p:cBhvr additive="base">
                                        <p:cTn id="30" dur="3000" fill="hold"/>
                                        <p:tgtEl>
                                          <p:spTgt spid="17"/>
                                        </p:tgtEl>
                                        <p:attrNameLst>
                                          <p:attrName>ppt_x</p:attrName>
                                        </p:attrNameLst>
                                      </p:cBhvr>
                                      <p:tavLst>
                                        <p:tav tm="0">
                                          <p:val>
                                            <p:strVal val="1+#ppt_w/2"/>
                                          </p:val>
                                        </p:tav>
                                        <p:tav tm="100000">
                                          <p:val>
                                            <p:strVal val="#ppt_x"/>
                                          </p:val>
                                        </p:tav>
                                      </p:tavLst>
                                    </p:anim>
                                    <p:anim calcmode="lin" valueType="num">
                                      <p:cBhvr additive="base">
                                        <p:cTn id="31" dur="3000" fill="hold"/>
                                        <p:tgtEl>
                                          <p:spTgt spid="17"/>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9"/>
                                        </p:tgtEl>
                                        <p:attrNameLst>
                                          <p:attrName>style.visibility</p:attrName>
                                        </p:attrNameLst>
                                      </p:cBhvr>
                                      <p:to>
                                        <p:strVal val="visible"/>
                                      </p:to>
                                    </p:set>
                                    <p:anim calcmode="lin" valueType="num">
                                      <p:cBhvr additive="base">
                                        <p:cTn id="34" dur="3000" fill="hold"/>
                                        <p:tgtEl>
                                          <p:spTgt spid="19"/>
                                        </p:tgtEl>
                                        <p:attrNameLst>
                                          <p:attrName>ppt_x</p:attrName>
                                        </p:attrNameLst>
                                      </p:cBhvr>
                                      <p:tavLst>
                                        <p:tav tm="0">
                                          <p:val>
                                            <p:strVal val="1+#ppt_w/2"/>
                                          </p:val>
                                        </p:tav>
                                        <p:tav tm="100000">
                                          <p:val>
                                            <p:strVal val="#ppt_x"/>
                                          </p:val>
                                        </p:tav>
                                      </p:tavLst>
                                    </p:anim>
                                    <p:anim calcmode="lin" valueType="num">
                                      <p:cBhvr additive="base">
                                        <p:cTn id="35" dur="3000" fill="hold"/>
                                        <p:tgtEl>
                                          <p:spTgt spid="19"/>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21"/>
                                        </p:tgtEl>
                                        <p:attrNameLst>
                                          <p:attrName>style.visibility</p:attrName>
                                        </p:attrNameLst>
                                      </p:cBhvr>
                                      <p:to>
                                        <p:strVal val="visible"/>
                                      </p:to>
                                    </p:set>
                                    <p:anim calcmode="lin" valueType="num">
                                      <p:cBhvr additive="base">
                                        <p:cTn id="38" dur="3000" fill="hold"/>
                                        <p:tgtEl>
                                          <p:spTgt spid="21"/>
                                        </p:tgtEl>
                                        <p:attrNameLst>
                                          <p:attrName>ppt_x</p:attrName>
                                        </p:attrNameLst>
                                      </p:cBhvr>
                                      <p:tavLst>
                                        <p:tav tm="0">
                                          <p:val>
                                            <p:strVal val="1+#ppt_w/2"/>
                                          </p:val>
                                        </p:tav>
                                        <p:tav tm="100000">
                                          <p:val>
                                            <p:strVal val="#ppt_x"/>
                                          </p:val>
                                        </p:tav>
                                      </p:tavLst>
                                    </p:anim>
                                    <p:anim calcmode="lin" valueType="num">
                                      <p:cBhvr additive="base">
                                        <p:cTn id="39" dur="3000" fill="hold"/>
                                        <p:tgtEl>
                                          <p:spTgt spid="21"/>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1"/>
                                        </p:tgtEl>
                                        <p:attrNameLst>
                                          <p:attrName>style.visibility</p:attrName>
                                        </p:attrNameLst>
                                      </p:cBhvr>
                                      <p:to>
                                        <p:strVal val="visible"/>
                                      </p:to>
                                    </p:set>
                                    <p:anim calcmode="lin" valueType="num">
                                      <p:cBhvr additive="base">
                                        <p:cTn id="42" dur="3000" fill="hold"/>
                                        <p:tgtEl>
                                          <p:spTgt spid="11"/>
                                        </p:tgtEl>
                                        <p:attrNameLst>
                                          <p:attrName>ppt_x</p:attrName>
                                        </p:attrNameLst>
                                      </p:cBhvr>
                                      <p:tavLst>
                                        <p:tav tm="0">
                                          <p:val>
                                            <p:strVal val="0-#ppt_w/2"/>
                                          </p:val>
                                        </p:tav>
                                        <p:tav tm="100000">
                                          <p:val>
                                            <p:strVal val="#ppt_x"/>
                                          </p:val>
                                        </p:tav>
                                      </p:tavLst>
                                    </p:anim>
                                    <p:anim calcmode="lin" valueType="num">
                                      <p:cBhvr additive="base">
                                        <p:cTn id="43" dur="3000" fill="hold"/>
                                        <p:tgtEl>
                                          <p:spTgt spid="11"/>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3"/>
                                        </p:tgtEl>
                                        <p:attrNameLst>
                                          <p:attrName>style.visibility</p:attrName>
                                        </p:attrNameLst>
                                      </p:cBhvr>
                                      <p:to>
                                        <p:strVal val="visible"/>
                                      </p:to>
                                    </p:set>
                                    <p:anim calcmode="lin" valueType="num">
                                      <p:cBhvr additive="base">
                                        <p:cTn id="50" dur="3000" fill="hold"/>
                                        <p:tgtEl>
                                          <p:spTgt spid="13"/>
                                        </p:tgtEl>
                                        <p:attrNameLst>
                                          <p:attrName>ppt_x</p:attrName>
                                        </p:attrNameLst>
                                      </p:cBhvr>
                                      <p:tavLst>
                                        <p:tav tm="0">
                                          <p:val>
                                            <p:strVal val="0-#ppt_w/2"/>
                                          </p:val>
                                        </p:tav>
                                        <p:tav tm="100000">
                                          <p:val>
                                            <p:strVal val="#ppt_x"/>
                                          </p:val>
                                        </p:tav>
                                      </p:tavLst>
                                    </p:anim>
                                    <p:anim calcmode="lin" valueType="num">
                                      <p:cBhvr additive="base">
                                        <p:cTn id="51" dur="3000" fill="hold"/>
                                        <p:tgtEl>
                                          <p:spTgt spid="13"/>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0-#ppt_w/2"/>
                                          </p:val>
                                        </p:tav>
                                        <p:tav tm="100000">
                                          <p:val>
                                            <p:strVal val="#ppt_x"/>
                                          </p:val>
                                        </p:tav>
                                      </p:tavLst>
                                    </p:anim>
                                    <p:anim calcmode="lin" valueType="num">
                                      <p:cBhvr additive="base">
                                        <p:cTn id="59" dur="3000" fill="hold"/>
                                        <p:tgtEl>
                                          <p:spTgt spid="16"/>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8"/>
                                        </p:tgtEl>
                                        <p:attrNameLst>
                                          <p:attrName>style.visibility</p:attrName>
                                        </p:attrNameLst>
                                      </p:cBhvr>
                                      <p:to>
                                        <p:strVal val="visible"/>
                                      </p:to>
                                    </p:set>
                                    <p:anim calcmode="lin" valueType="num">
                                      <p:cBhvr additive="base">
                                        <p:cTn id="62" dur="3000" fill="hold"/>
                                        <p:tgtEl>
                                          <p:spTgt spid="18"/>
                                        </p:tgtEl>
                                        <p:attrNameLst>
                                          <p:attrName>ppt_x</p:attrName>
                                        </p:attrNameLst>
                                      </p:cBhvr>
                                      <p:tavLst>
                                        <p:tav tm="0">
                                          <p:val>
                                            <p:strVal val="0-#ppt_w/2"/>
                                          </p:val>
                                        </p:tav>
                                        <p:tav tm="100000">
                                          <p:val>
                                            <p:strVal val="#ppt_x"/>
                                          </p:val>
                                        </p:tav>
                                      </p:tavLst>
                                    </p:anim>
                                    <p:anim calcmode="lin" valueType="num">
                                      <p:cBhvr additive="base">
                                        <p:cTn id="63" dur="3000" fill="hold"/>
                                        <p:tgtEl>
                                          <p:spTgt spid="18"/>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3000" fill="hold"/>
                                        <p:tgtEl>
                                          <p:spTgt spid="20"/>
                                        </p:tgtEl>
                                        <p:attrNameLst>
                                          <p:attrName>ppt_x</p:attrName>
                                        </p:attrNameLst>
                                      </p:cBhvr>
                                      <p:tavLst>
                                        <p:tav tm="0">
                                          <p:val>
                                            <p:strVal val="0-#ppt_w/2"/>
                                          </p:val>
                                        </p:tav>
                                        <p:tav tm="100000">
                                          <p:val>
                                            <p:strVal val="#ppt_x"/>
                                          </p:val>
                                        </p:tav>
                                      </p:tavLst>
                                    </p:anim>
                                    <p:anim calcmode="lin" valueType="num">
                                      <p:cBhvr additive="base">
                                        <p:cTn id="67" dur="30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22"/>
                                        </p:tgtEl>
                                        <p:attrNameLst>
                                          <p:attrName>style.visibility</p:attrName>
                                        </p:attrNameLst>
                                      </p:cBhvr>
                                      <p:to>
                                        <p:strVal val="visible"/>
                                      </p:to>
                                    </p:set>
                                    <p:anim calcmode="lin" valueType="num">
                                      <p:cBhvr additive="base">
                                        <p:cTn id="70" dur="3000" fill="hold"/>
                                        <p:tgtEl>
                                          <p:spTgt spid="22"/>
                                        </p:tgtEl>
                                        <p:attrNameLst>
                                          <p:attrName>ppt_x</p:attrName>
                                        </p:attrNameLst>
                                      </p:cBhvr>
                                      <p:tavLst>
                                        <p:tav tm="0">
                                          <p:val>
                                            <p:strVal val="0-#ppt_w/2"/>
                                          </p:val>
                                        </p:tav>
                                        <p:tav tm="100000">
                                          <p:val>
                                            <p:strVal val="#ppt_x"/>
                                          </p:val>
                                        </p:tav>
                                      </p:tavLst>
                                    </p:anim>
                                    <p:anim calcmode="lin" valueType="num">
                                      <p:cBhvr additive="base">
                                        <p:cTn id="71" dur="3000" fill="hold"/>
                                        <p:tgtEl>
                                          <p:spTgt spid="22"/>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9"/>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0"/>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1"/>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2"/>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3"/>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6"/>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8"/>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20"/>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2"/>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7"/>
                                        </p:tgtEl>
                                        <p:attrNameLst>
                                          <p:attrName>ppt_x</p:attrName>
                                        </p:attrNameLst>
                                      </p:cBhvr>
                                      <p:tavLst>
                                        <p:tav tm="0">
                                          <p:val>
                                            <p:strVal val="ppt_x"/>
                                          </p:val>
                                        </p:tav>
                                        <p:tav tm="100000">
                                          <p:val>
                                            <p:strVal val="1+ppt_w/2"/>
                                          </p:val>
                                        </p:tav>
                                      </p:tavLst>
                                    </p:anim>
                                    <p:anim calcmode="lin" valueType="num">
                                      <p:cBhvr additive="base">
                                        <p:cTn id="107" dur="3000"/>
                                        <p:tgtEl>
                                          <p:spTgt spid="7"/>
                                        </p:tgtEl>
                                        <p:attrNameLst>
                                          <p:attrName>ppt_y</p:attrName>
                                        </p:attrNameLst>
                                      </p:cBhvr>
                                      <p:tavLst>
                                        <p:tav tm="0">
                                          <p:val>
                                            <p:strVal val="ppt_y"/>
                                          </p:val>
                                        </p:tav>
                                        <p:tav tm="100000">
                                          <p:val>
                                            <p:strVal val="1+ppt_h/2"/>
                                          </p:val>
                                        </p:tav>
                                      </p:tavLst>
                                    </p:anim>
                                    <p:set>
                                      <p:cBhvr>
                                        <p:cTn id="108" dur="1" fill="hold">
                                          <p:stCondLst>
                                            <p:cond delay="2999"/>
                                          </p:stCondLst>
                                        </p:cTn>
                                        <p:tgtEl>
                                          <p:spTgt spid="7"/>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1+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1+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10"/>
                                        </p:tgtEl>
                                        <p:attrNameLst>
                                          <p:attrName>ppt_x</p:attrName>
                                        </p:attrNameLst>
                                      </p:cBhvr>
                                      <p:tavLst>
                                        <p:tav tm="0">
                                          <p:val>
                                            <p:strVal val="ppt_x"/>
                                          </p:val>
                                        </p:tav>
                                        <p:tav tm="100000">
                                          <p:val>
                                            <p:strVal val="1+ppt_w/2"/>
                                          </p:val>
                                        </p:tav>
                                      </p:tavLst>
                                    </p:anim>
                                    <p:anim calcmode="lin" valueType="num">
                                      <p:cBhvr additive="base">
                                        <p:cTn id="119" dur="3000"/>
                                        <p:tgtEl>
                                          <p:spTgt spid="10"/>
                                        </p:tgtEl>
                                        <p:attrNameLst>
                                          <p:attrName>ppt_y</p:attrName>
                                        </p:attrNameLst>
                                      </p:cBhvr>
                                      <p:tavLst>
                                        <p:tav tm="0">
                                          <p:val>
                                            <p:strVal val="ppt_y"/>
                                          </p:val>
                                        </p:tav>
                                        <p:tav tm="100000">
                                          <p:val>
                                            <p:strVal val="1+ppt_h/2"/>
                                          </p:val>
                                        </p:tav>
                                      </p:tavLst>
                                    </p:anim>
                                    <p:set>
                                      <p:cBhvr>
                                        <p:cTn id="120" dur="1" fill="hold">
                                          <p:stCondLst>
                                            <p:cond delay="2999"/>
                                          </p:stCondLst>
                                        </p:cTn>
                                        <p:tgtEl>
                                          <p:spTgt spid="10"/>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3000"/>
                                        <p:tgtEl>
                                          <p:spTgt spid="15"/>
                                        </p:tgtEl>
                                        <p:attrNameLst>
                                          <p:attrName>ppt_x</p:attrName>
                                        </p:attrNameLst>
                                      </p:cBhvr>
                                      <p:tavLst>
                                        <p:tav tm="0">
                                          <p:val>
                                            <p:strVal val="ppt_x"/>
                                          </p:val>
                                        </p:tav>
                                        <p:tav tm="100000">
                                          <p:val>
                                            <p:strVal val="1+ppt_w/2"/>
                                          </p:val>
                                        </p:tav>
                                      </p:tavLst>
                                    </p:anim>
                                    <p:anim calcmode="lin" valueType="num">
                                      <p:cBhvr additive="base">
                                        <p:cTn id="123" dur="3000"/>
                                        <p:tgtEl>
                                          <p:spTgt spid="15"/>
                                        </p:tgtEl>
                                        <p:attrNameLst>
                                          <p:attrName>ppt_y</p:attrName>
                                        </p:attrNameLst>
                                      </p:cBhvr>
                                      <p:tavLst>
                                        <p:tav tm="0">
                                          <p:val>
                                            <p:strVal val="ppt_y"/>
                                          </p:val>
                                        </p:tav>
                                        <p:tav tm="100000">
                                          <p:val>
                                            <p:strVal val="1+ppt_h/2"/>
                                          </p:val>
                                        </p:tav>
                                      </p:tavLst>
                                    </p:anim>
                                    <p:set>
                                      <p:cBhvr>
                                        <p:cTn id="124" dur="1" fill="hold">
                                          <p:stCondLst>
                                            <p:cond delay="2999"/>
                                          </p:stCondLst>
                                        </p:cTn>
                                        <p:tgtEl>
                                          <p:spTgt spid="15"/>
                                        </p:tgtEl>
                                        <p:attrNameLst>
                                          <p:attrName>style.visibility</p:attrName>
                                        </p:attrNameLst>
                                      </p:cBhvr>
                                      <p:to>
                                        <p:strVal val="hidden"/>
                                      </p:to>
                                    </p:set>
                                  </p:childTnLst>
                                </p:cTn>
                              </p:par>
                              <p:par>
                                <p:cTn id="125" presetID="2" presetClass="exit" presetSubtype="6" fill="hold" nodeType="withEffect">
                                  <p:stCondLst>
                                    <p:cond delay="0"/>
                                  </p:stCondLst>
                                  <p:childTnLst>
                                    <p:anim calcmode="lin" valueType="num">
                                      <p:cBhvr additive="base">
                                        <p:cTn id="126" dur="3000"/>
                                        <p:tgtEl>
                                          <p:spTgt spid="17"/>
                                        </p:tgtEl>
                                        <p:attrNameLst>
                                          <p:attrName>ppt_x</p:attrName>
                                        </p:attrNameLst>
                                      </p:cBhvr>
                                      <p:tavLst>
                                        <p:tav tm="0">
                                          <p:val>
                                            <p:strVal val="ppt_x"/>
                                          </p:val>
                                        </p:tav>
                                        <p:tav tm="100000">
                                          <p:val>
                                            <p:strVal val="1+ppt_w/2"/>
                                          </p:val>
                                        </p:tav>
                                      </p:tavLst>
                                    </p:anim>
                                    <p:anim calcmode="lin" valueType="num">
                                      <p:cBhvr additive="base">
                                        <p:cTn id="127" dur="3000"/>
                                        <p:tgtEl>
                                          <p:spTgt spid="17"/>
                                        </p:tgtEl>
                                        <p:attrNameLst>
                                          <p:attrName>ppt_y</p:attrName>
                                        </p:attrNameLst>
                                      </p:cBhvr>
                                      <p:tavLst>
                                        <p:tav tm="0">
                                          <p:val>
                                            <p:strVal val="ppt_y"/>
                                          </p:val>
                                        </p:tav>
                                        <p:tav tm="100000">
                                          <p:val>
                                            <p:strVal val="1+ppt_h/2"/>
                                          </p:val>
                                        </p:tav>
                                      </p:tavLst>
                                    </p:anim>
                                    <p:set>
                                      <p:cBhvr>
                                        <p:cTn id="128" dur="1" fill="hold">
                                          <p:stCondLst>
                                            <p:cond delay="2999"/>
                                          </p:stCondLst>
                                        </p:cTn>
                                        <p:tgtEl>
                                          <p:spTgt spid="17"/>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000"/>
                                        <p:tgtEl>
                                          <p:spTgt spid="19"/>
                                        </p:tgtEl>
                                        <p:attrNameLst>
                                          <p:attrName>ppt_x</p:attrName>
                                        </p:attrNameLst>
                                      </p:cBhvr>
                                      <p:tavLst>
                                        <p:tav tm="0">
                                          <p:val>
                                            <p:strVal val="ppt_x"/>
                                          </p:val>
                                        </p:tav>
                                        <p:tav tm="100000">
                                          <p:val>
                                            <p:strVal val="1+ppt_w/2"/>
                                          </p:val>
                                        </p:tav>
                                      </p:tavLst>
                                    </p:anim>
                                    <p:anim calcmode="lin" valueType="num">
                                      <p:cBhvr additive="base">
                                        <p:cTn id="131" dur="3000"/>
                                        <p:tgtEl>
                                          <p:spTgt spid="19"/>
                                        </p:tgtEl>
                                        <p:attrNameLst>
                                          <p:attrName>ppt_y</p:attrName>
                                        </p:attrNameLst>
                                      </p:cBhvr>
                                      <p:tavLst>
                                        <p:tav tm="0">
                                          <p:val>
                                            <p:strVal val="ppt_y"/>
                                          </p:val>
                                        </p:tav>
                                        <p:tav tm="100000">
                                          <p:val>
                                            <p:strVal val="1+ppt_h/2"/>
                                          </p:val>
                                        </p:tav>
                                      </p:tavLst>
                                    </p:anim>
                                    <p:set>
                                      <p:cBhvr>
                                        <p:cTn id="132" dur="1" fill="hold">
                                          <p:stCondLst>
                                            <p:cond delay="2999"/>
                                          </p:stCondLst>
                                        </p:cTn>
                                        <p:tgtEl>
                                          <p:spTgt spid="19"/>
                                        </p:tgtEl>
                                        <p:attrNameLst>
                                          <p:attrName>style.visibility</p:attrName>
                                        </p:attrNameLst>
                                      </p:cBhvr>
                                      <p:to>
                                        <p:strVal val="hidden"/>
                                      </p:to>
                                    </p:set>
                                  </p:childTnLst>
                                </p:cTn>
                              </p:par>
                              <p:par>
                                <p:cTn id="133" presetID="2" presetClass="exit" presetSubtype="6" fill="hold" nodeType="withEffect">
                                  <p:stCondLst>
                                    <p:cond delay="0"/>
                                  </p:stCondLst>
                                  <p:childTnLst>
                                    <p:anim calcmode="lin" valueType="num">
                                      <p:cBhvr additive="base">
                                        <p:cTn id="134" dur="3000"/>
                                        <p:tgtEl>
                                          <p:spTgt spid="21"/>
                                        </p:tgtEl>
                                        <p:attrNameLst>
                                          <p:attrName>ppt_x</p:attrName>
                                        </p:attrNameLst>
                                      </p:cBhvr>
                                      <p:tavLst>
                                        <p:tav tm="0">
                                          <p:val>
                                            <p:strVal val="ppt_x"/>
                                          </p:val>
                                        </p:tav>
                                        <p:tav tm="100000">
                                          <p:val>
                                            <p:strVal val="1+ppt_w/2"/>
                                          </p:val>
                                        </p:tav>
                                      </p:tavLst>
                                    </p:anim>
                                    <p:anim calcmode="lin" valueType="num">
                                      <p:cBhvr additive="base">
                                        <p:cTn id="135" dur="3000"/>
                                        <p:tgtEl>
                                          <p:spTgt spid="21"/>
                                        </p:tgtEl>
                                        <p:attrNameLst>
                                          <p:attrName>ppt_y</p:attrName>
                                        </p:attrNameLst>
                                      </p:cBhvr>
                                      <p:tavLst>
                                        <p:tav tm="0">
                                          <p:val>
                                            <p:strVal val="ppt_y"/>
                                          </p:val>
                                        </p:tav>
                                        <p:tav tm="100000">
                                          <p:val>
                                            <p:strVal val="1+ppt_h/2"/>
                                          </p:val>
                                        </p:tav>
                                      </p:tavLst>
                                    </p:anim>
                                    <p:set>
                                      <p:cBhvr>
                                        <p:cTn id="136" dur="1" fill="hold">
                                          <p:stCondLst>
                                            <p:cond delay="2999"/>
                                          </p:stCondLst>
                                        </p:cTn>
                                        <p:tgtEl>
                                          <p:spTgt spid="21"/>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1"/>
                                        </p:tgtEl>
                                        <p:attrNameLst>
                                          <p:attrName>ppt_x</p:attrName>
                                        </p:attrNameLst>
                                      </p:cBhvr>
                                      <p:tavLst>
                                        <p:tav tm="0">
                                          <p:val>
                                            <p:strVal val="ppt_x"/>
                                          </p:val>
                                        </p:tav>
                                        <p:tav tm="100000">
                                          <p:val>
                                            <p:strVal val="0-ppt_w/2"/>
                                          </p:val>
                                        </p:tav>
                                      </p:tavLst>
                                    </p:anim>
                                    <p:anim calcmode="lin" valueType="num">
                                      <p:cBhvr additive="base">
                                        <p:cTn id="139" dur="3000"/>
                                        <p:tgtEl>
                                          <p:spTgt spid="11"/>
                                        </p:tgtEl>
                                        <p:attrNameLst>
                                          <p:attrName>ppt_y</p:attrName>
                                        </p:attrNameLst>
                                      </p:cBhvr>
                                      <p:tavLst>
                                        <p:tav tm="0">
                                          <p:val>
                                            <p:strVal val="ppt_y"/>
                                          </p:val>
                                        </p:tav>
                                        <p:tav tm="100000">
                                          <p:val>
                                            <p:strVal val="1+ppt_h/2"/>
                                          </p:val>
                                        </p:tav>
                                      </p:tavLst>
                                    </p:anim>
                                    <p:set>
                                      <p:cBhvr>
                                        <p:cTn id="140" dur="1" fill="hold">
                                          <p:stCondLst>
                                            <p:cond delay="2999"/>
                                          </p:stCondLst>
                                        </p:cTn>
                                        <p:tgtEl>
                                          <p:spTgt spid="11"/>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0-ppt_w/2"/>
                                          </p:val>
                                        </p:tav>
                                      </p:tavLst>
                                    </p:anim>
                                    <p:anim calcmode="lin" valueType="num">
                                      <p:cBhvr additive="base">
                                        <p:cTn id="143" dur="3000"/>
                                        <p:tgtEl>
                                          <p:spTgt spid="12"/>
                                        </p:tgtEl>
                                        <p:attrNameLst>
                                          <p:attrName>ppt_y</p:attrName>
                                        </p:attrNameLst>
                                      </p:cBhvr>
                                      <p:tavLst>
                                        <p:tav tm="0">
                                          <p:val>
                                            <p:strVal val="ppt_y"/>
                                          </p:val>
                                        </p:tav>
                                        <p:tav tm="100000">
                                          <p:val>
                                            <p:strVal val="1+ppt_h/2"/>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0-ppt_w/2"/>
                                          </p:val>
                                        </p:tav>
                                      </p:tavLst>
                                    </p:anim>
                                    <p:anim calcmode="lin" valueType="num">
                                      <p:cBhvr additive="base">
                                        <p:cTn id="147" dur="3000"/>
                                        <p:tgtEl>
                                          <p:spTgt spid="13"/>
                                        </p:tgtEl>
                                        <p:attrNameLst>
                                          <p:attrName>ppt_y</p:attrName>
                                        </p:attrNameLst>
                                      </p:cBhvr>
                                      <p:tavLst>
                                        <p:tav tm="0">
                                          <p:val>
                                            <p:strVal val="ppt_y"/>
                                          </p:val>
                                        </p:tav>
                                        <p:tav tm="100000">
                                          <p:val>
                                            <p:strVal val="1+ppt_h/2"/>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12" fill="hold" nodeType="withEffect">
                                  <p:stCondLst>
                                    <p:cond delay="0"/>
                                  </p:stCondLst>
                                  <p:childTnLst>
                                    <p:anim calcmode="lin" valueType="num">
                                      <p:cBhvr additive="base">
                                        <p:cTn id="150" dur="3000"/>
                                        <p:tgtEl>
                                          <p:spTgt spid="14"/>
                                        </p:tgtEl>
                                        <p:attrNameLst>
                                          <p:attrName>ppt_x</p:attrName>
                                        </p:attrNameLst>
                                      </p:cBhvr>
                                      <p:tavLst>
                                        <p:tav tm="0">
                                          <p:val>
                                            <p:strVal val="ppt_x"/>
                                          </p:val>
                                        </p:tav>
                                        <p:tav tm="100000">
                                          <p:val>
                                            <p:strVal val="0-ppt_w/2"/>
                                          </p:val>
                                        </p:tav>
                                      </p:tavLst>
                                    </p:anim>
                                    <p:anim calcmode="lin" valueType="num">
                                      <p:cBhvr additive="base">
                                        <p:cTn id="151" dur="3000"/>
                                        <p:tgtEl>
                                          <p:spTgt spid="14"/>
                                        </p:tgtEl>
                                        <p:attrNameLst>
                                          <p:attrName>ppt_y</p:attrName>
                                        </p:attrNameLst>
                                      </p:cBhvr>
                                      <p:tavLst>
                                        <p:tav tm="0">
                                          <p:val>
                                            <p:strVal val="ppt_y"/>
                                          </p:val>
                                        </p:tav>
                                        <p:tav tm="100000">
                                          <p:val>
                                            <p:strVal val="1+ppt_h/2"/>
                                          </p:val>
                                        </p:tav>
                                      </p:tavLst>
                                    </p:anim>
                                    <p:set>
                                      <p:cBhvr>
                                        <p:cTn id="152" dur="1" fill="hold">
                                          <p:stCondLst>
                                            <p:cond delay="2999"/>
                                          </p:stCondLst>
                                        </p:cTn>
                                        <p:tgtEl>
                                          <p:spTgt spid="14"/>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000"/>
                                        <p:tgtEl>
                                          <p:spTgt spid="16"/>
                                        </p:tgtEl>
                                        <p:attrNameLst>
                                          <p:attrName>ppt_x</p:attrName>
                                        </p:attrNameLst>
                                      </p:cBhvr>
                                      <p:tavLst>
                                        <p:tav tm="0">
                                          <p:val>
                                            <p:strVal val="ppt_x"/>
                                          </p:val>
                                        </p:tav>
                                        <p:tav tm="100000">
                                          <p:val>
                                            <p:strVal val="0-ppt_w/2"/>
                                          </p:val>
                                        </p:tav>
                                      </p:tavLst>
                                    </p:anim>
                                    <p:anim calcmode="lin" valueType="num">
                                      <p:cBhvr additive="base">
                                        <p:cTn id="155" dur="3000"/>
                                        <p:tgtEl>
                                          <p:spTgt spid="16"/>
                                        </p:tgtEl>
                                        <p:attrNameLst>
                                          <p:attrName>ppt_y</p:attrName>
                                        </p:attrNameLst>
                                      </p:cBhvr>
                                      <p:tavLst>
                                        <p:tav tm="0">
                                          <p:val>
                                            <p:strVal val="ppt_y"/>
                                          </p:val>
                                        </p:tav>
                                        <p:tav tm="100000">
                                          <p:val>
                                            <p:strVal val="1+ppt_h/2"/>
                                          </p:val>
                                        </p:tav>
                                      </p:tavLst>
                                    </p:anim>
                                    <p:set>
                                      <p:cBhvr>
                                        <p:cTn id="156" dur="1" fill="hold">
                                          <p:stCondLst>
                                            <p:cond delay="2999"/>
                                          </p:stCondLst>
                                        </p:cTn>
                                        <p:tgtEl>
                                          <p:spTgt spid="16"/>
                                        </p:tgtEl>
                                        <p:attrNameLst>
                                          <p:attrName>style.visibility</p:attrName>
                                        </p:attrNameLst>
                                      </p:cBhvr>
                                      <p:to>
                                        <p:strVal val="hidden"/>
                                      </p:to>
                                    </p:set>
                                  </p:childTnLst>
                                </p:cTn>
                              </p:par>
                              <p:par>
                                <p:cTn id="157" presetID="2" presetClass="exit" presetSubtype="12" fill="hold" nodeType="withEffect">
                                  <p:stCondLst>
                                    <p:cond delay="0"/>
                                  </p:stCondLst>
                                  <p:childTnLst>
                                    <p:anim calcmode="lin" valueType="num">
                                      <p:cBhvr additive="base">
                                        <p:cTn id="158" dur="3000"/>
                                        <p:tgtEl>
                                          <p:spTgt spid="18"/>
                                        </p:tgtEl>
                                        <p:attrNameLst>
                                          <p:attrName>ppt_x</p:attrName>
                                        </p:attrNameLst>
                                      </p:cBhvr>
                                      <p:tavLst>
                                        <p:tav tm="0">
                                          <p:val>
                                            <p:strVal val="ppt_x"/>
                                          </p:val>
                                        </p:tav>
                                        <p:tav tm="100000">
                                          <p:val>
                                            <p:strVal val="0-ppt_w/2"/>
                                          </p:val>
                                        </p:tav>
                                      </p:tavLst>
                                    </p:anim>
                                    <p:anim calcmode="lin" valueType="num">
                                      <p:cBhvr additive="base">
                                        <p:cTn id="159" dur="3000"/>
                                        <p:tgtEl>
                                          <p:spTgt spid="18"/>
                                        </p:tgtEl>
                                        <p:attrNameLst>
                                          <p:attrName>ppt_y</p:attrName>
                                        </p:attrNameLst>
                                      </p:cBhvr>
                                      <p:tavLst>
                                        <p:tav tm="0">
                                          <p:val>
                                            <p:strVal val="ppt_y"/>
                                          </p:val>
                                        </p:tav>
                                        <p:tav tm="100000">
                                          <p:val>
                                            <p:strVal val="1+ppt_h/2"/>
                                          </p:val>
                                        </p:tav>
                                      </p:tavLst>
                                    </p:anim>
                                    <p:set>
                                      <p:cBhvr>
                                        <p:cTn id="160" dur="1" fill="hold">
                                          <p:stCondLst>
                                            <p:cond delay="2999"/>
                                          </p:stCondLst>
                                        </p:cTn>
                                        <p:tgtEl>
                                          <p:spTgt spid="18"/>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000"/>
                                        <p:tgtEl>
                                          <p:spTgt spid="20"/>
                                        </p:tgtEl>
                                        <p:attrNameLst>
                                          <p:attrName>ppt_x</p:attrName>
                                        </p:attrNameLst>
                                      </p:cBhvr>
                                      <p:tavLst>
                                        <p:tav tm="0">
                                          <p:val>
                                            <p:strVal val="ppt_x"/>
                                          </p:val>
                                        </p:tav>
                                        <p:tav tm="100000">
                                          <p:val>
                                            <p:strVal val="0-ppt_w/2"/>
                                          </p:val>
                                        </p:tav>
                                      </p:tavLst>
                                    </p:anim>
                                    <p:anim calcmode="lin" valueType="num">
                                      <p:cBhvr additive="base">
                                        <p:cTn id="163" dur="3000"/>
                                        <p:tgtEl>
                                          <p:spTgt spid="20"/>
                                        </p:tgtEl>
                                        <p:attrNameLst>
                                          <p:attrName>ppt_y</p:attrName>
                                        </p:attrNameLst>
                                      </p:cBhvr>
                                      <p:tavLst>
                                        <p:tav tm="0">
                                          <p:val>
                                            <p:strVal val="ppt_y"/>
                                          </p:val>
                                        </p:tav>
                                        <p:tav tm="100000">
                                          <p:val>
                                            <p:strVal val="1+ppt_h/2"/>
                                          </p:val>
                                        </p:tav>
                                      </p:tavLst>
                                    </p:anim>
                                    <p:set>
                                      <p:cBhvr>
                                        <p:cTn id="164" dur="1" fill="hold">
                                          <p:stCondLst>
                                            <p:cond delay="2999"/>
                                          </p:stCondLst>
                                        </p:cTn>
                                        <p:tgtEl>
                                          <p:spTgt spid="20"/>
                                        </p:tgtEl>
                                        <p:attrNameLst>
                                          <p:attrName>style.visibility</p:attrName>
                                        </p:attrNameLst>
                                      </p:cBhvr>
                                      <p:to>
                                        <p:strVal val="hidden"/>
                                      </p:to>
                                    </p:set>
                                  </p:childTnLst>
                                </p:cTn>
                              </p:par>
                              <p:par>
                                <p:cTn id="165" presetID="2" presetClass="exit" presetSubtype="12" fill="hold" nodeType="withEffect">
                                  <p:stCondLst>
                                    <p:cond delay="0"/>
                                  </p:stCondLst>
                                  <p:childTnLst>
                                    <p:anim calcmode="lin" valueType="num">
                                      <p:cBhvr additive="base">
                                        <p:cTn id="166" dur="3000"/>
                                        <p:tgtEl>
                                          <p:spTgt spid="22"/>
                                        </p:tgtEl>
                                        <p:attrNameLst>
                                          <p:attrName>ppt_x</p:attrName>
                                        </p:attrNameLst>
                                      </p:cBhvr>
                                      <p:tavLst>
                                        <p:tav tm="0">
                                          <p:val>
                                            <p:strVal val="ppt_x"/>
                                          </p:val>
                                        </p:tav>
                                        <p:tav tm="100000">
                                          <p:val>
                                            <p:strVal val="0-ppt_w/2"/>
                                          </p:val>
                                        </p:tav>
                                      </p:tavLst>
                                    </p:anim>
                                    <p:anim calcmode="lin" valueType="num">
                                      <p:cBhvr additive="base">
                                        <p:cTn id="167" dur="3000"/>
                                        <p:tgtEl>
                                          <p:spTgt spid="22"/>
                                        </p:tgtEl>
                                        <p:attrNameLst>
                                          <p:attrName>ppt_y</p:attrName>
                                        </p:attrNameLst>
                                      </p:cBhvr>
                                      <p:tavLst>
                                        <p:tav tm="0">
                                          <p:val>
                                            <p:strVal val="ppt_y"/>
                                          </p:val>
                                        </p:tav>
                                        <p:tav tm="100000">
                                          <p:val>
                                            <p:strVal val="1+ppt_h/2"/>
                                          </p:val>
                                        </p:tav>
                                      </p:tavLst>
                                    </p:anim>
                                    <p:set>
                                      <p:cBhvr>
                                        <p:cTn id="168" dur="1" fill="hold">
                                          <p:stCondLst>
                                            <p:cond delay="2999"/>
                                          </p:stCondLst>
                                        </p:cTn>
                                        <p:tgtEl>
                                          <p:spTgt spid="22"/>
                                        </p:tgtEl>
                                        <p:attrNameLst>
                                          <p:attrName>style.visibility</p:attrName>
                                        </p:attrNameLst>
                                      </p:cBhvr>
                                      <p:to>
                                        <p:strVal val="hidden"/>
                                      </p:to>
                                    </p:set>
                                  </p:childTnLst>
                                </p:cTn>
                              </p:par>
                              <p:par>
                                <p:cTn id="169" presetID="2" presetClass="entr" presetSubtype="1"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additive="base">
                                        <p:cTn id="171" dur="3000" fill="hold"/>
                                        <p:tgtEl>
                                          <p:spTgt spid="4"/>
                                        </p:tgtEl>
                                        <p:attrNameLst>
                                          <p:attrName>ppt_x</p:attrName>
                                        </p:attrNameLst>
                                      </p:cBhvr>
                                      <p:tavLst>
                                        <p:tav tm="0">
                                          <p:val>
                                            <p:strVal val="#ppt_x"/>
                                          </p:val>
                                        </p:tav>
                                        <p:tav tm="100000">
                                          <p:val>
                                            <p:strVal val="#ppt_x"/>
                                          </p:val>
                                        </p:tav>
                                      </p:tavLst>
                                    </p:anim>
                                    <p:anim calcmode="lin" valueType="num">
                                      <p:cBhvr additive="base">
                                        <p:cTn id="172" dur="3000" fill="hold"/>
                                        <p:tgtEl>
                                          <p:spTgt spid="4"/>
                                        </p:tgtEl>
                                        <p:attrNameLst>
                                          <p:attrName>ppt_y</p:attrName>
                                        </p:attrNameLst>
                                      </p:cBhvr>
                                      <p:tavLst>
                                        <p:tav tm="0">
                                          <p:val>
                                            <p:strVal val="0-#ppt_h/2"/>
                                          </p:val>
                                        </p:tav>
                                        <p:tav tm="100000">
                                          <p:val>
                                            <p:strVal val="#ppt_y"/>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928662" y="928670"/>
            <a:ext cx="7286676" cy="5000660"/>
          </a:xfrm>
          <a:prstGeom prst="rect">
            <a:avLst/>
          </a:prstGeom>
          <a:gradFill flip="none" rotWithShape="1">
            <a:gsLst>
              <a:gs pos="0">
                <a:schemeClr val="bg2">
                  <a:lumMod val="50000"/>
                </a:schemeClr>
              </a:gs>
              <a:gs pos="50000">
                <a:schemeClr val="accent1">
                  <a:shade val="67500"/>
                  <a:satMod val="115000"/>
                </a:schemeClr>
              </a:gs>
              <a:gs pos="100000">
                <a:schemeClr val="accent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142976" y="1142984"/>
            <a:ext cx="6786609" cy="4401205"/>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Hoy gracias a los Uros que aún viven en estas islas, podemos imaginar y apreciar la forma de vida de un grupo étnico tan antiguo. Estos Uros de las  islas luchan por un futuro mejor para sus hijos. El Clásico ha contribuido mucho a su economía y muchos de ellos están invirtiendo en la educación de sus hijos. Sin el Clásico, la gente Uro no tendría muchas oportunidades para progresar. Los jóvenes van a colegios primarios y secundarios en Puno, algunos van a la universidad y unos cuantos son guías de Clásico multilingües. Con mas educación es probable que las siguientes generaciones ya no regresen a vivir a las “islas flotantes”.</a:t>
            </a:r>
          </a:p>
          <a:p>
            <a:r>
              <a:rPr lang="es-ES" sz="2000" b="1" dirty="0" smtClean="0">
                <a:effectLst>
                  <a:outerShdw blurRad="38100" dist="38100" dir="2700000" algn="tl">
                    <a:srgbClr val="000000">
                      <a:alpha val="43137"/>
                    </a:srgbClr>
                  </a:outerShdw>
                </a:effectLst>
                <a:latin typeface="Agency FB" pitchFamily="34" charset="0"/>
              </a:rPr>
              <a:t> </a:t>
            </a:r>
            <a:r>
              <a:rPr lang="es-ES" sz="2000" b="1" dirty="0" smtClean="0">
                <a:effectLst>
                  <a:outerShdw blurRad="38100" dist="38100" dir="2700000" algn="tl">
                    <a:srgbClr val="000000">
                      <a:alpha val="43137"/>
                    </a:srgbClr>
                  </a:outerShdw>
                </a:effectLst>
                <a:latin typeface="Agency FB" pitchFamily="34" charset="0"/>
              </a:rPr>
              <a:t>La </a:t>
            </a:r>
            <a:r>
              <a:rPr lang="es-ES" sz="2000" b="1" dirty="0" smtClean="0">
                <a:effectLst>
                  <a:outerShdw blurRad="38100" dist="38100" dir="2700000" algn="tl">
                    <a:srgbClr val="000000">
                      <a:alpha val="43137"/>
                    </a:srgbClr>
                  </a:outerShdw>
                </a:effectLst>
                <a:latin typeface="Agency FB" pitchFamily="34" charset="0"/>
              </a:rPr>
              <a:t>travesía hacia las isla de los Uros se realiza en embarcaciones relativamente cómodas que parten del puerto que se encuentra en las orillas del lago en la ciudad de Puno, el pasaje tiene un costo de diez nuevos soles y realmente vale la pena invertirlos.</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50000"/>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5" name="4 Imagen" descr="100_2331.jpg"/>
          <p:cNvPicPr>
            <a:picLocks noChangeAspect="1"/>
          </p:cNvPicPr>
          <p:nvPr/>
        </p:nvPicPr>
        <p:blipFill>
          <a:blip r:embed="rId2"/>
          <a:stretch>
            <a:fillRect/>
          </a:stretch>
        </p:blipFill>
        <p:spPr>
          <a:xfrm>
            <a:off x="0" y="0"/>
            <a:ext cx="9144000" cy="6858000"/>
          </a:xfrm>
          <a:prstGeom prst="rect">
            <a:avLst/>
          </a:prstGeom>
        </p:spPr>
      </p:pic>
      <p:sp>
        <p:nvSpPr>
          <p:cNvPr id="6" name="5 Luna"/>
          <p:cNvSpPr/>
          <p:nvPr/>
        </p:nvSpPr>
        <p:spPr>
          <a:xfrm rot="14551537">
            <a:off x="3211538" y="-412517"/>
            <a:ext cx="1083788" cy="210025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8170604">
            <a:off x="4777641" y="-352966"/>
            <a:ext cx="1083788" cy="210025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4878358">
            <a:off x="3206552" y="304209"/>
            <a:ext cx="1083788" cy="210025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7839699">
            <a:off x="4698583" y="370044"/>
            <a:ext cx="1099031" cy="209041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4878358">
            <a:off x="3206552" y="1090027"/>
            <a:ext cx="1083788" cy="210025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7839699">
            <a:off x="4703247" y="1166786"/>
            <a:ext cx="1099031" cy="209041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4878358">
            <a:off x="3206552" y="1804406"/>
            <a:ext cx="1083788" cy="210025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7839699">
            <a:off x="4703248" y="1952604"/>
            <a:ext cx="1099031" cy="209041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4878358">
            <a:off x="3135115" y="2518787"/>
            <a:ext cx="1083788" cy="210025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7839699">
            <a:off x="4631810" y="2666985"/>
            <a:ext cx="1099031" cy="209041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4878358">
            <a:off x="3063676" y="3304605"/>
            <a:ext cx="1083788" cy="210025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7839699">
            <a:off x="4560371" y="3381365"/>
            <a:ext cx="1099031" cy="209041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4878358">
            <a:off x="3063675" y="4018985"/>
            <a:ext cx="1083788" cy="210025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7839699">
            <a:off x="4488933" y="4095743"/>
            <a:ext cx="1099031" cy="209041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4878358">
            <a:off x="2992238" y="4876241"/>
            <a:ext cx="1083788" cy="2100257"/>
          </a:xfrm>
          <a:prstGeom prst="moon">
            <a:avLst>
              <a:gd name="adj" fmla="val 44455"/>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Luna"/>
          <p:cNvSpPr/>
          <p:nvPr/>
        </p:nvSpPr>
        <p:spPr>
          <a:xfrm rot="17839699">
            <a:off x="4478388" y="4827444"/>
            <a:ext cx="1138022" cy="2090417"/>
          </a:xfrm>
          <a:prstGeom prst="moon">
            <a:avLst>
              <a:gd name="adj" fmla="val 42962"/>
            </a:avLst>
          </a:prstGeom>
          <a:gradFill flip="none" rotWithShape="1">
            <a:gsLst>
              <a:gs pos="37000">
                <a:schemeClr val="tx1">
                  <a:lumMod val="95000"/>
                  <a:alpha val="40000"/>
                </a:schemeClr>
              </a:gs>
              <a:gs pos="50000">
                <a:srgbClr val="FF0000">
                  <a:shade val="67500"/>
                  <a:satMod val="115000"/>
                </a:srgbClr>
              </a:gs>
              <a:gs pos="100000">
                <a:srgbClr val="FF00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7200" y="-214338"/>
            <a:ext cx="9958422" cy="7929618"/>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0-#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0-#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0-#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0-#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0-#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0-#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0-#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0-#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1+#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1+#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1+#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1+#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1+#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1+#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1+#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2" presetClass="exit" presetSubtype="12" fill="hold" grpId="2"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0-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0-ppt_w/2"/>
                                          </p:val>
                                        </p:tav>
                                      </p:tavLst>
                                    </p:anim>
                                    <p:anim calcmode="lin" valueType="num">
                                      <p:cBhvr additive="base">
                                        <p:cTn id="111" dur="3000"/>
                                        <p:tgtEl>
                                          <p:spTgt spid="8"/>
                                        </p:tgtEl>
                                        <p:attrNameLst>
                                          <p:attrName>ppt_y</p:attrName>
                                        </p:attrNameLst>
                                      </p:cBhvr>
                                      <p:tavLst>
                                        <p:tav tm="0">
                                          <p:val>
                                            <p:strVal val="ppt_y"/>
                                          </p:val>
                                        </p:tav>
                                        <p:tav tm="100000">
                                          <p:val>
                                            <p:strVal val="1+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0-ppt_w/2"/>
                                          </p:val>
                                        </p:tav>
                                      </p:tavLst>
                                    </p:anim>
                                    <p:anim calcmode="lin" valueType="num">
                                      <p:cBhvr additive="base">
                                        <p:cTn id="115" dur="3000"/>
                                        <p:tgtEl>
                                          <p:spTgt spid="10"/>
                                        </p:tgtEl>
                                        <p:attrNameLst>
                                          <p:attrName>ppt_y</p:attrName>
                                        </p:attrNameLst>
                                      </p:cBhvr>
                                      <p:tavLst>
                                        <p:tav tm="0">
                                          <p:val>
                                            <p:strVal val="ppt_y"/>
                                          </p:val>
                                        </p:tav>
                                        <p:tav tm="100000">
                                          <p:val>
                                            <p:strVal val="1+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0-ppt_w/2"/>
                                          </p:val>
                                        </p:tav>
                                      </p:tavLst>
                                    </p:anim>
                                    <p:anim calcmode="lin" valueType="num">
                                      <p:cBhvr additive="base">
                                        <p:cTn id="119" dur="3000"/>
                                        <p:tgtEl>
                                          <p:spTgt spid="12"/>
                                        </p:tgtEl>
                                        <p:attrNameLst>
                                          <p:attrName>ppt_y</p:attrName>
                                        </p:attrNameLst>
                                      </p:cBhvr>
                                      <p:tavLst>
                                        <p:tav tm="0">
                                          <p:val>
                                            <p:strVal val="ppt_y"/>
                                          </p:val>
                                        </p:tav>
                                        <p:tav tm="100000">
                                          <p:val>
                                            <p:strVal val="1+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0-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0-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0-ppt_w/2"/>
                                          </p:val>
                                        </p:tav>
                                      </p:tavLst>
                                    </p:anim>
                                    <p:anim calcmode="lin" valueType="num">
                                      <p:cBhvr additive="base">
                                        <p:cTn id="131" dur="3000"/>
                                        <p:tgtEl>
                                          <p:spTgt spid="18"/>
                                        </p:tgtEl>
                                        <p:attrNameLst>
                                          <p:attrName>ppt_y</p:attrName>
                                        </p:attrNameLst>
                                      </p:cBhvr>
                                      <p:tavLst>
                                        <p:tav tm="0">
                                          <p:val>
                                            <p:strVal val="ppt_y"/>
                                          </p:val>
                                        </p:tav>
                                        <p:tav tm="100000">
                                          <p:val>
                                            <p:strVal val="1+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0-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7"/>
                                        </p:tgtEl>
                                        <p:attrNameLst>
                                          <p:attrName>ppt_x</p:attrName>
                                        </p:attrNameLst>
                                      </p:cBhvr>
                                      <p:tavLst>
                                        <p:tav tm="0">
                                          <p:val>
                                            <p:strVal val="ppt_x"/>
                                          </p:val>
                                        </p:tav>
                                        <p:tav tm="100000">
                                          <p:val>
                                            <p:strVal val="1+ppt_w/2"/>
                                          </p:val>
                                        </p:tav>
                                      </p:tavLst>
                                    </p:anim>
                                    <p:anim calcmode="lin" valueType="num">
                                      <p:cBhvr additive="base">
                                        <p:cTn id="139" dur="3000"/>
                                        <p:tgtEl>
                                          <p:spTgt spid="7"/>
                                        </p:tgtEl>
                                        <p:attrNameLst>
                                          <p:attrName>ppt_y</p:attrName>
                                        </p:attrNameLst>
                                      </p:cBhvr>
                                      <p:tavLst>
                                        <p:tav tm="0">
                                          <p:val>
                                            <p:strVal val="ppt_y"/>
                                          </p:val>
                                        </p:tav>
                                        <p:tav tm="100000">
                                          <p:val>
                                            <p:strVal val="1+ppt_h/2"/>
                                          </p:val>
                                        </p:tav>
                                      </p:tavLst>
                                    </p:anim>
                                    <p:set>
                                      <p:cBhvr>
                                        <p:cTn id="140" dur="1" fill="hold">
                                          <p:stCondLst>
                                            <p:cond delay="2999"/>
                                          </p:stCondLst>
                                        </p:cTn>
                                        <p:tgtEl>
                                          <p:spTgt spid="7"/>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9"/>
                                        </p:tgtEl>
                                        <p:attrNameLst>
                                          <p:attrName>ppt_x</p:attrName>
                                        </p:attrNameLst>
                                      </p:cBhvr>
                                      <p:tavLst>
                                        <p:tav tm="0">
                                          <p:val>
                                            <p:strVal val="ppt_x"/>
                                          </p:val>
                                        </p:tav>
                                        <p:tav tm="100000">
                                          <p:val>
                                            <p:strVal val="1+ppt_w/2"/>
                                          </p:val>
                                        </p:tav>
                                      </p:tavLst>
                                    </p:anim>
                                    <p:anim calcmode="lin" valueType="num">
                                      <p:cBhvr additive="base">
                                        <p:cTn id="143" dur="3000"/>
                                        <p:tgtEl>
                                          <p:spTgt spid="9"/>
                                        </p:tgtEl>
                                        <p:attrNameLst>
                                          <p:attrName>ppt_y</p:attrName>
                                        </p:attrNameLst>
                                      </p:cBhvr>
                                      <p:tavLst>
                                        <p:tav tm="0">
                                          <p:val>
                                            <p:strVal val="ppt_y"/>
                                          </p:val>
                                        </p:tav>
                                        <p:tav tm="100000">
                                          <p:val>
                                            <p:strVal val="1+ppt_h/2"/>
                                          </p:val>
                                        </p:tav>
                                      </p:tavLst>
                                    </p:anim>
                                    <p:set>
                                      <p:cBhvr>
                                        <p:cTn id="144" dur="1" fill="hold">
                                          <p:stCondLst>
                                            <p:cond delay="2999"/>
                                          </p:stCondLst>
                                        </p:cTn>
                                        <p:tgtEl>
                                          <p:spTgt spid="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1"/>
                                        </p:tgtEl>
                                        <p:attrNameLst>
                                          <p:attrName>ppt_x</p:attrName>
                                        </p:attrNameLst>
                                      </p:cBhvr>
                                      <p:tavLst>
                                        <p:tav tm="0">
                                          <p:val>
                                            <p:strVal val="ppt_x"/>
                                          </p:val>
                                        </p:tav>
                                        <p:tav tm="100000">
                                          <p:val>
                                            <p:strVal val="1+ppt_w/2"/>
                                          </p:val>
                                        </p:tav>
                                      </p:tavLst>
                                    </p:anim>
                                    <p:anim calcmode="lin" valueType="num">
                                      <p:cBhvr additive="base">
                                        <p:cTn id="147" dur="3000"/>
                                        <p:tgtEl>
                                          <p:spTgt spid="11"/>
                                        </p:tgtEl>
                                        <p:attrNameLst>
                                          <p:attrName>ppt_y</p:attrName>
                                        </p:attrNameLst>
                                      </p:cBhvr>
                                      <p:tavLst>
                                        <p:tav tm="0">
                                          <p:val>
                                            <p:strVal val="ppt_y"/>
                                          </p:val>
                                        </p:tav>
                                        <p:tav tm="100000">
                                          <p:val>
                                            <p:strVal val="1+ppt_h/2"/>
                                          </p:val>
                                        </p:tav>
                                      </p:tavLst>
                                    </p:anim>
                                    <p:set>
                                      <p:cBhvr>
                                        <p:cTn id="148" dur="1" fill="hold">
                                          <p:stCondLst>
                                            <p:cond delay="2999"/>
                                          </p:stCondLst>
                                        </p:cTn>
                                        <p:tgtEl>
                                          <p:spTgt spid="11"/>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1+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1+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1+ppt_w/2"/>
                                          </p:val>
                                        </p:tav>
                                      </p:tavLst>
                                    </p:anim>
                                    <p:anim calcmode="lin" valueType="num">
                                      <p:cBhvr additive="base">
                                        <p:cTn id="159" dur="3000"/>
                                        <p:tgtEl>
                                          <p:spTgt spid="17"/>
                                        </p:tgtEl>
                                        <p:attrNameLst>
                                          <p:attrName>ppt_y</p:attrName>
                                        </p:attrNameLst>
                                      </p:cBhvr>
                                      <p:tavLst>
                                        <p:tav tm="0">
                                          <p:val>
                                            <p:strVal val="ppt_y"/>
                                          </p:val>
                                        </p:tav>
                                        <p:tav tm="100000">
                                          <p:val>
                                            <p:strVal val="1+ppt_h/2"/>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1+ppt_w/2"/>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1+ppt_w/2"/>
                                          </p:val>
                                        </p:tav>
                                      </p:tavLst>
                                    </p:anim>
                                    <p:anim calcmode="lin" valueType="num">
                                      <p:cBhvr additive="base">
                                        <p:cTn id="167" dur="3000"/>
                                        <p:tgtEl>
                                          <p:spTgt spid="21"/>
                                        </p:tgtEl>
                                        <p:attrNameLst>
                                          <p:attrName>ppt_y</p:attrName>
                                        </p:attrNameLst>
                                      </p:cBhvr>
                                      <p:tavLst>
                                        <p:tav tm="0">
                                          <p:val>
                                            <p:strVal val="ppt_y"/>
                                          </p:val>
                                        </p:tav>
                                        <p:tav tm="100000">
                                          <p:val>
                                            <p:strVal val="1+ppt_h/2"/>
                                          </p:val>
                                        </p:tav>
                                      </p:tavLst>
                                    </p:anim>
                                    <p:set>
                                      <p:cBhvr>
                                        <p:cTn id="168" dur="1" fill="hold">
                                          <p:stCondLst>
                                            <p:cond delay="2999"/>
                                          </p:stCondLst>
                                        </p:cTn>
                                        <p:tgtEl>
                                          <p:spTgt spid="21"/>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7"/>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9"/>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1"/>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3"/>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7"/>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9"/>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1"/>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6"/>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8"/>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0"/>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6"/>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8"/>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20"/>
                                        </p:tgtEl>
                                        <p:attrNameLst>
                                          <p:attrName>r</p:attrName>
                                        </p:attrNameLst>
                                      </p:cBhvr>
                                    </p:animRot>
                                  </p:childTnLst>
                                </p:cTn>
                              </p:par>
                              <p:par>
                                <p:cTn id="201" presetID="2" presetClass="entr" presetSubtype="1" fill="hold" nodeType="withEffect">
                                  <p:stCondLst>
                                    <p:cond delay="0"/>
                                  </p:stCondLst>
                                  <p:childTnLst>
                                    <p:set>
                                      <p:cBhvr>
                                        <p:cTn id="202" dur="1" fill="hold">
                                          <p:stCondLst>
                                            <p:cond delay="0"/>
                                          </p:stCondLst>
                                        </p:cTn>
                                        <p:tgtEl>
                                          <p:spTgt spid="5"/>
                                        </p:tgtEl>
                                        <p:attrNameLst>
                                          <p:attrName>style.visibility</p:attrName>
                                        </p:attrNameLst>
                                      </p:cBhvr>
                                      <p:to>
                                        <p:strVal val="visible"/>
                                      </p:to>
                                    </p:set>
                                    <p:anim calcmode="lin" valueType="num">
                                      <p:cBhvr additive="base">
                                        <p:cTn id="203" dur="3000" fill="hold"/>
                                        <p:tgtEl>
                                          <p:spTgt spid="5"/>
                                        </p:tgtEl>
                                        <p:attrNameLst>
                                          <p:attrName>ppt_x</p:attrName>
                                        </p:attrNameLst>
                                      </p:cBhvr>
                                      <p:tavLst>
                                        <p:tav tm="0">
                                          <p:val>
                                            <p:strVal val="#ppt_x"/>
                                          </p:val>
                                        </p:tav>
                                        <p:tav tm="100000">
                                          <p:val>
                                            <p:strVal val="#ppt_x"/>
                                          </p:val>
                                        </p:tav>
                                      </p:tavLst>
                                    </p:anim>
                                    <p:anim calcmode="lin" valueType="num">
                                      <p:cBhvr additive="base">
                                        <p:cTn id="204" dur="3000" fill="hold"/>
                                        <p:tgtEl>
                                          <p:spTgt spid="5"/>
                                        </p:tgtEl>
                                        <p:attrNameLst>
                                          <p:attrName>ppt_y</p:attrName>
                                        </p:attrNameLst>
                                      </p:cBhvr>
                                      <p:tavLst>
                                        <p:tav tm="0">
                                          <p:val>
                                            <p:strVal val="0-#ppt_h/2"/>
                                          </p:val>
                                        </p:tav>
                                        <p:tav tm="100000">
                                          <p:val>
                                            <p:strVal val="#ppt_y"/>
                                          </p:val>
                                        </p:tav>
                                      </p:tavLst>
                                    </p:anim>
                                  </p:childTnLst>
                                </p:cTn>
                              </p:par>
                              <p:par>
                                <p:cTn id="205" presetID="16" presetClass="entr" presetSubtype="37" fill="hold" nodeType="withEffect">
                                  <p:stCondLst>
                                    <p:cond delay="0"/>
                                  </p:stCondLst>
                                  <p:childTnLst>
                                    <p:set>
                                      <p:cBhvr>
                                        <p:cTn id="206" dur="1" fill="hold">
                                          <p:stCondLst>
                                            <p:cond delay="0"/>
                                          </p:stCondLst>
                                        </p:cTn>
                                        <p:tgtEl>
                                          <p:spTgt spid="5"/>
                                        </p:tgtEl>
                                        <p:attrNameLst>
                                          <p:attrName>style.visibility</p:attrName>
                                        </p:attrNameLst>
                                      </p:cBhvr>
                                      <p:to>
                                        <p:strVal val="visible"/>
                                      </p:to>
                                    </p:set>
                                    <p:animEffect transition="in" filter="barn(outVertical)">
                                      <p:cBhvr>
                                        <p:cTn id="20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lin ang="5400000" scaled="1"/>
            <a:tileRect/>
          </a:gradFill>
        </p:spPr>
        <p:txBody>
          <a:bodyPr/>
          <a:lstStyle/>
          <a:p>
            <a:endParaRPr lang="es-ES" dirty="0"/>
          </a:p>
        </p:txBody>
      </p:sp>
      <p:pic>
        <p:nvPicPr>
          <p:cNvPr id="4" name="3 Imagen" descr="0(16).jpg"/>
          <p:cNvPicPr>
            <a:picLocks noChangeAspect="1"/>
          </p:cNvPicPr>
          <p:nvPr/>
        </p:nvPicPr>
        <p:blipFill>
          <a:blip r:embed="rId2"/>
          <a:stretch>
            <a:fillRect/>
          </a:stretch>
        </p:blipFill>
        <p:spPr>
          <a:xfrm>
            <a:off x="-20863" y="0"/>
            <a:ext cx="9164863" cy="6858000"/>
          </a:xfrm>
          <a:prstGeom prst="rect">
            <a:avLst/>
          </a:prstGeom>
        </p:spPr>
      </p:pic>
      <p:sp>
        <p:nvSpPr>
          <p:cNvPr id="6" name="5 Rectángulo"/>
          <p:cNvSpPr/>
          <p:nvPr/>
        </p:nvSpPr>
        <p:spPr>
          <a:xfrm>
            <a:off x="0" y="0"/>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86842" y="0"/>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158" y="71435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429652" y="642918"/>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14348" y="142873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072462" y="142873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071538" y="2214554"/>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715272" y="2285992"/>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428728" y="3000372"/>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3071810"/>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785918" y="3857628"/>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00892" y="392906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143108" y="4643446"/>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643702" y="4714884"/>
            <a:ext cx="357158" cy="1714488"/>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500298" y="5357826"/>
            <a:ext cx="357190" cy="1500174"/>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12" y="5572140"/>
            <a:ext cx="357190" cy="1285860"/>
          </a:xfrm>
          <a:prstGeom prst="rect">
            <a:avLst/>
          </a:prstGeom>
          <a:gradFill flip="none" rotWithShape="1">
            <a:gsLst>
              <a:gs pos="0">
                <a:srgbClr val="6C4D00">
                  <a:shade val="30000"/>
                  <a:satMod val="115000"/>
                </a:srgbClr>
              </a:gs>
              <a:gs pos="50000">
                <a:srgbClr val="6C4D00">
                  <a:shade val="67500"/>
                  <a:satMod val="115000"/>
                </a:srgbClr>
              </a:gs>
              <a:gs pos="100000">
                <a:srgbClr val="6C4D00">
                  <a:shade val="100000"/>
                  <a:satMod val="115000"/>
                </a:srgbClr>
              </a:gs>
            </a:gsLst>
            <a:lin ang="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3" presetClass="exit" presetSubtype="10" fill="hold" grpId="2" nodeType="afterEffect">
                                  <p:stCondLst>
                                    <p:cond delay="0"/>
                                  </p:stCondLst>
                                  <p:childTnLst>
                                    <p:animEffect transition="out" filter="blinds(horizontal)">
                                      <p:cBhvr>
                                        <p:cTn id="106" dur="3000"/>
                                        <p:tgtEl>
                                          <p:spTgt spid="6"/>
                                        </p:tgtEl>
                                      </p:cBhvr>
                                    </p:animEffect>
                                    <p:set>
                                      <p:cBhvr>
                                        <p:cTn id="107" dur="1" fill="hold">
                                          <p:stCondLst>
                                            <p:cond delay="2999"/>
                                          </p:stCondLst>
                                        </p:cTn>
                                        <p:tgtEl>
                                          <p:spTgt spid="6"/>
                                        </p:tgtEl>
                                        <p:attrNameLst>
                                          <p:attrName>style.visibility</p:attrName>
                                        </p:attrNameLst>
                                      </p:cBhvr>
                                      <p:to>
                                        <p:strVal val="hidden"/>
                                      </p:to>
                                    </p:set>
                                  </p:childTnLst>
                                </p:cTn>
                              </p:par>
                              <p:par>
                                <p:cTn id="108" presetID="3" presetClass="exit" presetSubtype="10" fill="hold" grpId="2" nodeType="withEffect">
                                  <p:stCondLst>
                                    <p:cond delay="0"/>
                                  </p:stCondLst>
                                  <p:childTnLst>
                                    <p:animEffect transition="out" filter="blinds(horizontal)">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3" presetClass="exit" presetSubtype="10" fill="hold" grpId="2" nodeType="withEffect">
                                  <p:stCondLst>
                                    <p:cond delay="0"/>
                                  </p:stCondLst>
                                  <p:childTnLst>
                                    <p:animEffect transition="out" filter="blinds(horizontal)">
                                      <p:cBhvr>
                                        <p:cTn id="112" dur="3000"/>
                                        <p:tgtEl>
                                          <p:spTgt spid="10"/>
                                        </p:tgtEl>
                                      </p:cBhvr>
                                    </p:animEffect>
                                    <p:set>
                                      <p:cBhvr>
                                        <p:cTn id="113" dur="1" fill="hold">
                                          <p:stCondLst>
                                            <p:cond delay="2999"/>
                                          </p:stCondLst>
                                        </p:cTn>
                                        <p:tgtEl>
                                          <p:spTgt spid="10"/>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3" presetClass="exit" presetSubtype="10" fill="hold" grpId="2" nodeType="withEffect">
                                  <p:stCondLst>
                                    <p:cond delay="0"/>
                                  </p:stCondLst>
                                  <p:childTnLst>
                                    <p:animEffect transition="out" filter="blinds(horizontal)">
                                      <p:cBhvr>
                                        <p:cTn id="121" dur="3000"/>
                                        <p:tgtEl>
                                          <p:spTgt spid="16"/>
                                        </p:tgtEl>
                                      </p:cBhvr>
                                    </p:animEffect>
                                    <p:set>
                                      <p:cBhvr>
                                        <p:cTn id="122" dur="1" fill="hold">
                                          <p:stCondLst>
                                            <p:cond delay="2999"/>
                                          </p:stCondLst>
                                        </p:cTn>
                                        <p:tgtEl>
                                          <p:spTgt spid="16"/>
                                        </p:tgtEl>
                                        <p:attrNameLst>
                                          <p:attrName>style.visibility</p:attrName>
                                        </p:attrNameLst>
                                      </p:cBhvr>
                                      <p:to>
                                        <p:strVal val="hidden"/>
                                      </p:to>
                                    </p:set>
                                  </p:childTnLst>
                                </p:cTn>
                              </p:par>
                              <p:par>
                                <p:cTn id="123" presetID="3" presetClass="exit" presetSubtype="10" fill="hold" grpId="2" nodeType="withEffect">
                                  <p:stCondLst>
                                    <p:cond delay="0"/>
                                  </p:stCondLst>
                                  <p:childTnLst>
                                    <p:animEffect transition="out" filter="blinds(horizontal)">
                                      <p:cBhvr>
                                        <p:cTn id="124" dur="3000"/>
                                        <p:tgtEl>
                                          <p:spTgt spid="18"/>
                                        </p:tgtEl>
                                      </p:cBhvr>
                                    </p:animEffect>
                                    <p:set>
                                      <p:cBhvr>
                                        <p:cTn id="125" dur="1" fill="hold">
                                          <p:stCondLst>
                                            <p:cond delay="2999"/>
                                          </p:stCondLst>
                                        </p:cTn>
                                        <p:tgtEl>
                                          <p:spTgt spid="18"/>
                                        </p:tgtEl>
                                        <p:attrNameLst>
                                          <p:attrName>style.visibility</p:attrName>
                                        </p:attrNameLst>
                                      </p:cBhvr>
                                      <p:to>
                                        <p:strVal val="hidden"/>
                                      </p:to>
                                    </p:set>
                                  </p:childTnLst>
                                </p:cTn>
                              </p:par>
                              <p:par>
                                <p:cTn id="126" presetID="3" presetClass="exit" presetSubtype="10" fill="hold" grpId="2" nodeType="withEffect">
                                  <p:stCondLst>
                                    <p:cond delay="0"/>
                                  </p:stCondLst>
                                  <p:childTnLst>
                                    <p:animEffect transition="out" filter="blinds(horizontal)">
                                      <p:cBhvr>
                                        <p:cTn id="127" dur="3000"/>
                                        <p:tgtEl>
                                          <p:spTgt spid="20"/>
                                        </p:tgtEl>
                                      </p:cBhvr>
                                    </p:animEffect>
                                    <p:set>
                                      <p:cBhvr>
                                        <p:cTn id="128" dur="1" fill="hold">
                                          <p:stCondLst>
                                            <p:cond delay="2999"/>
                                          </p:stCondLst>
                                        </p:cTn>
                                        <p:tgtEl>
                                          <p:spTgt spid="20"/>
                                        </p:tgtEl>
                                        <p:attrNameLst>
                                          <p:attrName>style.visibility</p:attrName>
                                        </p:attrNameLst>
                                      </p:cBhvr>
                                      <p:to>
                                        <p:strVal val="hidden"/>
                                      </p:to>
                                    </p:set>
                                  </p:childTnLst>
                                </p:cTn>
                              </p:par>
                              <p:par>
                                <p:cTn id="129" presetID="3" presetClass="exit" presetSubtype="10" fill="hold" grpId="2" nodeType="withEffect">
                                  <p:stCondLst>
                                    <p:cond delay="0"/>
                                  </p:stCondLst>
                                  <p:childTnLst>
                                    <p:animEffect transition="out" filter="blinds(horizontal)">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3" presetClass="exit" presetSubtype="10" fill="hold" grpId="2" nodeType="withEffect">
                                  <p:stCondLst>
                                    <p:cond delay="0"/>
                                  </p:stCondLst>
                                  <p:childTnLst>
                                    <p:animEffect transition="out" filter="blinds(horizontal)">
                                      <p:cBhvr>
                                        <p:cTn id="133" dur="3000"/>
                                        <p:tgtEl>
                                          <p:spTgt spid="9"/>
                                        </p:tgtEl>
                                      </p:cBhvr>
                                    </p:animEffect>
                                    <p:set>
                                      <p:cBhvr>
                                        <p:cTn id="134" dur="1" fill="hold">
                                          <p:stCondLst>
                                            <p:cond delay="2999"/>
                                          </p:stCondLst>
                                        </p:cTn>
                                        <p:tgtEl>
                                          <p:spTgt spid="9"/>
                                        </p:tgtEl>
                                        <p:attrNameLst>
                                          <p:attrName>style.visibility</p:attrName>
                                        </p:attrNameLst>
                                      </p:cBhvr>
                                      <p:to>
                                        <p:strVal val="hidden"/>
                                      </p:to>
                                    </p:set>
                                  </p:childTnLst>
                                </p:cTn>
                              </p:par>
                              <p:par>
                                <p:cTn id="135" presetID="3" presetClass="exit" presetSubtype="10" fill="hold" grpId="2" nodeType="withEffect">
                                  <p:stCondLst>
                                    <p:cond delay="0"/>
                                  </p:stCondLst>
                                  <p:childTnLst>
                                    <p:animEffect transition="out" filter="blinds(horizontal)">
                                      <p:cBhvr>
                                        <p:cTn id="136" dur="3000"/>
                                        <p:tgtEl>
                                          <p:spTgt spid="11"/>
                                        </p:tgtEl>
                                      </p:cBhvr>
                                    </p:animEffect>
                                    <p:set>
                                      <p:cBhvr>
                                        <p:cTn id="137" dur="1" fill="hold">
                                          <p:stCondLst>
                                            <p:cond delay="2999"/>
                                          </p:stCondLst>
                                        </p:cTn>
                                        <p:tgtEl>
                                          <p:spTgt spid="11"/>
                                        </p:tgtEl>
                                        <p:attrNameLst>
                                          <p:attrName>style.visibility</p:attrName>
                                        </p:attrNameLst>
                                      </p:cBhvr>
                                      <p:to>
                                        <p:strVal val="hidden"/>
                                      </p:to>
                                    </p:set>
                                  </p:childTnLst>
                                </p:cTn>
                              </p:par>
                              <p:par>
                                <p:cTn id="138" presetID="3" presetClass="exit" presetSubtype="10" fill="hold" grpId="2" nodeType="withEffect">
                                  <p:stCondLst>
                                    <p:cond delay="0"/>
                                  </p:stCondLst>
                                  <p:childTnLst>
                                    <p:animEffect transition="out" filter="blinds(horizontal)">
                                      <p:cBhvr>
                                        <p:cTn id="139" dur="3000"/>
                                        <p:tgtEl>
                                          <p:spTgt spid="13"/>
                                        </p:tgtEl>
                                      </p:cBhvr>
                                    </p:animEffect>
                                    <p:set>
                                      <p:cBhvr>
                                        <p:cTn id="140" dur="1" fill="hold">
                                          <p:stCondLst>
                                            <p:cond delay="2999"/>
                                          </p:stCondLst>
                                        </p:cTn>
                                        <p:tgtEl>
                                          <p:spTgt spid="13"/>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15"/>
                                        </p:tgtEl>
                                      </p:cBhvr>
                                    </p:animEffect>
                                    <p:set>
                                      <p:cBhvr>
                                        <p:cTn id="143" dur="1" fill="hold">
                                          <p:stCondLst>
                                            <p:cond delay="2999"/>
                                          </p:stCondLst>
                                        </p:cTn>
                                        <p:tgtEl>
                                          <p:spTgt spid="15"/>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3" presetClass="exit" presetSubtype="10" fill="hold" grpId="2" nodeType="withEffect">
                                  <p:stCondLst>
                                    <p:cond delay="0"/>
                                  </p:stCondLst>
                                  <p:childTnLst>
                                    <p:animEffect transition="out" filter="blinds(horizontal)">
                                      <p:cBhvr>
                                        <p:cTn id="148" dur="3000"/>
                                        <p:tgtEl>
                                          <p:spTgt spid="19"/>
                                        </p:tgtEl>
                                      </p:cBhvr>
                                    </p:animEffect>
                                    <p:set>
                                      <p:cBhvr>
                                        <p:cTn id="149" dur="1" fill="hold">
                                          <p:stCondLst>
                                            <p:cond delay="2999"/>
                                          </p:stCondLst>
                                        </p:cTn>
                                        <p:tgtEl>
                                          <p:spTgt spid="19"/>
                                        </p:tgtEl>
                                        <p:attrNameLst>
                                          <p:attrName>style.visibility</p:attrName>
                                        </p:attrNameLst>
                                      </p:cBhvr>
                                      <p:to>
                                        <p:strVal val="hidden"/>
                                      </p:to>
                                    </p:set>
                                  </p:childTnLst>
                                </p:cTn>
                              </p:par>
                              <p:par>
                                <p:cTn id="150" presetID="3" presetClass="exit" presetSubtype="10" fill="hold" grpId="2" nodeType="withEffect">
                                  <p:stCondLst>
                                    <p:cond delay="0"/>
                                  </p:stCondLst>
                                  <p:childTnLst>
                                    <p:animEffect transition="out" filter="blinds(horizontal)">
                                      <p:cBhvr>
                                        <p:cTn id="151" dur="3000"/>
                                        <p:tgtEl>
                                          <p:spTgt spid="21"/>
                                        </p:tgtEl>
                                      </p:cBhvr>
                                    </p:animEffect>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1+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0-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0-ppt_w/2"/>
                                          </p:val>
                                        </p:tav>
                                      </p:tavLst>
                                    </p:anim>
                                    <p:anim calcmode="lin" valueType="num">
                                      <p:cBhvr additive="base">
                                        <p:cTn id="191" dur="3000"/>
                                        <p:tgtEl>
                                          <p:spTgt spid="9"/>
                                        </p:tgtEl>
                                        <p:attrNameLst>
                                          <p:attrName>ppt_y</p:attrName>
                                        </p:attrNameLst>
                                      </p:cBhvr>
                                      <p:tavLst>
                                        <p:tav tm="0">
                                          <p:val>
                                            <p:strVal val="ppt_y"/>
                                          </p:val>
                                        </p:tav>
                                        <p:tav tm="100000">
                                          <p:val>
                                            <p:strVal val="ppt_y"/>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0-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7"/>
                                        </p:tgtEl>
                                        <p:attrNameLst>
                                          <p:attrName>ppt_x</p:attrName>
                                        </p:attrNameLst>
                                      </p:cBhvr>
                                      <p:tavLst>
                                        <p:tav tm="0">
                                          <p:val>
                                            <p:strVal val="ppt_x"/>
                                          </p:val>
                                        </p:tav>
                                        <p:tav tm="100000">
                                          <p:val>
                                            <p:strVal val="0-ppt_w/2"/>
                                          </p:val>
                                        </p:tav>
                                      </p:tavLst>
                                    </p:anim>
                                    <p:anim calcmode="lin" valueType="num">
                                      <p:cBhvr additive="base">
                                        <p:cTn id="207" dur="3000"/>
                                        <p:tgtEl>
                                          <p:spTgt spid="17"/>
                                        </p:tgtEl>
                                        <p:attrNameLst>
                                          <p:attrName>ppt_y</p:attrName>
                                        </p:attrNameLst>
                                      </p:cBhvr>
                                      <p:tavLst>
                                        <p:tav tm="0">
                                          <p:val>
                                            <p:strVal val="ppt_y"/>
                                          </p:val>
                                        </p:tav>
                                        <p:tav tm="100000">
                                          <p:val>
                                            <p:strVal val="ppt_y"/>
                                          </p:val>
                                        </p:tav>
                                      </p:tavLst>
                                    </p:anim>
                                    <p:set>
                                      <p:cBhvr>
                                        <p:cTn id="208" dur="1" fill="hold">
                                          <p:stCondLst>
                                            <p:cond delay="2999"/>
                                          </p:stCondLst>
                                        </p:cTn>
                                        <p:tgtEl>
                                          <p:spTgt spid="17"/>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1"/>
                                        </p:tgtEl>
                                        <p:attrNameLst>
                                          <p:attrName>ppt_x</p:attrName>
                                        </p:attrNameLst>
                                      </p:cBhvr>
                                      <p:tavLst>
                                        <p:tav tm="0">
                                          <p:val>
                                            <p:strVal val="ppt_x"/>
                                          </p:val>
                                        </p:tav>
                                        <p:tav tm="100000">
                                          <p:val>
                                            <p:strVal val="0-ppt_w/2"/>
                                          </p:val>
                                        </p:tav>
                                      </p:tavLst>
                                    </p:anim>
                                    <p:anim calcmode="lin" valueType="num">
                                      <p:cBhvr additive="base">
                                        <p:cTn id="215" dur="3000"/>
                                        <p:tgtEl>
                                          <p:spTgt spid="21"/>
                                        </p:tgtEl>
                                        <p:attrNameLst>
                                          <p:attrName>ppt_y</p:attrName>
                                        </p:attrNameLst>
                                      </p:cBhvr>
                                      <p:tavLst>
                                        <p:tav tm="0">
                                          <p:val>
                                            <p:strVal val="ppt_y"/>
                                          </p:val>
                                        </p:tav>
                                        <p:tav tm="100000">
                                          <p:val>
                                            <p:strVal val="ppt_y"/>
                                          </p:val>
                                        </p:tav>
                                      </p:tavLst>
                                    </p:anim>
                                    <p:set>
                                      <p:cBhvr>
                                        <p:cTn id="216" dur="1" fill="hold">
                                          <p:stCondLst>
                                            <p:cond delay="2999"/>
                                          </p:stCondLst>
                                        </p:cTn>
                                        <p:tgtEl>
                                          <p:spTgt spid="21"/>
                                        </p:tgtEl>
                                        <p:attrNameLst>
                                          <p:attrName>style.visibility</p:attrName>
                                        </p:attrNameLst>
                                      </p:cBhvr>
                                      <p:to>
                                        <p:strVal val="hidden"/>
                                      </p:to>
                                    </p:set>
                                  </p:childTnLst>
                                </p:cTn>
                              </p:par>
                              <p:par>
                                <p:cTn id="217" presetID="8" presetClass="emph" presetSubtype="0" fill="hold" grpId="4" nodeType="withEffect">
                                  <p:stCondLst>
                                    <p:cond delay="0"/>
                                  </p:stCondLst>
                                  <p:childTnLst>
                                    <p:animRot by="21600000">
                                      <p:cBhvr>
                                        <p:cTn id="218" dur="3000" fill="hold"/>
                                        <p:tgtEl>
                                          <p:spTgt spid="6"/>
                                        </p:tgtEl>
                                        <p:attrNameLst>
                                          <p:attrName>r</p:attrName>
                                        </p:attrNameLst>
                                      </p:cBhvr>
                                    </p:animRot>
                                  </p:childTnLst>
                                </p:cTn>
                              </p:par>
                              <p:par>
                                <p:cTn id="219" presetID="8" presetClass="emph" presetSubtype="0" fill="hold" grpId="4" nodeType="withEffect">
                                  <p:stCondLst>
                                    <p:cond delay="0"/>
                                  </p:stCondLst>
                                  <p:childTnLst>
                                    <p:animRot by="21600000">
                                      <p:cBhvr>
                                        <p:cTn id="220" dur="3000" fill="hold"/>
                                        <p:tgtEl>
                                          <p:spTgt spid="8"/>
                                        </p:tgtEl>
                                        <p:attrNameLst>
                                          <p:attrName>r</p:attrName>
                                        </p:attrNameLst>
                                      </p:cBhvr>
                                    </p:animRot>
                                  </p:childTnLst>
                                </p:cTn>
                              </p:par>
                              <p:par>
                                <p:cTn id="221" presetID="8" presetClass="emph" presetSubtype="0" fill="hold" grpId="4"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4" nodeType="withEffect">
                                  <p:stCondLst>
                                    <p:cond delay="0"/>
                                  </p:stCondLst>
                                  <p:childTnLst>
                                    <p:animRot by="21600000">
                                      <p:cBhvr>
                                        <p:cTn id="224" dur="3000" fill="hold"/>
                                        <p:tgtEl>
                                          <p:spTgt spid="12"/>
                                        </p:tgtEl>
                                        <p:attrNameLst>
                                          <p:attrName>r</p:attrName>
                                        </p:attrNameLst>
                                      </p:cBhvr>
                                    </p:animRot>
                                  </p:childTnLst>
                                </p:cTn>
                              </p:par>
                              <p:par>
                                <p:cTn id="225" presetID="8" presetClass="emph" presetSubtype="0" fill="hold" grpId="4"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4" nodeType="withEffect">
                                  <p:stCondLst>
                                    <p:cond delay="0"/>
                                  </p:stCondLst>
                                  <p:childTnLst>
                                    <p:animRot by="21600000">
                                      <p:cBhvr>
                                        <p:cTn id="228" dur="3000" fill="hold"/>
                                        <p:tgtEl>
                                          <p:spTgt spid="16"/>
                                        </p:tgtEl>
                                        <p:attrNameLst>
                                          <p:attrName>r</p:attrName>
                                        </p:attrNameLst>
                                      </p:cBhvr>
                                    </p:animRot>
                                  </p:childTnLst>
                                </p:cTn>
                              </p:par>
                              <p:par>
                                <p:cTn id="229" presetID="8" presetClass="emph" presetSubtype="0" fill="hold" grpId="4" nodeType="withEffect">
                                  <p:stCondLst>
                                    <p:cond delay="0"/>
                                  </p:stCondLst>
                                  <p:childTnLst>
                                    <p:animRot by="21600000">
                                      <p:cBhvr>
                                        <p:cTn id="230" dur="3000" fill="hold"/>
                                        <p:tgtEl>
                                          <p:spTgt spid="18"/>
                                        </p:tgtEl>
                                        <p:attrNameLst>
                                          <p:attrName>r</p:attrName>
                                        </p:attrNameLst>
                                      </p:cBhvr>
                                    </p:animRot>
                                  </p:childTnLst>
                                </p:cTn>
                              </p:par>
                              <p:par>
                                <p:cTn id="231" presetID="8" presetClass="emph" presetSubtype="0" fill="hold" grpId="4" nodeType="withEffect">
                                  <p:stCondLst>
                                    <p:cond delay="0"/>
                                  </p:stCondLst>
                                  <p:childTnLst>
                                    <p:animRot by="21600000">
                                      <p:cBhvr>
                                        <p:cTn id="232" dur="3000" fill="hold"/>
                                        <p:tgtEl>
                                          <p:spTgt spid="20"/>
                                        </p:tgtEl>
                                        <p:attrNameLst>
                                          <p:attrName>r</p:attrName>
                                        </p:attrNameLst>
                                      </p:cBhvr>
                                    </p:animRot>
                                  </p:childTnLst>
                                </p:cTn>
                              </p:par>
                              <p:par>
                                <p:cTn id="233" presetID="8" presetClass="emph" presetSubtype="0" fill="hold" grpId="4" nodeType="withEffect">
                                  <p:stCondLst>
                                    <p:cond delay="0"/>
                                  </p:stCondLst>
                                  <p:childTnLst>
                                    <p:animRot by="-21600000">
                                      <p:cBhvr>
                                        <p:cTn id="234" dur="3000" fill="hold"/>
                                        <p:tgtEl>
                                          <p:spTgt spid="7"/>
                                        </p:tgtEl>
                                        <p:attrNameLst>
                                          <p:attrName>r</p:attrName>
                                        </p:attrNameLst>
                                      </p:cBhvr>
                                    </p:animRot>
                                  </p:childTnLst>
                                </p:cTn>
                              </p:par>
                              <p:par>
                                <p:cTn id="235" presetID="8" presetClass="emph" presetSubtype="0" fill="hold" grpId="4" nodeType="withEffect">
                                  <p:stCondLst>
                                    <p:cond delay="0"/>
                                  </p:stCondLst>
                                  <p:childTnLst>
                                    <p:animRot by="-21600000">
                                      <p:cBhvr>
                                        <p:cTn id="236" dur="3000" fill="hold"/>
                                        <p:tgtEl>
                                          <p:spTgt spid="9"/>
                                        </p:tgtEl>
                                        <p:attrNameLst>
                                          <p:attrName>r</p:attrName>
                                        </p:attrNameLst>
                                      </p:cBhvr>
                                    </p:animRot>
                                  </p:childTnLst>
                                </p:cTn>
                              </p:par>
                              <p:par>
                                <p:cTn id="237" presetID="8" presetClass="emph" presetSubtype="0" fill="hold" grpId="4"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13"/>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15"/>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1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21"/>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rgbClr val="0070C0">
                  <a:shade val="67500"/>
                  <a:satMod val="115000"/>
                </a:srgbClr>
              </a:gs>
              <a:gs pos="100000">
                <a:srgbClr val="0070C0">
                  <a:shade val="100000"/>
                  <a:satMod val="115000"/>
                </a:srgbClr>
              </a:gs>
            </a:gsLst>
            <a:lin ang="5400000" scaled="1"/>
            <a:tileRect/>
          </a:gradFill>
        </p:spPr>
        <p:txBody>
          <a:bodyPr/>
          <a:lstStyle/>
          <a:p>
            <a:endParaRPr lang="es-ES" dirty="0"/>
          </a:p>
        </p:txBody>
      </p:sp>
      <p:pic>
        <p:nvPicPr>
          <p:cNvPr id="4" name="3 Imagen" descr="0(10).jpg"/>
          <p:cNvPicPr>
            <a:picLocks noChangeAspect="1"/>
          </p:cNvPicPr>
          <p:nvPr/>
        </p:nvPicPr>
        <p:blipFill>
          <a:blip r:embed="rId2"/>
          <a:stretch>
            <a:fillRect/>
          </a:stretch>
        </p:blipFill>
        <p:spPr>
          <a:xfrm>
            <a:off x="0" y="26685"/>
            <a:ext cx="9144000" cy="6831315"/>
          </a:xfrm>
          <a:prstGeom prst="rect">
            <a:avLst/>
          </a:prstGeom>
        </p:spPr>
      </p:pic>
      <p:sp>
        <p:nvSpPr>
          <p:cNvPr id="6" name="5 Anillo"/>
          <p:cNvSpPr/>
          <p:nvPr/>
        </p:nvSpPr>
        <p:spPr>
          <a:xfrm>
            <a:off x="0" y="0"/>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786710" y="0"/>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0" y="5500702"/>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7786710" y="5500702"/>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28596" y="428604"/>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7358082" y="500042"/>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429520" y="5143512"/>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71472" y="5000636"/>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858016" y="1000108"/>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857224" y="928670"/>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071538" y="4500570"/>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929454" y="4643446"/>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571612"/>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285852" y="1500174"/>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643042" y="4000504"/>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286512" y="4071942"/>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1785918" y="2000240"/>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5929322" y="2071678"/>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143108" y="3500438"/>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0" scaled="1"/>
            <a:tileRect/>
          </a:gradFill>
          <a:ln>
            <a:noFill/>
          </a:ln>
          <a:effectLst>
            <a:glow rad="139700">
              <a:schemeClr val="accent2">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786446" y="3643314"/>
            <a:ext cx="1357290" cy="1357298"/>
          </a:xfrm>
          <a:prstGeom prst="donut">
            <a:avLst>
              <a:gd name="adj" fmla="val 20255"/>
            </a:avLst>
          </a:prstGeom>
          <a:gradFill flip="none" rotWithShape="1">
            <a:gsLst>
              <a:gs pos="0">
                <a:srgbClr val="FF3399">
                  <a:shade val="30000"/>
                  <a:satMod val="115000"/>
                </a:srgbClr>
              </a:gs>
              <a:gs pos="50000">
                <a:srgbClr val="FF3399">
                  <a:shade val="67500"/>
                  <a:satMod val="115000"/>
                </a:srgbClr>
              </a:gs>
              <a:gs pos="100000">
                <a:srgbClr val="FF3399">
                  <a:shade val="100000"/>
                  <a:satMod val="115000"/>
                </a:srgbClr>
              </a:gs>
            </a:gsLst>
            <a:lin ang="10800000" scaled="1"/>
            <a:tileRect/>
          </a:gradFill>
          <a:ln>
            <a:noFill/>
          </a:ln>
          <a:effectLst>
            <a:glow rad="139700">
              <a:schemeClr val="accent2">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457200" y="-214338"/>
            <a:ext cx="9958422" cy="7572428"/>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1+#ppt_w/2"/>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1+#ppt_w/2"/>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1+#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0-#ppt_w/2"/>
                                          </p:val>
                                        </p:tav>
                                        <p:tav tm="100000">
                                          <p:val>
                                            <p:strVal val="#ppt_x"/>
                                          </p:val>
                                        </p:tav>
                                      </p:tavLst>
                                    </p:anim>
                                    <p:anim calcmode="lin" valueType="num">
                                      <p:cBhvr additive="base">
                                        <p:cTn id="71" dur="3000" fill="hold"/>
                                        <p:tgtEl>
                                          <p:spTgt spid="9"/>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0-#ppt_w/2"/>
                                          </p:val>
                                        </p:tav>
                                        <p:tav tm="100000">
                                          <p:val>
                                            <p:strVal val="#ppt_x"/>
                                          </p:val>
                                        </p:tav>
                                      </p:tavLst>
                                    </p:anim>
                                    <p:anim calcmode="lin" valueType="num">
                                      <p:cBhvr additive="base">
                                        <p:cTn id="79" dur="3000" fill="hold"/>
                                        <p:tgtEl>
                                          <p:spTgt spid="17"/>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7"/>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childTnLst>
                          </p:cTn>
                        </p:par>
                        <p:par>
                          <p:cTn id="128" fill="hold">
                            <p:stCondLst>
                              <p:cond delay="3000"/>
                            </p:stCondLst>
                            <p:childTnLst>
                              <p:par>
                                <p:cTn id="129" presetID="2" presetClass="exit" presetSubtype="6" fill="hold" grpId="3" nodeType="after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6" fill="hold" grpId="3"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6" fill="hold" grpId="3"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6" fill="hold" grpId="3"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6" fill="hold" grpId="3" nodeType="withEffect">
                                  <p:stCondLst>
                                    <p:cond delay="0"/>
                                  </p:stCondLst>
                                  <p:childTnLst>
                                    <p:anim calcmode="lin" valueType="num">
                                      <p:cBhvr additive="base">
                                        <p:cTn id="146" dur="3000"/>
                                        <p:tgtEl>
                                          <p:spTgt spid="22"/>
                                        </p:tgtEl>
                                        <p:attrNameLst>
                                          <p:attrName>ppt_x</p:attrName>
                                        </p:attrNameLst>
                                      </p:cBhvr>
                                      <p:tavLst>
                                        <p:tav tm="0">
                                          <p:val>
                                            <p:strVal val="ppt_x"/>
                                          </p:val>
                                        </p:tav>
                                        <p:tav tm="100000">
                                          <p:val>
                                            <p:strVal val="1+ppt_w/2"/>
                                          </p:val>
                                        </p:tav>
                                      </p:tavLst>
                                    </p:anim>
                                    <p:anim calcmode="lin" valueType="num">
                                      <p:cBhvr additive="base">
                                        <p:cTn id="147" dur="3000"/>
                                        <p:tgtEl>
                                          <p:spTgt spid="22"/>
                                        </p:tgtEl>
                                        <p:attrNameLst>
                                          <p:attrName>ppt_y</p:attrName>
                                        </p:attrNameLst>
                                      </p:cBhvr>
                                      <p:tavLst>
                                        <p:tav tm="0">
                                          <p:val>
                                            <p:strVal val="ppt_y"/>
                                          </p:val>
                                        </p:tav>
                                        <p:tav tm="100000">
                                          <p:val>
                                            <p:strVal val="1+ppt_h/2"/>
                                          </p:val>
                                        </p:tav>
                                      </p:tavLst>
                                    </p:anim>
                                    <p:set>
                                      <p:cBhvr>
                                        <p:cTn id="148" dur="1" fill="hold">
                                          <p:stCondLst>
                                            <p:cond delay="2999"/>
                                          </p:stCondLst>
                                        </p:cTn>
                                        <p:tgtEl>
                                          <p:spTgt spid="22"/>
                                        </p:tgtEl>
                                        <p:attrNameLst>
                                          <p:attrName>style.visibility</p:attrName>
                                        </p:attrNameLst>
                                      </p:cBhvr>
                                      <p:to>
                                        <p:strVal val="hidden"/>
                                      </p:to>
                                    </p:set>
                                  </p:childTnLst>
                                </p:cTn>
                              </p:par>
                              <p:par>
                                <p:cTn id="149" presetID="2" presetClass="exit" presetSubtype="12" fill="hold" grpId="3"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1+ppt_h/2"/>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12" fill="hold" grpId="3"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1+ppt_h/2"/>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12" fill="hold" grpId="3"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3"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3"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9" fill="hold" grpId="3"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0-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9" fill="hold" grpId="3"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0-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9" fill="hold" grpId="3"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3"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0-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9" fill="hold" grpId="3"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0-ppt_w/2"/>
                                          </p:val>
                                        </p:tav>
                                      </p:tavLst>
                                    </p:anim>
                                    <p:anim calcmode="lin" valueType="num">
                                      <p:cBhvr additive="base">
                                        <p:cTn id="187" dur="3000"/>
                                        <p:tgtEl>
                                          <p:spTgt spid="25"/>
                                        </p:tgtEl>
                                        <p:attrNameLst>
                                          <p:attrName>ppt_y</p:attrName>
                                        </p:attrNameLst>
                                      </p:cBhvr>
                                      <p:tavLst>
                                        <p:tav tm="0">
                                          <p:val>
                                            <p:strVal val="ppt_y"/>
                                          </p:val>
                                        </p:tav>
                                        <p:tav tm="100000">
                                          <p:val>
                                            <p:strVal val="0-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3" fill="hold" grpId="3"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3" fill="hold" grpId="3"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1+ppt_w/2"/>
                                          </p:val>
                                        </p:tav>
                                      </p:tavLst>
                                    </p:anim>
                                    <p:anim calcmode="lin" valueType="num">
                                      <p:cBhvr additive="base">
                                        <p:cTn id="195" dur="3000"/>
                                        <p:tgtEl>
                                          <p:spTgt spid="13"/>
                                        </p:tgtEl>
                                        <p:attrNameLst>
                                          <p:attrName>ppt_y</p:attrName>
                                        </p:attrNameLst>
                                      </p:cBhvr>
                                      <p:tavLst>
                                        <p:tav tm="0">
                                          <p:val>
                                            <p:strVal val="ppt_y"/>
                                          </p:val>
                                        </p:tav>
                                        <p:tav tm="100000">
                                          <p:val>
                                            <p:strVal val="0-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3" fill="hold" grpId="3"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1+ppt_w/2"/>
                                          </p:val>
                                        </p:tav>
                                      </p:tavLst>
                                    </p:anim>
                                    <p:anim calcmode="lin" valueType="num">
                                      <p:cBhvr additive="base">
                                        <p:cTn id="199" dur="3000"/>
                                        <p:tgtEl>
                                          <p:spTgt spid="16"/>
                                        </p:tgtEl>
                                        <p:attrNameLst>
                                          <p:attrName>ppt_y</p:attrName>
                                        </p:attrNameLst>
                                      </p:cBhvr>
                                      <p:tavLst>
                                        <p:tav tm="0">
                                          <p:val>
                                            <p:strVal val="ppt_y"/>
                                          </p:val>
                                        </p:tav>
                                        <p:tav tm="100000">
                                          <p:val>
                                            <p:strVal val="0-ppt_h/2"/>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3" fill="hold" grpId="3"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1+ppt_w/2"/>
                                          </p:val>
                                        </p:tav>
                                      </p:tavLst>
                                    </p:anim>
                                    <p:anim calcmode="lin" valueType="num">
                                      <p:cBhvr additive="base">
                                        <p:cTn id="203" dur="3000"/>
                                        <p:tgtEl>
                                          <p:spTgt spid="20"/>
                                        </p:tgtEl>
                                        <p:attrNameLst>
                                          <p:attrName>ppt_y</p:attrName>
                                        </p:attrNameLst>
                                      </p:cBhvr>
                                      <p:tavLst>
                                        <p:tav tm="0">
                                          <p:val>
                                            <p:strVal val="ppt_y"/>
                                          </p:val>
                                        </p:tav>
                                        <p:tav tm="100000">
                                          <p:val>
                                            <p:strVal val="0-ppt_h/2"/>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3" fill="hold" grpId="3"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0-ppt_h/2"/>
                                          </p:val>
                                        </p:tav>
                                      </p:tavLst>
                                    </p:anim>
                                    <p:set>
                                      <p:cBhvr>
                                        <p:cTn id="208" dur="1" fill="hold">
                                          <p:stCondLst>
                                            <p:cond delay="2999"/>
                                          </p:stCondLst>
                                        </p:cTn>
                                        <p:tgtEl>
                                          <p:spTgt spid="24"/>
                                        </p:tgtEl>
                                        <p:attrNameLst>
                                          <p:attrName>style.visibility</p:attrName>
                                        </p:attrNameLst>
                                      </p:cBhvr>
                                      <p:to>
                                        <p:strVal val="hidden"/>
                                      </p:to>
                                    </p:set>
                                  </p:childTnLst>
                                </p:cTn>
                              </p:par>
                              <p:par>
                                <p:cTn id="209" presetID="23" presetClass="entr" presetSubtype="272"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2/3*#ppt_w"/>
                                          </p:val>
                                        </p:tav>
                                        <p:tav tm="100000">
                                          <p:val>
                                            <p:strVal val="#ppt_w"/>
                                          </p:val>
                                        </p:tav>
                                      </p:tavLst>
                                    </p:anim>
                                    <p:anim calcmode="lin" valueType="num">
                                      <p:cBhvr>
                                        <p:cTn id="212" dur="3000" fill="hold"/>
                                        <p:tgtEl>
                                          <p:spTgt spid="4"/>
                                        </p:tgtEl>
                                        <p:attrNameLst>
                                          <p:attrName>ppt_h</p:attrName>
                                        </p:attrNameLst>
                                      </p:cBhvr>
                                      <p:tavLst>
                                        <p:tav tm="0">
                                          <p:val>
                                            <p:strVal val="2/3*#ppt_h"/>
                                          </p:val>
                                        </p:tav>
                                        <p:tav tm="100000">
                                          <p:val>
                                            <p:strVal val="#ppt_h"/>
                                          </p:val>
                                        </p:tav>
                                      </p:tavLst>
                                    </p:anim>
                                  </p:childTnLst>
                                </p:cTn>
                              </p:par>
                              <p:par>
                                <p:cTn id="213" presetID="4"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ox(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3" animBg="1"/>
      <p:bldP spid="7" grpId="0" animBg="1"/>
      <p:bldP spid="7" grpId="1" animBg="1"/>
      <p:bldP spid="7" grpId="3" animBg="1"/>
      <p:bldP spid="8" grpId="0" animBg="1"/>
      <p:bldP spid="8" grpId="1" animBg="1"/>
      <p:bldP spid="8" grpId="3" animBg="1"/>
      <p:bldP spid="9" grpId="0" animBg="1"/>
      <p:bldP spid="9" grpId="1" animBg="1"/>
      <p:bldP spid="9" grpId="3" animBg="1"/>
      <p:bldP spid="10" grpId="0" animBg="1"/>
      <p:bldP spid="10" grpId="1" animBg="1"/>
      <p:bldP spid="10" grpId="3" animBg="1"/>
      <p:bldP spid="11" grpId="0" animBg="1"/>
      <p:bldP spid="11" grpId="1" animBg="1"/>
      <p:bldP spid="11" grpId="3" animBg="1"/>
      <p:bldP spid="12" grpId="0" animBg="1"/>
      <p:bldP spid="12" grpId="1" animBg="1"/>
      <p:bldP spid="12" grpId="3" animBg="1"/>
      <p:bldP spid="13" grpId="0" animBg="1"/>
      <p:bldP spid="13" grpId="1" animBg="1"/>
      <p:bldP spid="13" grpId="3" animBg="1"/>
      <p:bldP spid="14" grpId="0" animBg="1"/>
      <p:bldP spid="14" grpId="1" animBg="1"/>
      <p:bldP spid="14" grpId="3" animBg="1"/>
      <p:bldP spid="15" grpId="0" animBg="1"/>
      <p:bldP spid="15" grpId="1" animBg="1"/>
      <p:bldP spid="15" grpId="3" animBg="1"/>
      <p:bldP spid="16" grpId="0" animBg="1"/>
      <p:bldP spid="16" grpId="1" animBg="1"/>
      <p:bldP spid="16" grpId="3" animBg="1"/>
      <p:bldP spid="17" grpId="0" animBg="1"/>
      <p:bldP spid="17" grpId="1" animBg="1"/>
      <p:bldP spid="17" grpId="3" animBg="1"/>
      <p:bldP spid="18" grpId="0" animBg="1"/>
      <p:bldP spid="18" grpId="1" animBg="1"/>
      <p:bldP spid="18" grpId="3" animBg="1"/>
      <p:bldP spid="19" grpId="0" animBg="1"/>
      <p:bldP spid="19" grpId="1" animBg="1"/>
      <p:bldP spid="19" grpId="3" animBg="1"/>
      <p:bldP spid="20" grpId="0" animBg="1"/>
      <p:bldP spid="20" grpId="1" animBg="1"/>
      <p:bldP spid="20" grpId="3" animBg="1"/>
      <p:bldP spid="21" grpId="0" animBg="1"/>
      <p:bldP spid="21" grpId="1" animBg="1"/>
      <p:bldP spid="21" grpId="3" animBg="1"/>
      <p:bldP spid="22" grpId="0" animBg="1"/>
      <p:bldP spid="22" grpId="1" animBg="1"/>
      <p:bldP spid="22" grpId="3" animBg="1"/>
      <p:bldP spid="23" grpId="0" animBg="1"/>
      <p:bldP spid="23" grpId="1" animBg="1"/>
      <p:bldP spid="23" grpId="3" animBg="1"/>
      <p:bldP spid="24" grpId="0" animBg="1"/>
      <p:bldP spid="24" grpId="1" animBg="1"/>
      <p:bldP spid="24" grpId="3" animBg="1"/>
      <p:bldP spid="25" grpId="0" animBg="1"/>
      <p:bldP spid="25" grpId="1" animBg="1"/>
      <p:bldP spid="25" grpId="3"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blipFill dpi="0" rotWithShape="1">
            <a:blip r:embed="rId2"/>
            <a:srcRect/>
            <a:tile tx="0" ty="0" sx="100000" sy="100000" flip="none" algn="tl"/>
          </a:blipFill>
        </p:spPr>
        <p:txBody>
          <a:bodyPr/>
          <a:lstStyle/>
          <a:p>
            <a:endParaRPr lang="es-ES" dirty="0"/>
          </a:p>
        </p:txBody>
      </p:sp>
      <p:sp>
        <p:nvSpPr>
          <p:cNvPr id="4" name="3 Rectángulo"/>
          <p:cNvSpPr/>
          <p:nvPr/>
        </p:nvSpPr>
        <p:spPr>
          <a:xfrm>
            <a:off x="928662" y="928670"/>
            <a:ext cx="7286676" cy="5000660"/>
          </a:xfrm>
          <a:prstGeom prst="rect">
            <a:avLst/>
          </a:prstGeom>
          <a:gradFill flip="none" rotWithShape="1">
            <a:gsLst>
              <a:gs pos="0">
                <a:schemeClr val="bg2">
                  <a:lumMod val="50000"/>
                </a:schemeClr>
              </a:gs>
              <a:gs pos="50000">
                <a:schemeClr val="accent1">
                  <a:shade val="67500"/>
                  <a:satMod val="115000"/>
                </a:schemeClr>
              </a:gs>
              <a:gs pos="100000">
                <a:schemeClr val="accent1">
                  <a:shade val="100000"/>
                  <a:satMod val="115000"/>
                </a:schemeClr>
              </a:gs>
            </a:gsLst>
            <a:lin ang="16200000" scaled="1"/>
            <a:tileRect/>
          </a:grad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5" name="4 Marco"/>
          <p:cNvSpPr/>
          <p:nvPr/>
        </p:nvSpPr>
        <p:spPr>
          <a:xfrm>
            <a:off x="0" y="0"/>
            <a:ext cx="9144000" cy="6858000"/>
          </a:xfrm>
          <a:prstGeom prst="frame">
            <a:avLst/>
          </a:prstGeom>
          <a:blipFill dpi="0" rotWithShape="1">
            <a:blip r:embed="rId3"/>
            <a:srcRect/>
            <a:stretch>
              <a:fillRect/>
            </a:stretch>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uadroTexto"/>
          <p:cNvSpPr txBox="1"/>
          <p:nvPr/>
        </p:nvSpPr>
        <p:spPr>
          <a:xfrm>
            <a:off x="1000100" y="1000108"/>
            <a:ext cx="7215237" cy="5016758"/>
          </a:xfrm>
          <a:prstGeom prst="rect">
            <a:avLst/>
          </a:prstGeom>
          <a:noFill/>
        </p:spPr>
        <p:txBody>
          <a:bodyPr wrap="square" rtlCol="0">
            <a:spAutoFit/>
          </a:bodyPr>
          <a:lstStyle/>
          <a:p>
            <a:r>
              <a:rPr lang="es-ES" sz="2000" b="1" dirty="0" smtClean="0">
                <a:effectLst>
                  <a:outerShdw blurRad="38100" dist="38100" dir="2700000" algn="tl">
                    <a:srgbClr val="000000">
                      <a:alpha val="43137"/>
                    </a:srgbClr>
                  </a:outerShdw>
                </a:effectLst>
                <a:latin typeface="Agency FB" pitchFamily="34" charset="0"/>
              </a:rPr>
              <a:t>La excursión completa hasta la isla de los Uros es de aproximadamente 2 horas de travesía, 2 horas que transcurren en un lago tranquilo y que invita a la </a:t>
            </a:r>
            <a:r>
              <a:rPr lang="es-ES" sz="2000" b="1" dirty="0" err="1" smtClean="0">
                <a:effectLst>
                  <a:outerShdw blurRad="38100" dist="38100" dir="2700000" algn="tl">
                    <a:srgbClr val="000000">
                      <a:alpha val="43137"/>
                    </a:srgbClr>
                  </a:outerShdw>
                </a:effectLst>
                <a:latin typeface="Agency FB" pitchFamily="34" charset="0"/>
              </a:rPr>
              <a:t>meditación.En</a:t>
            </a:r>
            <a:r>
              <a:rPr lang="es-ES" sz="2000" b="1" dirty="0" smtClean="0">
                <a:effectLst>
                  <a:outerShdw blurRad="38100" dist="38100" dir="2700000" algn="tl">
                    <a:srgbClr val="000000">
                      <a:alpha val="43137"/>
                    </a:srgbClr>
                  </a:outerShdw>
                </a:effectLst>
                <a:latin typeface="Agency FB" pitchFamily="34" charset="0"/>
              </a:rPr>
              <a:t> la fotografía se pueden apreciar algunas plantas de totora que crecen en el lago y que son fuente integral de sustento para los pobladores de las islas, porque a la par que constituyen la fuente básica de alimentación, al cortarlas y colgarlas al sol para que se deshidraten, pasan a ser esparcidas uniformemente en la superficie de la isla y con ello a ser parte integrante de la misma; este es el sistema de mantenimiento que tienen los Uros para perennizar la existencia de su </a:t>
            </a:r>
            <a:r>
              <a:rPr lang="es-ES" sz="2000" b="1" dirty="0" err="1" smtClean="0">
                <a:effectLst>
                  <a:outerShdw blurRad="38100" dist="38100" dir="2700000" algn="tl">
                    <a:srgbClr val="000000">
                      <a:alpha val="43137"/>
                    </a:srgbClr>
                  </a:outerShdw>
                </a:effectLst>
                <a:latin typeface="Agency FB" pitchFamily="34" charset="0"/>
              </a:rPr>
              <a:t>habitat</a:t>
            </a:r>
            <a:r>
              <a:rPr lang="es-ES" sz="2000" b="1" dirty="0" smtClean="0">
                <a:effectLst>
                  <a:outerShdw blurRad="38100" dist="38100" dir="2700000" algn="tl">
                    <a:srgbClr val="000000">
                      <a:alpha val="43137"/>
                    </a:srgbClr>
                  </a:outerShdw>
                </a:effectLst>
                <a:latin typeface="Agency FB" pitchFamily="34" charset="0"/>
              </a:rPr>
              <a:t> artificial. Aunque parezca mentira, el hecho que la isla sea flotante, implica necesariamente un sistema de anclaje al fondo del lago, asimismo implica que la totora que se encuentra más profunda se vaya descomponiendo a lo largo del tiempo y por acción del agua, razón por la cual es necesaria su periódica renovación; por acción de la descomposición, al excavar en la superficie de la isla se encuentra aunque parezca mentira, un terreno fértil y propicio para la agricultura en pequeña escala.</a:t>
            </a:r>
          </a:p>
          <a:p>
            <a:endParaRPr lang="es-ES" sz="2000" b="1" dirty="0">
              <a:effectLst>
                <a:outerShdw blurRad="38100" dist="38100" dir="2700000" algn="tl">
                  <a:srgbClr val="000000">
                    <a:alpha val="43137"/>
                  </a:srgbClr>
                </a:outerShdw>
              </a:effectLst>
              <a:latin typeface="Agency FB" pitchFamily="34" charset="0"/>
            </a:endParaRPr>
          </a:p>
        </p:txBody>
      </p:sp>
    </p:spTree>
  </p:cSld>
  <p:clrMapOvr>
    <a:masterClrMapping/>
  </p:clrMapOvr>
  <p:transition spd="slow" advTm="60000"/>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FF6600">
                  <a:shade val="67500"/>
                  <a:satMod val="115000"/>
                </a:srgbClr>
              </a:gs>
              <a:gs pos="100000">
                <a:srgbClr val="FF6600">
                  <a:shade val="100000"/>
                  <a:satMod val="115000"/>
                </a:srgbClr>
              </a:gs>
            </a:gsLst>
            <a:path path="circle">
              <a:fillToRect l="50000" t="50000" r="50000" b="50000"/>
            </a:path>
            <a:tileRect/>
          </a:gradFill>
        </p:spPr>
        <p:txBody>
          <a:bodyPr/>
          <a:lstStyle/>
          <a:p>
            <a:endParaRPr lang="es-ES" dirty="0"/>
          </a:p>
        </p:txBody>
      </p:sp>
      <p:pic>
        <p:nvPicPr>
          <p:cNvPr id="5" name="4 Imagen" descr="artesanc3ada1.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rot="19053493">
            <a:off x="3946339" y="5476123"/>
            <a:ext cx="1163884" cy="1138297"/>
          </a:xfrm>
          <a:prstGeom prst="teardrop">
            <a:avLst>
              <a:gd name="adj" fmla="val 164271"/>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8007301">
            <a:off x="4015849" y="804422"/>
            <a:ext cx="1121381" cy="1115070"/>
          </a:xfrm>
          <a:prstGeom prst="teardrop">
            <a:avLst>
              <a:gd name="adj" fmla="val 161659"/>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2650179">
            <a:off x="1810744" y="3172804"/>
            <a:ext cx="1171334" cy="1161677"/>
          </a:xfrm>
          <a:prstGeom prst="teardrop">
            <a:avLst>
              <a:gd name="adj" fmla="val 150252"/>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793131">
            <a:off x="6452407" y="2990411"/>
            <a:ext cx="1084093" cy="1138297"/>
          </a:xfrm>
          <a:prstGeom prst="teardrop">
            <a:avLst>
              <a:gd name="adj" fmla="val 145289"/>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20481486">
            <a:off x="2874494" y="5018982"/>
            <a:ext cx="1152810" cy="1138297"/>
          </a:xfrm>
          <a:prstGeom prst="teardrop">
            <a:avLst>
              <a:gd name="adj" fmla="val 147665"/>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644901">
            <a:off x="2024825" y="4240891"/>
            <a:ext cx="1152810" cy="1138297"/>
          </a:xfrm>
          <a:prstGeom prst="teardrop">
            <a:avLst>
              <a:gd name="adj" fmla="val 152419"/>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4725383">
            <a:off x="2111423" y="1950592"/>
            <a:ext cx="1152810" cy="1172928"/>
          </a:xfrm>
          <a:prstGeom prst="teardrop">
            <a:avLst>
              <a:gd name="adj" fmla="val 152523"/>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6185141">
            <a:off x="2894518" y="1049817"/>
            <a:ext cx="1152810" cy="1138297"/>
          </a:xfrm>
          <a:prstGeom prst="teardrop">
            <a:avLst>
              <a:gd name="adj" fmla="val 153737"/>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7018564">
            <a:off x="5184706" y="5125873"/>
            <a:ext cx="1152810" cy="1138297"/>
          </a:xfrm>
          <a:prstGeom prst="teardrop">
            <a:avLst>
              <a:gd name="adj" fmla="val 157218"/>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5437601">
            <a:off x="6034914" y="4190270"/>
            <a:ext cx="1152810" cy="1138297"/>
          </a:xfrm>
          <a:prstGeom prst="teardrop">
            <a:avLst>
              <a:gd name="adj" fmla="val 151363"/>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0205882">
            <a:off x="5088152" y="1231096"/>
            <a:ext cx="1121381" cy="1115070"/>
          </a:xfrm>
          <a:prstGeom prst="teardrop">
            <a:avLst>
              <a:gd name="adj" fmla="val 140982"/>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1770923">
            <a:off x="6084160" y="1869884"/>
            <a:ext cx="1121381" cy="1115070"/>
          </a:xfrm>
          <a:prstGeom prst="teardrop">
            <a:avLst>
              <a:gd name="adj" fmla="val 141404"/>
            </a:avLst>
          </a:prstGeom>
          <a:gradFill flip="none" rotWithShape="1">
            <a:gsLst>
              <a:gs pos="49000">
                <a:srgbClr val="000000">
                  <a:alpha val="40000"/>
                </a:srgbClr>
              </a:gs>
              <a:gs pos="20000">
                <a:srgbClr val="000040"/>
              </a:gs>
              <a:gs pos="50000">
                <a:srgbClr val="400040"/>
              </a:gs>
              <a:gs pos="75000">
                <a:srgbClr val="8F0040"/>
              </a:gs>
              <a:gs pos="89999">
                <a:srgbClr val="F27300"/>
              </a:gs>
              <a:gs pos="100000">
                <a:srgbClr val="FFBF00"/>
              </a:gs>
            </a:gsLst>
            <a:path path="circle">
              <a:fillToRect l="50000" t="50000" r="50000" b="50000"/>
            </a:path>
            <a:tileRect/>
          </a:gradFill>
          <a:ln>
            <a:solidFill>
              <a:srgbClr val="FF660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3000" fill="hold"/>
                                        <p:tgtEl>
                                          <p:spTgt spid="16"/>
                                        </p:tgtEl>
                                        <p:attrNameLst>
                                          <p:attrName>ppt_w</p:attrName>
                                        </p:attrNameLst>
                                      </p:cBhvr>
                                      <p:tavLst>
                                        <p:tav tm="0">
                                          <p:val>
                                            <p:fltVal val="0"/>
                                          </p:val>
                                        </p:tav>
                                        <p:tav tm="100000">
                                          <p:val>
                                            <p:strVal val="#ppt_w"/>
                                          </p:val>
                                        </p:tav>
                                      </p:tavLst>
                                    </p:anim>
                                    <p:anim calcmode="lin" valueType="num">
                                      <p:cBhvr>
                                        <p:cTn id="71" dur="3000" fill="hold"/>
                                        <p:tgtEl>
                                          <p:spTgt spid="16"/>
                                        </p:tgtEl>
                                        <p:attrNameLst>
                                          <p:attrName>ppt_h</p:attrName>
                                        </p:attrNameLst>
                                      </p:cBhvr>
                                      <p:tavLst>
                                        <p:tav tm="0">
                                          <p:val>
                                            <p:fltVal val="0"/>
                                          </p:val>
                                        </p:tav>
                                        <p:tav tm="100000">
                                          <p:val>
                                            <p:strVal val="#ppt_h"/>
                                          </p:val>
                                        </p:tav>
                                      </p:tavLst>
                                    </p:anim>
                                    <p:anim calcmode="lin" valueType="num">
                                      <p:cBhvr>
                                        <p:cTn id="72" dur="3000" fill="hold"/>
                                        <p:tgtEl>
                                          <p:spTgt spid="16"/>
                                        </p:tgtEl>
                                        <p:attrNameLst>
                                          <p:attrName>ppt_x</p:attrName>
                                        </p:attrNameLst>
                                      </p:cBhvr>
                                      <p:tavLst>
                                        <p:tav tm="0">
                                          <p:val>
                                            <p:fltVal val="0.5"/>
                                          </p:val>
                                        </p:tav>
                                        <p:tav tm="100000">
                                          <p:val>
                                            <p:strVal val="#ppt_x"/>
                                          </p:val>
                                        </p:tav>
                                      </p:tavLst>
                                    </p:anim>
                                    <p:anim calcmode="lin" valueType="num">
                                      <p:cBhvr>
                                        <p:cTn id="73" dur="3000" fill="hold"/>
                                        <p:tgtEl>
                                          <p:spTgt spid="16"/>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3000" fill="hold"/>
                                        <p:tgtEl>
                                          <p:spTgt spid="17"/>
                                        </p:tgtEl>
                                        <p:attrNameLst>
                                          <p:attrName>ppt_w</p:attrName>
                                        </p:attrNameLst>
                                      </p:cBhvr>
                                      <p:tavLst>
                                        <p:tav tm="0">
                                          <p:val>
                                            <p:fltVal val="0"/>
                                          </p:val>
                                        </p:tav>
                                        <p:tav tm="100000">
                                          <p:val>
                                            <p:strVal val="#ppt_w"/>
                                          </p:val>
                                        </p:tav>
                                      </p:tavLst>
                                    </p:anim>
                                    <p:anim calcmode="lin" valueType="num">
                                      <p:cBhvr>
                                        <p:cTn id="77" dur="3000" fill="hold"/>
                                        <p:tgtEl>
                                          <p:spTgt spid="17"/>
                                        </p:tgtEl>
                                        <p:attrNameLst>
                                          <p:attrName>ppt_h</p:attrName>
                                        </p:attrNameLst>
                                      </p:cBhvr>
                                      <p:tavLst>
                                        <p:tav tm="0">
                                          <p:val>
                                            <p:fltVal val="0"/>
                                          </p:val>
                                        </p:tav>
                                        <p:tav tm="100000">
                                          <p:val>
                                            <p:strVal val="#ppt_h"/>
                                          </p:val>
                                        </p:tav>
                                      </p:tavLst>
                                    </p:anim>
                                    <p:anim calcmode="lin" valueType="num">
                                      <p:cBhvr>
                                        <p:cTn id="78" dur="3000" fill="hold"/>
                                        <p:tgtEl>
                                          <p:spTgt spid="17"/>
                                        </p:tgtEl>
                                        <p:attrNameLst>
                                          <p:attrName>ppt_x</p:attrName>
                                        </p:attrNameLst>
                                      </p:cBhvr>
                                      <p:tavLst>
                                        <p:tav tm="0">
                                          <p:val>
                                            <p:fltVal val="0.5"/>
                                          </p:val>
                                        </p:tav>
                                        <p:tav tm="100000">
                                          <p:val>
                                            <p:strVal val="#ppt_x"/>
                                          </p:val>
                                        </p:tav>
                                      </p:tavLst>
                                    </p:anim>
                                    <p:anim calcmode="lin" valueType="num">
                                      <p:cBhvr>
                                        <p:cTn id="79" dur="3000" fill="hold"/>
                                        <p:tgtEl>
                                          <p:spTgt spid="17"/>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6"/>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9"/>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6"/>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7"/>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6"/>
                                        </p:tgtEl>
                                        <p:attrNameLst>
                                          <p:attrName>ppt_w</p:attrName>
                                        </p:attrNameLst>
                                      </p:cBhvr>
                                      <p:tavLst>
                                        <p:tav tm="0">
                                          <p:val>
                                            <p:strVal val="ppt_w"/>
                                          </p:val>
                                        </p:tav>
                                        <p:tav tm="100000">
                                          <p:val>
                                            <p:fltVal val="0"/>
                                          </p:val>
                                        </p:tav>
                                      </p:tavLst>
                                    </p:anim>
                                    <p:anim calcmode="lin" valueType="num">
                                      <p:cBhvr>
                                        <p:cTn id="107" dur="3000"/>
                                        <p:tgtEl>
                                          <p:spTgt spid="6"/>
                                        </p:tgtEl>
                                        <p:attrNameLst>
                                          <p:attrName>ppt_h</p:attrName>
                                        </p:attrNameLst>
                                      </p:cBhvr>
                                      <p:tavLst>
                                        <p:tav tm="0">
                                          <p:val>
                                            <p:strVal val="ppt_h"/>
                                          </p:val>
                                        </p:tav>
                                        <p:tav tm="100000">
                                          <p:val>
                                            <p:fltVal val="0"/>
                                          </p:val>
                                        </p:tav>
                                      </p:tavLst>
                                    </p:anim>
                                    <p:anim calcmode="lin" valueType="num">
                                      <p:cBhvr>
                                        <p:cTn id="108" dur="3000"/>
                                        <p:tgtEl>
                                          <p:spTgt spid="6"/>
                                        </p:tgtEl>
                                        <p:attrNameLst>
                                          <p:attrName>ppt_x</p:attrName>
                                        </p:attrNameLst>
                                      </p:cBhvr>
                                      <p:tavLst>
                                        <p:tav tm="0">
                                          <p:val>
                                            <p:strVal val="ppt_x"/>
                                          </p:val>
                                        </p:tav>
                                        <p:tav tm="100000">
                                          <p:val>
                                            <p:fltVal val="0.5"/>
                                          </p:val>
                                        </p:tav>
                                      </p:tavLst>
                                    </p:anim>
                                    <p:anim calcmode="lin" valueType="num">
                                      <p:cBhvr>
                                        <p:cTn id="109" dur="3000"/>
                                        <p:tgtEl>
                                          <p:spTgt spid="6"/>
                                        </p:tgtEl>
                                        <p:attrNameLst>
                                          <p:attrName>ppt_y</p:attrName>
                                        </p:attrNameLst>
                                      </p:cBhvr>
                                      <p:tavLst>
                                        <p:tav tm="0">
                                          <p:val>
                                            <p:strVal val="ppt_y"/>
                                          </p:val>
                                        </p:tav>
                                        <p:tav tm="100000">
                                          <p:val>
                                            <p:fltVal val="0.5"/>
                                          </p:val>
                                        </p:tav>
                                      </p:tavLst>
                                    </p:anim>
                                    <p:set>
                                      <p:cBhvr>
                                        <p:cTn id="110" dur="1" fill="hold">
                                          <p:stCondLst>
                                            <p:cond delay="2999"/>
                                          </p:stCondLst>
                                        </p:cTn>
                                        <p:tgtEl>
                                          <p:spTgt spid="6"/>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7"/>
                                        </p:tgtEl>
                                        <p:attrNameLst>
                                          <p:attrName>ppt_w</p:attrName>
                                        </p:attrNameLst>
                                      </p:cBhvr>
                                      <p:tavLst>
                                        <p:tav tm="0">
                                          <p:val>
                                            <p:strVal val="ppt_w"/>
                                          </p:val>
                                        </p:tav>
                                        <p:tav tm="100000">
                                          <p:val>
                                            <p:fltVal val="0"/>
                                          </p:val>
                                        </p:tav>
                                      </p:tavLst>
                                    </p:anim>
                                    <p:anim calcmode="lin" valueType="num">
                                      <p:cBhvr>
                                        <p:cTn id="113" dur="3000"/>
                                        <p:tgtEl>
                                          <p:spTgt spid="7"/>
                                        </p:tgtEl>
                                        <p:attrNameLst>
                                          <p:attrName>ppt_h</p:attrName>
                                        </p:attrNameLst>
                                      </p:cBhvr>
                                      <p:tavLst>
                                        <p:tav tm="0">
                                          <p:val>
                                            <p:strVal val="ppt_h"/>
                                          </p:val>
                                        </p:tav>
                                        <p:tav tm="100000">
                                          <p:val>
                                            <p:fltVal val="0"/>
                                          </p:val>
                                        </p:tav>
                                      </p:tavLst>
                                    </p:anim>
                                    <p:anim calcmode="lin" valueType="num">
                                      <p:cBhvr>
                                        <p:cTn id="114" dur="3000"/>
                                        <p:tgtEl>
                                          <p:spTgt spid="7"/>
                                        </p:tgtEl>
                                        <p:attrNameLst>
                                          <p:attrName>ppt_x</p:attrName>
                                        </p:attrNameLst>
                                      </p:cBhvr>
                                      <p:tavLst>
                                        <p:tav tm="0">
                                          <p:val>
                                            <p:strVal val="ppt_x"/>
                                          </p:val>
                                        </p:tav>
                                        <p:tav tm="100000">
                                          <p:val>
                                            <p:fltVal val="0.5"/>
                                          </p:val>
                                        </p:tav>
                                      </p:tavLst>
                                    </p:anim>
                                    <p:anim calcmode="lin" valueType="num">
                                      <p:cBhvr>
                                        <p:cTn id="115" dur="3000"/>
                                        <p:tgtEl>
                                          <p:spTgt spid="7"/>
                                        </p:tgtEl>
                                        <p:attrNameLst>
                                          <p:attrName>ppt_y</p:attrName>
                                        </p:attrNameLst>
                                      </p:cBhvr>
                                      <p:tavLst>
                                        <p:tav tm="0">
                                          <p:val>
                                            <p:strVal val="ppt_y"/>
                                          </p:val>
                                        </p:tav>
                                        <p:tav tm="100000">
                                          <p:val>
                                            <p:fltVal val="0.5"/>
                                          </p:val>
                                        </p:tav>
                                      </p:tavLst>
                                    </p:anim>
                                    <p:set>
                                      <p:cBhvr>
                                        <p:cTn id="116" dur="1" fill="hold">
                                          <p:stCondLst>
                                            <p:cond delay="2999"/>
                                          </p:stCondLst>
                                        </p:cTn>
                                        <p:tgtEl>
                                          <p:spTgt spid="7"/>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8"/>
                                        </p:tgtEl>
                                        <p:attrNameLst>
                                          <p:attrName>ppt_w</p:attrName>
                                        </p:attrNameLst>
                                      </p:cBhvr>
                                      <p:tavLst>
                                        <p:tav tm="0">
                                          <p:val>
                                            <p:strVal val="ppt_w"/>
                                          </p:val>
                                        </p:tav>
                                        <p:tav tm="100000">
                                          <p:val>
                                            <p:fltVal val="0"/>
                                          </p:val>
                                        </p:tav>
                                      </p:tavLst>
                                    </p:anim>
                                    <p:anim calcmode="lin" valueType="num">
                                      <p:cBhvr>
                                        <p:cTn id="119" dur="3000"/>
                                        <p:tgtEl>
                                          <p:spTgt spid="8"/>
                                        </p:tgtEl>
                                        <p:attrNameLst>
                                          <p:attrName>ppt_h</p:attrName>
                                        </p:attrNameLst>
                                      </p:cBhvr>
                                      <p:tavLst>
                                        <p:tav tm="0">
                                          <p:val>
                                            <p:strVal val="ppt_h"/>
                                          </p:val>
                                        </p:tav>
                                        <p:tav tm="100000">
                                          <p:val>
                                            <p:fltVal val="0"/>
                                          </p:val>
                                        </p:tav>
                                      </p:tavLst>
                                    </p:anim>
                                    <p:anim calcmode="lin" valueType="num">
                                      <p:cBhvr>
                                        <p:cTn id="120" dur="3000"/>
                                        <p:tgtEl>
                                          <p:spTgt spid="8"/>
                                        </p:tgtEl>
                                        <p:attrNameLst>
                                          <p:attrName>ppt_x</p:attrName>
                                        </p:attrNameLst>
                                      </p:cBhvr>
                                      <p:tavLst>
                                        <p:tav tm="0">
                                          <p:val>
                                            <p:strVal val="ppt_x"/>
                                          </p:val>
                                        </p:tav>
                                        <p:tav tm="100000">
                                          <p:val>
                                            <p:fltVal val="0.5"/>
                                          </p:val>
                                        </p:tav>
                                      </p:tavLst>
                                    </p:anim>
                                    <p:anim calcmode="lin" valueType="num">
                                      <p:cBhvr>
                                        <p:cTn id="121" dur="3000"/>
                                        <p:tgtEl>
                                          <p:spTgt spid="8"/>
                                        </p:tgtEl>
                                        <p:attrNameLst>
                                          <p:attrName>ppt_y</p:attrName>
                                        </p:attrNameLst>
                                      </p:cBhvr>
                                      <p:tavLst>
                                        <p:tav tm="0">
                                          <p:val>
                                            <p:strVal val="ppt_y"/>
                                          </p:val>
                                        </p:tav>
                                        <p:tav tm="100000">
                                          <p:val>
                                            <p:fltVal val="0.5"/>
                                          </p:val>
                                        </p:tav>
                                      </p:tavLst>
                                    </p:anim>
                                    <p:set>
                                      <p:cBhvr>
                                        <p:cTn id="122" dur="1" fill="hold">
                                          <p:stCondLst>
                                            <p:cond delay="2999"/>
                                          </p:stCondLst>
                                        </p:cTn>
                                        <p:tgtEl>
                                          <p:spTgt spid="8"/>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9"/>
                                        </p:tgtEl>
                                        <p:attrNameLst>
                                          <p:attrName>ppt_w</p:attrName>
                                        </p:attrNameLst>
                                      </p:cBhvr>
                                      <p:tavLst>
                                        <p:tav tm="0">
                                          <p:val>
                                            <p:strVal val="ppt_w"/>
                                          </p:val>
                                        </p:tav>
                                        <p:tav tm="100000">
                                          <p:val>
                                            <p:fltVal val="0"/>
                                          </p:val>
                                        </p:tav>
                                      </p:tavLst>
                                    </p:anim>
                                    <p:anim calcmode="lin" valueType="num">
                                      <p:cBhvr>
                                        <p:cTn id="125" dur="3000"/>
                                        <p:tgtEl>
                                          <p:spTgt spid="9"/>
                                        </p:tgtEl>
                                        <p:attrNameLst>
                                          <p:attrName>ppt_h</p:attrName>
                                        </p:attrNameLst>
                                      </p:cBhvr>
                                      <p:tavLst>
                                        <p:tav tm="0">
                                          <p:val>
                                            <p:strVal val="ppt_h"/>
                                          </p:val>
                                        </p:tav>
                                        <p:tav tm="100000">
                                          <p:val>
                                            <p:fltVal val="0"/>
                                          </p:val>
                                        </p:tav>
                                      </p:tavLst>
                                    </p:anim>
                                    <p:anim calcmode="lin" valueType="num">
                                      <p:cBhvr>
                                        <p:cTn id="126" dur="3000"/>
                                        <p:tgtEl>
                                          <p:spTgt spid="9"/>
                                        </p:tgtEl>
                                        <p:attrNameLst>
                                          <p:attrName>ppt_x</p:attrName>
                                        </p:attrNameLst>
                                      </p:cBhvr>
                                      <p:tavLst>
                                        <p:tav tm="0">
                                          <p:val>
                                            <p:strVal val="ppt_x"/>
                                          </p:val>
                                        </p:tav>
                                        <p:tav tm="100000">
                                          <p:val>
                                            <p:fltVal val="0.5"/>
                                          </p:val>
                                        </p:tav>
                                      </p:tavLst>
                                    </p:anim>
                                    <p:anim calcmode="lin" valueType="num">
                                      <p:cBhvr>
                                        <p:cTn id="127" dur="3000"/>
                                        <p:tgtEl>
                                          <p:spTgt spid="9"/>
                                        </p:tgtEl>
                                        <p:attrNameLst>
                                          <p:attrName>ppt_y</p:attrName>
                                        </p:attrNameLst>
                                      </p:cBhvr>
                                      <p:tavLst>
                                        <p:tav tm="0">
                                          <p:val>
                                            <p:strVal val="ppt_y"/>
                                          </p:val>
                                        </p:tav>
                                        <p:tav tm="100000">
                                          <p:val>
                                            <p:fltVal val="0.5"/>
                                          </p:val>
                                        </p:tav>
                                      </p:tavLst>
                                    </p:anim>
                                    <p:set>
                                      <p:cBhvr>
                                        <p:cTn id="128" dur="1" fill="hold">
                                          <p:stCondLst>
                                            <p:cond delay="2999"/>
                                          </p:stCondLst>
                                        </p:cTn>
                                        <p:tgtEl>
                                          <p:spTgt spid="9"/>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10"/>
                                        </p:tgtEl>
                                        <p:attrNameLst>
                                          <p:attrName>ppt_w</p:attrName>
                                        </p:attrNameLst>
                                      </p:cBhvr>
                                      <p:tavLst>
                                        <p:tav tm="0">
                                          <p:val>
                                            <p:strVal val="ppt_w"/>
                                          </p:val>
                                        </p:tav>
                                        <p:tav tm="100000">
                                          <p:val>
                                            <p:fltVal val="0"/>
                                          </p:val>
                                        </p:tav>
                                      </p:tavLst>
                                    </p:anim>
                                    <p:anim calcmode="lin" valueType="num">
                                      <p:cBhvr>
                                        <p:cTn id="131" dur="3000"/>
                                        <p:tgtEl>
                                          <p:spTgt spid="10"/>
                                        </p:tgtEl>
                                        <p:attrNameLst>
                                          <p:attrName>ppt_h</p:attrName>
                                        </p:attrNameLst>
                                      </p:cBhvr>
                                      <p:tavLst>
                                        <p:tav tm="0">
                                          <p:val>
                                            <p:strVal val="ppt_h"/>
                                          </p:val>
                                        </p:tav>
                                        <p:tav tm="100000">
                                          <p:val>
                                            <p:fltVal val="0"/>
                                          </p:val>
                                        </p:tav>
                                      </p:tavLst>
                                    </p:anim>
                                    <p:anim calcmode="lin" valueType="num">
                                      <p:cBhvr>
                                        <p:cTn id="132" dur="3000"/>
                                        <p:tgtEl>
                                          <p:spTgt spid="10"/>
                                        </p:tgtEl>
                                        <p:attrNameLst>
                                          <p:attrName>ppt_x</p:attrName>
                                        </p:attrNameLst>
                                      </p:cBhvr>
                                      <p:tavLst>
                                        <p:tav tm="0">
                                          <p:val>
                                            <p:strVal val="ppt_x"/>
                                          </p:val>
                                        </p:tav>
                                        <p:tav tm="100000">
                                          <p:val>
                                            <p:fltVal val="0.5"/>
                                          </p:val>
                                        </p:tav>
                                      </p:tavLst>
                                    </p:anim>
                                    <p:anim calcmode="lin" valueType="num">
                                      <p:cBhvr>
                                        <p:cTn id="133" dur="3000"/>
                                        <p:tgtEl>
                                          <p:spTgt spid="10"/>
                                        </p:tgtEl>
                                        <p:attrNameLst>
                                          <p:attrName>ppt_y</p:attrName>
                                        </p:attrNameLst>
                                      </p:cBhvr>
                                      <p:tavLst>
                                        <p:tav tm="0">
                                          <p:val>
                                            <p:strVal val="ppt_y"/>
                                          </p:val>
                                        </p:tav>
                                        <p:tav tm="100000">
                                          <p:val>
                                            <p:fltVal val="0.5"/>
                                          </p:val>
                                        </p:tav>
                                      </p:tavLst>
                                    </p:anim>
                                    <p:set>
                                      <p:cBhvr>
                                        <p:cTn id="134" dur="1" fill="hold">
                                          <p:stCondLst>
                                            <p:cond delay="2999"/>
                                          </p:stCondLst>
                                        </p:cTn>
                                        <p:tgtEl>
                                          <p:spTgt spid="10"/>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1"/>
                                        </p:tgtEl>
                                        <p:attrNameLst>
                                          <p:attrName>ppt_w</p:attrName>
                                        </p:attrNameLst>
                                      </p:cBhvr>
                                      <p:tavLst>
                                        <p:tav tm="0">
                                          <p:val>
                                            <p:strVal val="ppt_w"/>
                                          </p:val>
                                        </p:tav>
                                        <p:tav tm="100000">
                                          <p:val>
                                            <p:fltVal val="0"/>
                                          </p:val>
                                        </p:tav>
                                      </p:tavLst>
                                    </p:anim>
                                    <p:anim calcmode="lin" valueType="num">
                                      <p:cBhvr>
                                        <p:cTn id="137" dur="3000"/>
                                        <p:tgtEl>
                                          <p:spTgt spid="11"/>
                                        </p:tgtEl>
                                        <p:attrNameLst>
                                          <p:attrName>ppt_h</p:attrName>
                                        </p:attrNameLst>
                                      </p:cBhvr>
                                      <p:tavLst>
                                        <p:tav tm="0">
                                          <p:val>
                                            <p:strVal val="ppt_h"/>
                                          </p:val>
                                        </p:tav>
                                        <p:tav tm="100000">
                                          <p:val>
                                            <p:fltVal val="0"/>
                                          </p:val>
                                        </p:tav>
                                      </p:tavLst>
                                    </p:anim>
                                    <p:anim calcmode="lin" valueType="num">
                                      <p:cBhvr>
                                        <p:cTn id="138" dur="3000"/>
                                        <p:tgtEl>
                                          <p:spTgt spid="11"/>
                                        </p:tgtEl>
                                        <p:attrNameLst>
                                          <p:attrName>ppt_x</p:attrName>
                                        </p:attrNameLst>
                                      </p:cBhvr>
                                      <p:tavLst>
                                        <p:tav tm="0">
                                          <p:val>
                                            <p:strVal val="ppt_x"/>
                                          </p:val>
                                        </p:tav>
                                        <p:tav tm="100000">
                                          <p:val>
                                            <p:fltVal val="0.5"/>
                                          </p:val>
                                        </p:tav>
                                      </p:tavLst>
                                    </p:anim>
                                    <p:anim calcmode="lin" valueType="num">
                                      <p:cBhvr>
                                        <p:cTn id="139" dur="3000"/>
                                        <p:tgtEl>
                                          <p:spTgt spid="11"/>
                                        </p:tgtEl>
                                        <p:attrNameLst>
                                          <p:attrName>ppt_y</p:attrName>
                                        </p:attrNameLst>
                                      </p:cBhvr>
                                      <p:tavLst>
                                        <p:tav tm="0">
                                          <p:val>
                                            <p:strVal val="ppt_y"/>
                                          </p:val>
                                        </p:tav>
                                        <p:tav tm="100000">
                                          <p:val>
                                            <p:fltVal val="0.5"/>
                                          </p:val>
                                        </p:tav>
                                      </p:tavLst>
                                    </p:anim>
                                    <p:set>
                                      <p:cBhvr>
                                        <p:cTn id="140" dur="1" fill="hold">
                                          <p:stCondLst>
                                            <p:cond delay="2999"/>
                                          </p:stCondLst>
                                        </p:cTn>
                                        <p:tgtEl>
                                          <p:spTgt spid="11"/>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2"/>
                                        </p:tgtEl>
                                        <p:attrNameLst>
                                          <p:attrName>ppt_w</p:attrName>
                                        </p:attrNameLst>
                                      </p:cBhvr>
                                      <p:tavLst>
                                        <p:tav tm="0">
                                          <p:val>
                                            <p:strVal val="ppt_w"/>
                                          </p:val>
                                        </p:tav>
                                        <p:tav tm="100000">
                                          <p:val>
                                            <p:fltVal val="0"/>
                                          </p:val>
                                        </p:tav>
                                      </p:tavLst>
                                    </p:anim>
                                    <p:anim calcmode="lin" valueType="num">
                                      <p:cBhvr>
                                        <p:cTn id="143" dur="3000"/>
                                        <p:tgtEl>
                                          <p:spTgt spid="12"/>
                                        </p:tgtEl>
                                        <p:attrNameLst>
                                          <p:attrName>ppt_h</p:attrName>
                                        </p:attrNameLst>
                                      </p:cBhvr>
                                      <p:tavLst>
                                        <p:tav tm="0">
                                          <p:val>
                                            <p:strVal val="ppt_h"/>
                                          </p:val>
                                        </p:tav>
                                        <p:tav tm="100000">
                                          <p:val>
                                            <p:fltVal val="0"/>
                                          </p:val>
                                        </p:tav>
                                      </p:tavLst>
                                    </p:anim>
                                    <p:anim calcmode="lin" valueType="num">
                                      <p:cBhvr>
                                        <p:cTn id="144" dur="3000"/>
                                        <p:tgtEl>
                                          <p:spTgt spid="12"/>
                                        </p:tgtEl>
                                        <p:attrNameLst>
                                          <p:attrName>ppt_x</p:attrName>
                                        </p:attrNameLst>
                                      </p:cBhvr>
                                      <p:tavLst>
                                        <p:tav tm="0">
                                          <p:val>
                                            <p:strVal val="ppt_x"/>
                                          </p:val>
                                        </p:tav>
                                        <p:tav tm="100000">
                                          <p:val>
                                            <p:fltVal val="0.5"/>
                                          </p:val>
                                        </p:tav>
                                      </p:tavLst>
                                    </p:anim>
                                    <p:anim calcmode="lin" valueType="num">
                                      <p:cBhvr>
                                        <p:cTn id="145" dur="3000"/>
                                        <p:tgtEl>
                                          <p:spTgt spid="12"/>
                                        </p:tgtEl>
                                        <p:attrNameLst>
                                          <p:attrName>ppt_y</p:attrName>
                                        </p:attrNameLst>
                                      </p:cBhvr>
                                      <p:tavLst>
                                        <p:tav tm="0">
                                          <p:val>
                                            <p:strVal val="ppt_y"/>
                                          </p:val>
                                        </p:tav>
                                        <p:tav tm="100000">
                                          <p:val>
                                            <p:fltVal val="0.5"/>
                                          </p:val>
                                        </p:tav>
                                      </p:tavLst>
                                    </p:anim>
                                    <p:set>
                                      <p:cBhvr>
                                        <p:cTn id="146" dur="1" fill="hold">
                                          <p:stCondLst>
                                            <p:cond delay="2999"/>
                                          </p:stCondLst>
                                        </p:cTn>
                                        <p:tgtEl>
                                          <p:spTgt spid="12"/>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3"/>
                                        </p:tgtEl>
                                        <p:attrNameLst>
                                          <p:attrName>ppt_w</p:attrName>
                                        </p:attrNameLst>
                                      </p:cBhvr>
                                      <p:tavLst>
                                        <p:tav tm="0">
                                          <p:val>
                                            <p:strVal val="ppt_w"/>
                                          </p:val>
                                        </p:tav>
                                        <p:tav tm="100000">
                                          <p:val>
                                            <p:fltVal val="0"/>
                                          </p:val>
                                        </p:tav>
                                      </p:tavLst>
                                    </p:anim>
                                    <p:anim calcmode="lin" valueType="num">
                                      <p:cBhvr>
                                        <p:cTn id="149" dur="3000"/>
                                        <p:tgtEl>
                                          <p:spTgt spid="13"/>
                                        </p:tgtEl>
                                        <p:attrNameLst>
                                          <p:attrName>ppt_h</p:attrName>
                                        </p:attrNameLst>
                                      </p:cBhvr>
                                      <p:tavLst>
                                        <p:tav tm="0">
                                          <p:val>
                                            <p:strVal val="ppt_h"/>
                                          </p:val>
                                        </p:tav>
                                        <p:tav tm="100000">
                                          <p:val>
                                            <p:fltVal val="0"/>
                                          </p:val>
                                        </p:tav>
                                      </p:tavLst>
                                    </p:anim>
                                    <p:anim calcmode="lin" valueType="num">
                                      <p:cBhvr>
                                        <p:cTn id="150" dur="3000"/>
                                        <p:tgtEl>
                                          <p:spTgt spid="13"/>
                                        </p:tgtEl>
                                        <p:attrNameLst>
                                          <p:attrName>ppt_x</p:attrName>
                                        </p:attrNameLst>
                                      </p:cBhvr>
                                      <p:tavLst>
                                        <p:tav tm="0">
                                          <p:val>
                                            <p:strVal val="ppt_x"/>
                                          </p:val>
                                        </p:tav>
                                        <p:tav tm="100000">
                                          <p:val>
                                            <p:fltVal val="0.5"/>
                                          </p:val>
                                        </p:tav>
                                      </p:tavLst>
                                    </p:anim>
                                    <p:anim calcmode="lin" valueType="num">
                                      <p:cBhvr>
                                        <p:cTn id="151" dur="3000"/>
                                        <p:tgtEl>
                                          <p:spTgt spid="13"/>
                                        </p:tgtEl>
                                        <p:attrNameLst>
                                          <p:attrName>ppt_y</p:attrName>
                                        </p:attrNameLst>
                                      </p:cBhvr>
                                      <p:tavLst>
                                        <p:tav tm="0">
                                          <p:val>
                                            <p:strVal val="ppt_y"/>
                                          </p:val>
                                        </p:tav>
                                        <p:tav tm="100000">
                                          <p:val>
                                            <p:fltVal val="0.5"/>
                                          </p:val>
                                        </p:tav>
                                      </p:tavLst>
                                    </p:anim>
                                    <p:set>
                                      <p:cBhvr>
                                        <p:cTn id="152" dur="1" fill="hold">
                                          <p:stCondLst>
                                            <p:cond delay="2999"/>
                                          </p:stCondLst>
                                        </p:cTn>
                                        <p:tgtEl>
                                          <p:spTgt spid="13"/>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4"/>
                                        </p:tgtEl>
                                        <p:attrNameLst>
                                          <p:attrName>ppt_w</p:attrName>
                                        </p:attrNameLst>
                                      </p:cBhvr>
                                      <p:tavLst>
                                        <p:tav tm="0">
                                          <p:val>
                                            <p:strVal val="ppt_w"/>
                                          </p:val>
                                        </p:tav>
                                        <p:tav tm="100000">
                                          <p:val>
                                            <p:fltVal val="0"/>
                                          </p:val>
                                        </p:tav>
                                      </p:tavLst>
                                    </p:anim>
                                    <p:anim calcmode="lin" valueType="num">
                                      <p:cBhvr>
                                        <p:cTn id="155" dur="3000"/>
                                        <p:tgtEl>
                                          <p:spTgt spid="14"/>
                                        </p:tgtEl>
                                        <p:attrNameLst>
                                          <p:attrName>ppt_h</p:attrName>
                                        </p:attrNameLst>
                                      </p:cBhvr>
                                      <p:tavLst>
                                        <p:tav tm="0">
                                          <p:val>
                                            <p:strVal val="ppt_h"/>
                                          </p:val>
                                        </p:tav>
                                        <p:tav tm="100000">
                                          <p:val>
                                            <p:fltVal val="0"/>
                                          </p:val>
                                        </p:tav>
                                      </p:tavLst>
                                    </p:anim>
                                    <p:anim calcmode="lin" valueType="num">
                                      <p:cBhvr>
                                        <p:cTn id="156" dur="3000"/>
                                        <p:tgtEl>
                                          <p:spTgt spid="14"/>
                                        </p:tgtEl>
                                        <p:attrNameLst>
                                          <p:attrName>ppt_x</p:attrName>
                                        </p:attrNameLst>
                                      </p:cBhvr>
                                      <p:tavLst>
                                        <p:tav tm="0">
                                          <p:val>
                                            <p:strVal val="ppt_x"/>
                                          </p:val>
                                        </p:tav>
                                        <p:tav tm="100000">
                                          <p:val>
                                            <p:fltVal val="0.5"/>
                                          </p:val>
                                        </p:tav>
                                      </p:tavLst>
                                    </p:anim>
                                    <p:anim calcmode="lin" valueType="num">
                                      <p:cBhvr>
                                        <p:cTn id="157" dur="3000"/>
                                        <p:tgtEl>
                                          <p:spTgt spid="14"/>
                                        </p:tgtEl>
                                        <p:attrNameLst>
                                          <p:attrName>ppt_y</p:attrName>
                                        </p:attrNameLst>
                                      </p:cBhvr>
                                      <p:tavLst>
                                        <p:tav tm="0">
                                          <p:val>
                                            <p:strVal val="ppt_y"/>
                                          </p:val>
                                        </p:tav>
                                        <p:tav tm="100000">
                                          <p:val>
                                            <p:fltVal val="0.5"/>
                                          </p:val>
                                        </p:tav>
                                      </p:tavLst>
                                    </p:anim>
                                    <p:set>
                                      <p:cBhvr>
                                        <p:cTn id="158" dur="1" fill="hold">
                                          <p:stCondLst>
                                            <p:cond delay="2999"/>
                                          </p:stCondLst>
                                        </p:cTn>
                                        <p:tgtEl>
                                          <p:spTgt spid="14"/>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5"/>
                                        </p:tgtEl>
                                        <p:attrNameLst>
                                          <p:attrName>ppt_w</p:attrName>
                                        </p:attrNameLst>
                                      </p:cBhvr>
                                      <p:tavLst>
                                        <p:tav tm="0">
                                          <p:val>
                                            <p:strVal val="ppt_w"/>
                                          </p:val>
                                        </p:tav>
                                        <p:tav tm="100000">
                                          <p:val>
                                            <p:fltVal val="0"/>
                                          </p:val>
                                        </p:tav>
                                      </p:tavLst>
                                    </p:anim>
                                    <p:anim calcmode="lin" valueType="num">
                                      <p:cBhvr>
                                        <p:cTn id="161" dur="3000"/>
                                        <p:tgtEl>
                                          <p:spTgt spid="15"/>
                                        </p:tgtEl>
                                        <p:attrNameLst>
                                          <p:attrName>ppt_h</p:attrName>
                                        </p:attrNameLst>
                                      </p:cBhvr>
                                      <p:tavLst>
                                        <p:tav tm="0">
                                          <p:val>
                                            <p:strVal val="ppt_h"/>
                                          </p:val>
                                        </p:tav>
                                        <p:tav tm="100000">
                                          <p:val>
                                            <p:fltVal val="0"/>
                                          </p:val>
                                        </p:tav>
                                      </p:tavLst>
                                    </p:anim>
                                    <p:anim calcmode="lin" valueType="num">
                                      <p:cBhvr>
                                        <p:cTn id="162" dur="3000"/>
                                        <p:tgtEl>
                                          <p:spTgt spid="15"/>
                                        </p:tgtEl>
                                        <p:attrNameLst>
                                          <p:attrName>ppt_x</p:attrName>
                                        </p:attrNameLst>
                                      </p:cBhvr>
                                      <p:tavLst>
                                        <p:tav tm="0">
                                          <p:val>
                                            <p:strVal val="ppt_x"/>
                                          </p:val>
                                        </p:tav>
                                        <p:tav tm="100000">
                                          <p:val>
                                            <p:fltVal val="0.5"/>
                                          </p:val>
                                        </p:tav>
                                      </p:tavLst>
                                    </p:anim>
                                    <p:anim calcmode="lin" valueType="num">
                                      <p:cBhvr>
                                        <p:cTn id="163" dur="3000"/>
                                        <p:tgtEl>
                                          <p:spTgt spid="15"/>
                                        </p:tgtEl>
                                        <p:attrNameLst>
                                          <p:attrName>ppt_y</p:attrName>
                                        </p:attrNameLst>
                                      </p:cBhvr>
                                      <p:tavLst>
                                        <p:tav tm="0">
                                          <p:val>
                                            <p:strVal val="ppt_y"/>
                                          </p:val>
                                        </p:tav>
                                        <p:tav tm="100000">
                                          <p:val>
                                            <p:fltVal val="0.5"/>
                                          </p:val>
                                        </p:tav>
                                      </p:tavLst>
                                    </p:anim>
                                    <p:set>
                                      <p:cBhvr>
                                        <p:cTn id="164" dur="1" fill="hold">
                                          <p:stCondLst>
                                            <p:cond delay="2999"/>
                                          </p:stCondLst>
                                        </p:cTn>
                                        <p:tgtEl>
                                          <p:spTgt spid="15"/>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6"/>
                                        </p:tgtEl>
                                        <p:attrNameLst>
                                          <p:attrName>ppt_w</p:attrName>
                                        </p:attrNameLst>
                                      </p:cBhvr>
                                      <p:tavLst>
                                        <p:tav tm="0">
                                          <p:val>
                                            <p:strVal val="ppt_w"/>
                                          </p:val>
                                        </p:tav>
                                        <p:tav tm="100000">
                                          <p:val>
                                            <p:fltVal val="0"/>
                                          </p:val>
                                        </p:tav>
                                      </p:tavLst>
                                    </p:anim>
                                    <p:anim calcmode="lin" valueType="num">
                                      <p:cBhvr>
                                        <p:cTn id="167" dur="3000"/>
                                        <p:tgtEl>
                                          <p:spTgt spid="16"/>
                                        </p:tgtEl>
                                        <p:attrNameLst>
                                          <p:attrName>ppt_h</p:attrName>
                                        </p:attrNameLst>
                                      </p:cBhvr>
                                      <p:tavLst>
                                        <p:tav tm="0">
                                          <p:val>
                                            <p:strVal val="ppt_h"/>
                                          </p:val>
                                        </p:tav>
                                        <p:tav tm="100000">
                                          <p:val>
                                            <p:fltVal val="0"/>
                                          </p:val>
                                        </p:tav>
                                      </p:tavLst>
                                    </p:anim>
                                    <p:anim calcmode="lin" valueType="num">
                                      <p:cBhvr>
                                        <p:cTn id="168" dur="3000"/>
                                        <p:tgtEl>
                                          <p:spTgt spid="16"/>
                                        </p:tgtEl>
                                        <p:attrNameLst>
                                          <p:attrName>ppt_x</p:attrName>
                                        </p:attrNameLst>
                                      </p:cBhvr>
                                      <p:tavLst>
                                        <p:tav tm="0">
                                          <p:val>
                                            <p:strVal val="ppt_x"/>
                                          </p:val>
                                        </p:tav>
                                        <p:tav tm="100000">
                                          <p:val>
                                            <p:fltVal val="0.5"/>
                                          </p:val>
                                        </p:tav>
                                      </p:tavLst>
                                    </p:anim>
                                    <p:anim calcmode="lin" valueType="num">
                                      <p:cBhvr>
                                        <p:cTn id="169" dur="3000"/>
                                        <p:tgtEl>
                                          <p:spTgt spid="16"/>
                                        </p:tgtEl>
                                        <p:attrNameLst>
                                          <p:attrName>ppt_y</p:attrName>
                                        </p:attrNameLst>
                                      </p:cBhvr>
                                      <p:tavLst>
                                        <p:tav tm="0">
                                          <p:val>
                                            <p:strVal val="ppt_y"/>
                                          </p:val>
                                        </p:tav>
                                        <p:tav tm="100000">
                                          <p:val>
                                            <p:fltVal val="0.5"/>
                                          </p:val>
                                        </p:tav>
                                      </p:tavLst>
                                    </p:anim>
                                    <p:set>
                                      <p:cBhvr>
                                        <p:cTn id="170" dur="1" fill="hold">
                                          <p:stCondLst>
                                            <p:cond delay="2999"/>
                                          </p:stCondLst>
                                        </p:cTn>
                                        <p:tgtEl>
                                          <p:spTgt spid="16"/>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7"/>
                                        </p:tgtEl>
                                        <p:attrNameLst>
                                          <p:attrName>ppt_w</p:attrName>
                                        </p:attrNameLst>
                                      </p:cBhvr>
                                      <p:tavLst>
                                        <p:tav tm="0">
                                          <p:val>
                                            <p:strVal val="ppt_w"/>
                                          </p:val>
                                        </p:tav>
                                        <p:tav tm="100000">
                                          <p:val>
                                            <p:fltVal val="0"/>
                                          </p:val>
                                        </p:tav>
                                      </p:tavLst>
                                    </p:anim>
                                    <p:anim calcmode="lin" valueType="num">
                                      <p:cBhvr>
                                        <p:cTn id="173" dur="3000"/>
                                        <p:tgtEl>
                                          <p:spTgt spid="17"/>
                                        </p:tgtEl>
                                        <p:attrNameLst>
                                          <p:attrName>ppt_h</p:attrName>
                                        </p:attrNameLst>
                                      </p:cBhvr>
                                      <p:tavLst>
                                        <p:tav tm="0">
                                          <p:val>
                                            <p:strVal val="ppt_h"/>
                                          </p:val>
                                        </p:tav>
                                        <p:tav tm="100000">
                                          <p:val>
                                            <p:fltVal val="0"/>
                                          </p:val>
                                        </p:tav>
                                      </p:tavLst>
                                    </p:anim>
                                    <p:anim calcmode="lin" valueType="num">
                                      <p:cBhvr>
                                        <p:cTn id="174" dur="3000"/>
                                        <p:tgtEl>
                                          <p:spTgt spid="17"/>
                                        </p:tgtEl>
                                        <p:attrNameLst>
                                          <p:attrName>ppt_x</p:attrName>
                                        </p:attrNameLst>
                                      </p:cBhvr>
                                      <p:tavLst>
                                        <p:tav tm="0">
                                          <p:val>
                                            <p:strVal val="ppt_x"/>
                                          </p:val>
                                        </p:tav>
                                        <p:tav tm="100000">
                                          <p:val>
                                            <p:fltVal val="0.5"/>
                                          </p:val>
                                        </p:tav>
                                      </p:tavLst>
                                    </p:anim>
                                    <p:anim calcmode="lin" valueType="num">
                                      <p:cBhvr>
                                        <p:cTn id="175" dur="3000"/>
                                        <p:tgtEl>
                                          <p:spTgt spid="17"/>
                                        </p:tgtEl>
                                        <p:attrNameLst>
                                          <p:attrName>ppt_y</p:attrName>
                                        </p:attrNameLst>
                                      </p:cBhvr>
                                      <p:tavLst>
                                        <p:tav tm="0">
                                          <p:val>
                                            <p:strVal val="ppt_y"/>
                                          </p:val>
                                        </p:tav>
                                        <p:tav tm="100000">
                                          <p:val>
                                            <p:fltVal val="0.5"/>
                                          </p:val>
                                        </p:tav>
                                      </p:tavLst>
                                    </p:anim>
                                    <p:set>
                                      <p:cBhvr>
                                        <p:cTn id="176" dur="1" fill="hold">
                                          <p:stCondLst>
                                            <p:cond delay="2999"/>
                                          </p:stCondLst>
                                        </p:cTn>
                                        <p:tgtEl>
                                          <p:spTgt spid="17"/>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6"/>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7"/>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9"/>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10"/>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1"/>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2"/>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3"/>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4"/>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6"/>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7"/>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5"/>
                                        </p:tgtEl>
                                        <p:attrNameLst>
                                          <p:attrName>style.visibility</p:attrName>
                                        </p:attrNameLst>
                                      </p:cBhvr>
                                      <p:to>
                                        <p:strVal val="visible"/>
                                      </p:to>
                                    </p:set>
                                    <p:anim calcmode="lin" valueType="num">
                                      <p:cBhvr>
                                        <p:cTn id="203" dur="3000" fill="hold"/>
                                        <p:tgtEl>
                                          <p:spTgt spid="5"/>
                                        </p:tgtEl>
                                        <p:attrNameLst>
                                          <p:attrName>ppt_w</p:attrName>
                                        </p:attrNameLst>
                                      </p:cBhvr>
                                      <p:tavLst>
                                        <p:tav tm="0">
                                          <p:val>
                                            <p:strVal val="4/3*#ppt_w"/>
                                          </p:val>
                                        </p:tav>
                                        <p:tav tm="100000">
                                          <p:val>
                                            <p:strVal val="#ppt_w"/>
                                          </p:val>
                                        </p:tav>
                                      </p:tavLst>
                                    </p:anim>
                                    <p:anim calcmode="lin" valueType="num">
                                      <p:cBhvr>
                                        <p:cTn id="204" dur="3000" fill="hold"/>
                                        <p:tgtEl>
                                          <p:spTgt spid="5"/>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5"/>
                                        </p:tgtEl>
                                        <p:attrNameLst>
                                          <p:attrName>style.visibility</p:attrName>
                                        </p:attrNameLst>
                                      </p:cBhvr>
                                      <p:to>
                                        <p:strVal val="visible"/>
                                      </p:to>
                                    </p:set>
                                    <p:animEffect transition="in" filter="wheel(8)">
                                      <p:cBhvr>
                                        <p:cTn id="207"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17).jpg"/>
          <p:cNvPicPr>
            <a:picLocks noChangeAspect="1"/>
          </p:cNvPicPr>
          <p:nvPr/>
        </p:nvPicPr>
        <p:blipFill>
          <a:blip r:embed="rId2"/>
          <a:stretch>
            <a:fillRect/>
          </a:stretch>
        </p:blipFill>
        <p:spPr>
          <a:xfrm>
            <a:off x="0" y="0"/>
            <a:ext cx="9167782" cy="6858000"/>
          </a:xfrm>
          <a:prstGeom prst="rect">
            <a:avLst/>
          </a:prstGeom>
        </p:spPr>
      </p:pic>
      <p:sp>
        <p:nvSpPr>
          <p:cNvPr id="5" name="4 Onda"/>
          <p:cNvSpPr/>
          <p:nvPr/>
        </p:nvSpPr>
        <p:spPr>
          <a:xfrm>
            <a:off x="1857356" y="0"/>
            <a:ext cx="2500298"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714876" y="0"/>
            <a:ext cx="2419400"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857356" y="1071546"/>
            <a:ext cx="2500298"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786314" y="1071546"/>
            <a:ext cx="2419400"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857356" y="2214554"/>
            <a:ext cx="2500298"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857752" y="2214554"/>
            <a:ext cx="2419400"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857356" y="3429000"/>
            <a:ext cx="2500298"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929190" y="3286124"/>
            <a:ext cx="2419400"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643042" y="4500570"/>
            <a:ext cx="2500298"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857752" y="4429132"/>
            <a:ext cx="2419400"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714480" y="5643578"/>
            <a:ext cx="2500298"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786314" y="5643578"/>
            <a:ext cx="2419400" cy="1214422"/>
          </a:xfrm>
          <a:prstGeom prst="wave">
            <a:avLst>
              <a:gd name="adj1" fmla="val 20000"/>
              <a:gd name="adj2" fmla="val -10000"/>
            </a:avLst>
          </a:prstGeom>
          <a:gradFill flip="none" rotWithShape="1">
            <a:gsLst>
              <a:gs pos="33000">
                <a:schemeClr val="tx2">
                  <a:lumMod val="75000"/>
                  <a:shade val="30000"/>
                  <a:satMod val="115000"/>
                  <a:alpha val="38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0-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rgbClr val="CC9900">
                  <a:shade val="67500"/>
                  <a:satMod val="115000"/>
                </a:srgbClr>
              </a:gs>
              <a:gs pos="100000">
                <a:srgbClr val="CC9900">
                  <a:shade val="100000"/>
                  <a:satMod val="115000"/>
                </a:srgbClr>
              </a:gs>
            </a:gsLst>
            <a:lin ang="5400000" scaled="1"/>
            <a:tileRect/>
          </a:gradFill>
        </p:spPr>
        <p:txBody>
          <a:bodyPr/>
          <a:lstStyle/>
          <a:p>
            <a:endParaRPr lang="es-ES" dirty="0"/>
          </a:p>
        </p:txBody>
      </p:sp>
      <p:pic>
        <p:nvPicPr>
          <p:cNvPr id="5" name="4 Imagen" descr="bP1000212.JPG"/>
          <p:cNvPicPr>
            <a:picLocks noChangeAspect="1"/>
          </p:cNvPicPr>
          <p:nvPr/>
        </p:nvPicPr>
        <p:blipFill>
          <a:blip r:embed="rId2"/>
          <a:stretch>
            <a:fillRect/>
          </a:stretch>
        </p:blipFill>
        <p:spPr>
          <a:xfrm>
            <a:off x="0" y="0"/>
            <a:ext cx="9144000" cy="6858000"/>
          </a:xfrm>
          <a:prstGeom prst="rect">
            <a:avLst/>
          </a:prstGeom>
        </p:spPr>
      </p:pic>
      <p:sp>
        <p:nvSpPr>
          <p:cNvPr id="6" name="5 Lágrima"/>
          <p:cNvSpPr/>
          <p:nvPr/>
        </p:nvSpPr>
        <p:spPr>
          <a:xfrm rot="2945958">
            <a:off x="1511364" y="2237471"/>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7883979">
            <a:off x="3226982" y="238184"/>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8813184">
            <a:off x="3373087" y="4312814"/>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13037649">
            <a:off x="5144720" y="2152959"/>
            <a:ext cx="2529539" cy="2508250"/>
          </a:xfrm>
          <a:prstGeom prst="teardrop">
            <a:avLst/>
          </a:prstGeom>
          <a:solidFill>
            <a:srgbClr val="4632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7883979">
            <a:off x="3381668" y="550549"/>
            <a:ext cx="2289170" cy="2240735"/>
          </a:xfrm>
          <a:prstGeom prst="teardrop">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13037649">
            <a:off x="5088943" y="2389681"/>
            <a:ext cx="2173443" cy="2203978"/>
          </a:xfrm>
          <a:prstGeom prst="teardrop">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2945958">
            <a:off x="1794863" y="2399597"/>
            <a:ext cx="2248292" cy="2184796"/>
          </a:xfrm>
          <a:prstGeom prst="teardrop">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8813184">
            <a:off x="3523621" y="4248222"/>
            <a:ext cx="2196603" cy="2147745"/>
          </a:xfrm>
          <a:prstGeom prst="teardrop">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7883979">
            <a:off x="3598897" y="1066635"/>
            <a:ext cx="1760790" cy="1819461"/>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3037649">
            <a:off x="4978940" y="2696949"/>
            <a:ext cx="1686449" cy="1676534"/>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2945958">
            <a:off x="2306385" y="2600804"/>
            <a:ext cx="1868189" cy="1852461"/>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ágrima"/>
          <p:cNvSpPr/>
          <p:nvPr/>
        </p:nvSpPr>
        <p:spPr>
          <a:xfrm rot="18813184">
            <a:off x="3780134" y="4131679"/>
            <a:ext cx="1668488" cy="1666472"/>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p:cTn id="10" dur="3000" fill="hold"/>
                                        <p:tgtEl>
                                          <p:spTgt spid="6"/>
                                        </p:tgtEl>
                                        <p:attrNameLst>
                                          <p:attrName>ppt_w</p:attrName>
                                        </p:attrNameLst>
                                      </p:cBhvr>
                                      <p:tavLst>
                                        <p:tav tm="0">
                                          <p:val>
                                            <p:fltVal val="0"/>
                                          </p:val>
                                        </p:tav>
                                        <p:tav tm="100000">
                                          <p:val>
                                            <p:strVal val="#ppt_w"/>
                                          </p:val>
                                        </p:tav>
                                      </p:tavLst>
                                    </p:anim>
                                    <p:anim calcmode="lin" valueType="num">
                                      <p:cBhvr>
                                        <p:cTn id="11" dur="3000" fill="hold"/>
                                        <p:tgtEl>
                                          <p:spTgt spid="6"/>
                                        </p:tgtEl>
                                        <p:attrNameLst>
                                          <p:attrName>ppt_h</p:attrName>
                                        </p:attrNameLst>
                                      </p:cBhvr>
                                      <p:tavLst>
                                        <p:tav tm="0">
                                          <p:val>
                                            <p:fltVal val="0"/>
                                          </p:val>
                                        </p:tav>
                                        <p:tav tm="100000">
                                          <p:val>
                                            <p:strVal val="#ppt_h"/>
                                          </p:val>
                                        </p:tav>
                                      </p:tavLst>
                                    </p:anim>
                                    <p:anim calcmode="lin" valueType="num">
                                      <p:cBhvr>
                                        <p:cTn id="12" dur="3000" fill="hold"/>
                                        <p:tgtEl>
                                          <p:spTgt spid="6"/>
                                        </p:tgtEl>
                                        <p:attrNameLst>
                                          <p:attrName>ppt_x</p:attrName>
                                        </p:attrNameLst>
                                      </p:cBhvr>
                                      <p:tavLst>
                                        <p:tav tm="0">
                                          <p:val>
                                            <p:fltVal val="0.5"/>
                                          </p:val>
                                        </p:tav>
                                        <p:tav tm="100000">
                                          <p:val>
                                            <p:strVal val="#ppt_x"/>
                                          </p:val>
                                        </p:tav>
                                      </p:tavLst>
                                    </p:anim>
                                    <p:anim calcmode="lin" valueType="num">
                                      <p:cBhvr>
                                        <p:cTn id="13" dur="3000" fill="hold"/>
                                        <p:tgtEl>
                                          <p:spTgt spid="6"/>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p:cTn id="16" dur="3000" fill="hold"/>
                                        <p:tgtEl>
                                          <p:spTgt spid="7"/>
                                        </p:tgtEl>
                                        <p:attrNameLst>
                                          <p:attrName>ppt_w</p:attrName>
                                        </p:attrNameLst>
                                      </p:cBhvr>
                                      <p:tavLst>
                                        <p:tav tm="0">
                                          <p:val>
                                            <p:fltVal val="0"/>
                                          </p:val>
                                        </p:tav>
                                        <p:tav tm="100000">
                                          <p:val>
                                            <p:strVal val="#ppt_w"/>
                                          </p:val>
                                        </p:tav>
                                      </p:tavLst>
                                    </p:anim>
                                    <p:anim calcmode="lin" valueType="num">
                                      <p:cBhvr>
                                        <p:cTn id="17" dur="3000" fill="hold"/>
                                        <p:tgtEl>
                                          <p:spTgt spid="7"/>
                                        </p:tgtEl>
                                        <p:attrNameLst>
                                          <p:attrName>ppt_h</p:attrName>
                                        </p:attrNameLst>
                                      </p:cBhvr>
                                      <p:tavLst>
                                        <p:tav tm="0">
                                          <p:val>
                                            <p:fltVal val="0"/>
                                          </p:val>
                                        </p:tav>
                                        <p:tav tm="100000">
                                          <p:val>
                                            <p:strVal val="#ppt_h"/>
                                          </p:val>
                                        </p:tav>
                                      </p:tavLst>
                                    </p:anim>
                                    <p:anim calcmode="lin" valueType="num">
                                      <p:cBhvr>
                                        <p:cTn id="18" dur="3000" fill="hold"/>
                                        <p:tgtEl>
                                          <p:spTgt spid="7"/>
                                        </p:tgtEl>
                                        <p:attrNameLst>
                                          <p:attrName>ppt_x</p:attrName>
                                        </p:attrNameLst>
                                      </p:cBhvr>
                                      <p:tavLst>
                                        <p:tav tm="0">
                                          <p:val>
                                            <p:fltVal val="0.5"/>
                                          </p:val>
                                        </p:tav>
                                        <p:tav tm="100000">
                                          <p:val>
                                            <p:strVal val="#ppt_x"/>
                                          </p:val>
                                        </p:tav>
                                      </p:tavLst>
                                    </p:anim>
                                    <p:anim calcmode="lin" valueType="num">
                                      <p:cBhvr>
                                        <p:cTn id="19" dur="3000" fill="hold"/>
                                        <p:tgtEl>
                                          <p:spTgt spid="7"/>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p:cTn id="22" dur="3000" fill="hold"/>
                                        <p:tgtEl>
                                          <p:spTgt spid="8"/>
                                        </p:tgtEl>
                                        <p:attrNameLst>
                                          <p:attrName>ppt_w</p:attrName>
                                        </p:attrNameLst>
                                      </p:cBhvr>
                                      <p:tavLst>
                                        <p:tav tm="0">
                                          <p:val>
                                            <p:fltVal val="0"/>
                                          </p:val>
                                        </p:tav>
                                        <p:tav tm="100000">
                                          <p:val>
                                            <p:strVal val="#ppt_w"/>
                                          </p:val>
                                        </p:tav>
                                      </p:tavLst>
                                    </p:anim>
                                    <p:anim calcmode="lin" valueType="num">
                                      <p:cBhvr>
                                        <p:cTn id="23" dur="3000" fill="hold"/>
                                        <p:tgtEl>
                                          <p:spTgt spid="8"/>
                                        </p:tgtEl>
                                        <p:attrNameLst>
                                          <p:attrName>ppt_h</p:attrName>
                                        </p:attrNameLst>
                                      </p:cBhvr>
                                      <p:tavLst>
                                        <p:tav tm="0">
                                          <p:val>
                                            <p:fltVal val="0"/>
                                          </p:val>
                                        </p:tav>
                                        <p:tav tm="100000">
                                          <p:val>
                                            <p:strVal val="#ppt_h"/>
                                          </p:val>
                                        </p:tav>
                                      </p:tavLst>
                                    </p:anim>
                                    <p:anim calcmode="lin" valueType="num">
                                      <p:cBhvr>
                                        <p:cTn id="24" dur="3000" fill="hold"/>
                                        <p:tgtEl>
                                          <p:spTgt spid="8"/>
                                        </p:tgtEl>
                                        <p:attrNameLst>
                                          <p:attrName>ppt_x</p:attrName>
                                        </p:attrNameLst>
                                      </p:cBhvr>
                                      <p:tavLst>
                                        <p:tav tm="0">
                                          <p:val>
                                            <p:fltVal val="0.5"/>
                                          </p:val>
                                        </p:tav>
                                        <p:tav tm="100000">
                                          <p:val>
                                            <p:strVal val="#ppt_x"/>
                                          </p:val>
                                        </p:tav>
                                      </p:tavLst>
                                    </p:anim>
                                    <p:anim calcmode="lin" valueType="num">
                                      <p:cBhvr>
                                        <p:cTn id="25" dur="3000" fill="hold"/>
                                        <p:tgtEl>
                                          <p:spTgt spid="8"/>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9"/>
                                        </p:tgtEl>
                                        <p:attrNameLst>
                                          <p:attrName>style.visibility</p:attrName>
                                        </p:attrNameLst>
                                      </p:cBhvr>
                                      <p:to>
                                        <p:strVal val="visible"/>
                                      </p:to>
                                    </p:set>
                                    <p:anim calcmode="lin" valueType="num">
                                      <p:cBhvr>
                                        <p:cTn id="28" dur="3000" fill="hold"/>
                                        <p:tgtEl>
                                          <p:spTgt spid="9"/>
                                        </p:tgtEl>
                                        <p:attrNameLst>
                                          <p:attrName>ppt_w</p:attrName>
                                        </p:attrNameLst>
                                      </p:cBhvr>
                                      <p:tavLst>
                                        <p:tav tm="0">
                                          <p:val>
                                            <p:fltVal val="0"/>
                                          </p:val>
                                        </p:tav>
                                        <p:tav tm="100000">
                                          <p:val>
                                            <p:strVal val="#ppt_w"/>
                                          </p:val>
                                        </p:tav>
                                      </p:tavLst>
                                    </p:anim>
                                    <p:anim calcmode="lin" valueType="num">
                                      <p:cBhvr>
                                        <p:cTn id="29" dur="3000" fill="hold"/>
                                        <p:tgtEl>
                                          <p:spTgt spid="9"/>
                                        </p:tgtEl>
                                        <p:attrNameLst>
                                          <p:attrName>ppt_h</p:attrName>
                                        </p:attrNameLst>
                                      </p:cBhvr>
                                      <p:tavLst>
                                        <p:tav tm="0">
                                          <p:val>
                                            <p:fltVal val="0"/>
                                          </p:val>
                                        </p:tav>
                                        <p:tav tm="100000">
                                          <p:val>
                                            <p:strVal val="#ppt_h"/>
                                          </p:val>
                                        </p:tav>
                                      </p:tavLst>
                                    </p:anim>
                                    <p:anim calcmode="lin" valueType="num">
                                      <p:cBhvr>
                                        <p:cTn id="30" dur="3000" fill="hold"/>
                                        <p:tgtEl>
                                          <p:spTgt spid="9"/>
                                        </p:tgtEl>
                                        <p:attrNameLst>
                                          <p:attrName>ppt_x</p:attrName>
                                        </p:attrNameLst>
                                      </p:cBhvr>
                                      <p:tavLst>
                                        <p:tav tm="0">
                                          <p:val>
                                            <p:fltVal val="0.5"/>
                                          </p:val>
                                        </p:tav>
                                        <p:tav tm="100000">
                                          <p:val>
                                            <p:strVal val="#ppt_x"/>
                                          </p:val>
                                        </p:tav>
                                      </p:tavLst>
                                    </p:anim>
                                    <p:anim calcmode="lin" valueType="num">
                                      <p:cBhvr>
                                        <p:cTn id="31" dur="3000" fill="hold"/>
                                        <p:tgtEl>
                                          <p:spTgt spid="9"/>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 calcmode="lin" valueType="num">
                                      <p:cBhvr>
                                        <p:cTn id="34" dur="3000" fill="hold"/>
                                        <p:tgtEl>
                                          <p:spTgt spid="10"/>
                                        </p:tgtEl>
                                        <p:attrNameLst>
                                          <p:attrName>ppt_w</p:attrName>
                                        </p:attrNameLst>
                                      </p:cBhvr>
                                      <p:tavLst>
                                        <p:tav tm="0">
                                          <p:val>
                                            <p:fltVal val="0"/>
                                          </p:val>
                                        </p:tav>
                                        <p:tav tm="100000">
                                          <p:val>
                                            <p:strVal val="#ppt_w"/>
                                          </p:val>
                                        </p:tav>
                                      </p:tavLst>
                                    </p:anim>
                                    <p:anim calcmode="lin" valueType="num">
                                      <p:cBhvr>
                                        <p:cTn id="35" dur="3000" fill="hold"/>
                                        <p:tgtEl>
                                          <p:spTgt spid="10"/>
                                        </p:tgtEl>
                                        <p:attrNameLst>
                                          <p:attrName>ppt_h</p:attrName>
                                        </p:attrNameLst>
                                      </p:cBhvr>
                                      <p:tavLst>
                                        <p:tav tm="0">
                                          <p:val>
                                            <p:fltVal val="0"/>
                                          </p:val>
                                        </p:tav>
                                        <p:tav tm="100000">
                                          <p:val>
                                            <p:strVal val="#ppt_h"/>
                                          </p:val>
                                        </p:tav>
                                      </p:tavLst>
                                    </p:anim>
                                    <p:anim calcmode="lin" valueType="num">
                                      <p:cBhvr>
                                        <p:cTn id="36" dur="3000" fill="hold"/>
                                        <p:tgtEl>
                                          <p:spTgt spid="10"/>
                                        </p:tgtEl>
                                        <p:attrNameLst>
                                          <p:attrName>ppt_x</p:attrName>
                                        </p:attrNameLst>
                                      </p:cBhvr>
                                      <p:tavLst>
                                        <p:tav tm="0">
                                          <p:val>
                                            <p:fltVal val="0.5"/>
                                          </p:val>
                                        </p:tav>
                                        <p:tav tm="100000">
                                          <p:val>
                                            <p:strVal val="#ppt_x"/>
                                          </p:val>
                                        </p:tav>
                                      </p:tavLst>
                                    </p:anim>
                                    <p:anim calcmode="lin" valueType="num">
                                      <p:cBhvr>
                                        <p:cTn id="37" dur="3000" fill="hold"/>
                                        <p:tgtEl>
                                          <p:spTgt spid="10"/>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1"/>
                                        </p:tgtEl>
                                        <p:attrNameLst>
                                          <p:attrName>style.visibility</p:attrName>
                                        </p:attrNameLst>
                                      </p:cBhvr>
                                      <p:to>
                                        <p:strVal val="visible"/>
                                      </p:to>
                                    </p:set>
                                    <p:anim calcmode="lin" valueType="num">
                                      <p:cBhvr>
                                        <p:cTn id="40" dur="3000" fill="hold"/>
                                        <p:tgtEl>
                                          <p:spTgt spid="11"/>
                                        </p:tgtEl>
                                        <p:attrNameLst>
                                          <p:attrName>ppt_w</p:attrName>
                                        </p:attrNameLst>
                                      </p:cBhvr>
                                      <p:tavLst>
                                        <p:tav tm="0">
                                          <p:val>
                                            <p:fltVal val="0"/>
                                          </p:val>
                                        </p:tav>
                                        <p:tav tm="100000">
                                          <p:val>
                                            <p:strVal val="#ppt_w"/>
                                          </p:val>
                                        </p:tav>
                                      </p:tavLst>
                                    </p:anim>
                                    <p:anim calcmode="lin" valueType="num">
                                      <p:cBhvr>
                                        <p:cTn id="41" dur="3000" fill="hold"/>
                                        <p:tgtEl>
                                          <p:spTgt spid="11"/>
                                        </p:tgtEl>
                                        <p:attrNameLst>
                                          <p:attrName>ppt_h</p:attrName>
                                        </p:attrNameLst>
                                      </p:cBhvr>
                                      <p:tavLst>
                                        <p:tav tm="0">
                                          <p:val>
                                            <p:fltVal val="0"/>
                                          </p:val>
                                        </p:tav>
                                        <p:tav tm="100000">
                                          <p:val>
                                            <p:strVal val="#ppt_h"/>
                                          </p:val>
                                        </p:tav>
                                      </p:tavLst>
                                    </p:anim>
                                    <p:anim calcmode="lin" valueType="num">
                                      <p:cBhvr>
                                        <p:cTn id="42" dur="3000" fill="hold"/>
                                        <p:tgtEl>
                                          <p:spTgt spid="11"/>
                                        </p:tgtEl>
                                        <p:attrNameLst>
                                          <p:attrName>ppt_x</p:attrName>
                                        </p:attrNameLst>
                                      </p:cBhvr>
                                      <p:tavLst>
                                        <p:tav tm="0">
                                          <p:val>
                                            <p:fltVal val="0.5"/>
                                          </p:val>
                                        </p:tav>
                                        <p:tav tm="100000">
                                          <p:val>
                                            <p:strVal val="#ppt_x"/>
                                          </p:val>
                                        </p:tav>
                                      </p:tavLst>
                                    </p:anim>
                                    <p:anim calcmode="lin" valueType="num">
                                      <p:cBhvr>
                                        <p:cTn id="43" dur="3000" fill="hold"/>
                                        <p:tgtEl>
                                          <p:spTgt spid="11"/>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p:cTn id="46" dur="3000" fill="hold"/>
                                        <p:tgtEl>
                                          <p:spTgt spid="12"/>
                                        </p:tgtEl>
                                        <p:attrNameLst>
                                          <p:attrName>ppt_w</p:attrName>
                                        </p:attrNameLst>
                                      </p:cBhvr>
                                      <p:tavLst>
                                        <p:tav tm="0">
                                          <p:val>
                                            <p:fltVal val="0"/>
                                          </p:val>
                                        </p:tav>
                                        <p:tav tm="100000">
                                          <p:val>
                                            <p:strVal val="#ppt_w"/>
                                          </p:val>
                                        </p:tav>
                                      </p:tavLst>
                                    </p:anim>
                                    <p:anim calcmode="lin" valueType="num">
                                      <p:cBhvr>
                                        <p:cTn id="47" dur="3000" fill="hold"/>
                                        <p:tgtEl>
                                          <p:spTgt spid="12"/>
                                        </p:tgtEl>
                                        <p:attrNameLst>
                                          <p:attrName>ppt_h</p:attrName>
                                        </p:attrNameLst>
                                      </p:cBhvr>
                                      <p:tavLst>
                                        <p:tav tm="0">
                                          <p:val>
                                            <p:fltVal val="0"/>
                                          </p:val>
                                        </p:tav>
                                        <p:tav tm="100000">
                                          <p:val>
                                            <p:strVal val="#ppt_h"/>
                                          </p:val>
                                        </p:tav>
                                      </p:tavLst>
                                    </p:anim>
                                    <p:anim calcmode="lin" valueType="num">
                                      <p:cBhvr>
                                        <p:cTn id="48" dur="3000" fill="hold"/>
                                        <p:tgtEl>
                                          <p:spTgt spid="12"/>
                                        </p:tgtEl>
                                        <p:attrNameLst>
                                          <p:attrName>ppt_x</p:attrName>
                                        </p:attrNameLst>
                                      </p:cBhvr>
                                      <p:tavLst>
                                        <p:tav tm="0">
                                          <p:val>
                                            <p:fltVal val="0.5"/>
                                          </p:val>
                                        </p:tav>
                                        <p:tav tm="100000">
                                          <p:val>
                                            <p:strVal val="#ppt_x"/>
                                          </p:val>
                                        </p:tav>
                                      </p:tavLst>
                                    </p:anim>
                                    <p:anim calcmode="lin" valueType="num">
                                      <p:cBhvr>
                                        <p:cTn id="49" dur="3000" fill="hold"/>
                                        <p:tgtEl>
                                          <p:spTgt spid="12"/>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3000" fill="hold"/>
                                        <p:tgtEl>
                                          <p:spTgt spid="13"/>
                                        </p:tgtEl>
                                        <p:attrNameLst>
                                          <p:attrName>ppt_w</p:attrName>
                                        </p:attrNameLst>
                                      </p:cBhvr>
                                      <p:tavLst>
                                        <p:tav tm="0">
                                          <p:val>
                                            <p:fltVal val="0"/>
                                          </p:val>
                                        </p:tav>
                                        <p:tav tm="100000">
                                          <p:val>
                                            <p:strVal val="#ppt_w"/>
                                          </p:val>
                                        </p:tav>
                                      </p:tavLst>
                                    </p:anim>
                                    <p:anim calcmode="lin" valueType="num">
                                      <p:cBhvr>
                                        <p:cTn id="53" dur="3000" fill="hold"/>
                                        <p:tgtEl>
                                          <p:spTgt spid="13"/>
                                        </p:tgtEl>
                                        <p:attrNameLst>
                                          <p:attrName>ppt_h</p:attrName>
                                        </p:attrNameLst>
                                      </p:cBhvr>
                                      <p:tavLst>
                                        <p:tav tm="0">
                                          <p:val>
                                            <p:fltVal val="0"/>
                                          </p:val>
                                        </p:tav>
                                        <p:tav tm="100000">
                                          <p:val>
                                            <p:strVal val="#ppt_h"/>
                                          </p:val>
                                        </p:tav>
                                      </p:tavLst>
                                    </p:anim>
                                    <p:anim calcmode="lin" valueType="num">
                                      <p:cBhvr>
                                        <p:cTn id="54" dur="3000" fill="hold"/>
                                        <p:tgtEl>
                                          <p:spTgt spid="13"/>
                                        </p:tgtEl>
                                        <p:attrNameLst>
                                          <p:attrName>ppt_x</p:attrName>
                                        </p:attrNameLst>
                                      </p:cBhvr>
                                      <p:tavLst>
                                        <p:tav tm="0">
                                          <p:val>
                                            <p:fltVal val="0.5"/>
                                          </p:val>
                                        </p:tav>
                                        <p:tav tm="100000">
                                          <p:val>
                                            <p:strVal val="#ppt_x"/>
                                          </p:val>
                                        </p:tav>
                                      </p:tavLst>
                                    </p:anim>
                                    <p:anim calcmode="lin" valueType="num">
                                      <p:cBhvr>
                                        <p:cTn id="55" dur="3000" fill="hold"/>
                                        <p:tgtEl>
                                          <p:spTgt spid="13"/>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p:cTn id="58" dur="3000" fill="hold"/>
                                        <p:tgtEl>
                                          <p:spTgt spid="14"/>
                                        </p:tgtEl>
                                        <p:attrNameLst>
                                          <p:attrName>ppt_w</p:attrName>
                                        </p:attrNameLst>
                                      </p:cBhvr>
                                      <p:tavLst>
                                        <p:tav tm="0">
                                          <p:val>
                                            <p:fltVal val="0"/>
                                          </p:val>
                                        </p:tav>
                                        <p:tav tm="100000">
                                          <p:val>
                                            <p:strVal val="#ppt_w"/>
                                          </p:val>
                                        </p:tav>
                                      </p:tavLst>
                                    </p:anim>
                                    <p:anim calcmode="lin" valueType="num">
                                      <p:cBhvr>
                                        <p:cTn id="59" dur="3000" fill="hold"/>
                                        <p:tgtEl>
                                          <p:spTgt spid="14"/>
                                        </p:tgtEl>
                                        <p:attrNameLst>
                                          <p:attrName>ppt_h</p:attrName>
                                        </p:attrNameLst>
                                      </p:cBhvr>
                                      <p:tavLst>
                                        <p:tav tm="0">
                                          <p:val>
                                            <p:fltVal val="0"/>
                                          </p:val>
                                        </p:tav>
                                        <p:tav tm="100000">
                                          <p:val>
                                            <p:strVal val="#ppt_h"/>
                                          </p:val>
                                        </p:tav>
                                      </p:tavLst>
                                    </p:anim>
                                    <p:anim calcmode="lin" valueType="num">
                                      <p:cBhvr>
                                        <p:cTn id="60" dur="3000" fill="hold"/>
                                        <p:tgtEl>
                                          <p:spTgt spid="14"/>
                                        </p:tgtEl>
                                        <p:attrNameLst>
                                          <p:attrName>ppt_x</p:attrName>
                                        </p:attrNameLst>
                                      </p:cBhvr>
                                      <p:tavLst>
                                        <p:tav tm="0">
                                          <p:val>
                                            <p:fltVal val="0.5"/>
                                          </p:val>
                                        </p:tav>
                                        <p:tav tm="100000">
                                          <p:val>
                                            <p:strVal val="#ppt_x"/>
                                          </p:val>
                                        </p:tav>
                                      </p:tavLst>
                                    </p:anim>
                                    <p:anim calcmode="lin" valueType="num">
                                      <p:cBhvr>
                                        <p:cTn id="61" dur="3000" fill="hold"/>
                                        <p:tgtEl>
                                          <p:spTgt spid="14"/>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5"/>
                                        </p:tgtEl>
                                        <p:attrNameLst>
                                          <p:attrName>style.visibility</p:attrName>
                                        </p:attrNameLst>
                                      </p:cBhvr>
                                      <p:to>
                                        <p:strVal val="visible"/>
                                      </p:to>
                                    </p:set>
                                    <p:anim calcmode="lin" valueType="num">
                                      <p:cBhvr>
                                        <p:cTn id="64" dur="3000" fill="hold"/>
                                        <p:tgtEl>
                                          <p:spTgt spid="15"/>
                                        </p:tgtEl>
                                        <p:attrNameLst>
                                          <p:attrName>ppt_w</p:attrName>
                                        </p:attrNameLst>
                                      </p:cBhvr>
                                      <p:tavLst>
                                        <p:tav tm="0">
                                          <p:val>
                                            <p:fltVal val="0"/>
                                          </p:val>
                                        </p:tav>
                                        <p:tav tm="100000">
                                          <p:val>
                                            <p:strVal val="#ppt_w"/>
                                          </p:val>
                                        </p:tav>
                                      </p:tavLst>
                                    </p:anim>
                                    <p:anim calcmode="lin" valueType="num">
                                      <p:cBhvr>
                                        <p:cTn id="65" dur="3000" fill="hold"/>
                                        <p:tgtEl>
                                          <p:spTgt spid="15"/>
                                        </p:tgtEl>
                                        <p:attrNameLst>
                                          <p:attrName>ppt_h</p:attrName>
                                        </p:attrNameLst>
                                      </p:cBhvr>
                                      <p:tavLst>
                                        <p:tav tm="0">
                                          <p:val>
                                            <p:fltVal val="0"/>
                                          </p:val>
                                        </p:tav>
                                        <p:tav tm="100000">
                                          <p:val>
                                            <p:strVal val="#ppt_h"/>
                                          </p:val>
                                        </p:tav>
                                      </p:tavLst>
                                    </p:anim>
                                    <p:anim calcmode="lin" valueType="num">
                                      <p:cBhvr>
                                        <p:cTn id="66" dur="3000" fill="hold"/>
                                        <p:tgtEl>
                                          <p:spTgt spid="15"/>
                                        </p:tgtEl>
                                        <p:attrNameLst>
                                          <p:attrName>ppt_x</p:attrName>
                                        </p:attrNameLst>
                                      </p:cBhvr>
                                      <p:tavLst>
                                        <p:tav tm="0">
                                          <p:val>
                                            <p:fltVal val="0.5"/>
                                          </p:val>
                                        </p:tav>
                                        <p:tav tm="100000">
                                          <p:val>
                                            <p:strVal val="#ppt_x"/>
                                          </p:val>
                                        </p:tav>
                                      </p:tavLst>
                                    </p:anim>
                                    <p:anim calcmode="lin" valueType="num">
                                      <p:cBhvr>
                                        <p:cTn id="67" dur="3000" fill="hold"/>
                                        <p:tgtEl>
                                          <p:spTgt spid="15"/>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6"/>
                                        </p:tgtEl>
                                        <p:attrNameLst>
                                          <p:attrName>style.visibility</p:attrName>
                                        </p:attrNameLst>
                                      </p:cBhvr>
                                      <p:to>
                                        <p:strVal val="visible"/>
                                      </p:to>
                                    </p:set>
                                    <p:anim calcmode="lin" valueType="num">
                                      <p:cBhvr>
                                        <p:cTn id="70" dur="3000" fill="hold"/>
                                        <p:tgtEl>
                                          <p:spTgt spid="16"/>
                                        </p:tgtEl>
                                        <p:attrNameLst>
                                          <p:attrName>ppt_w</p:attrName>
                                        </p:attrNameLst>
                                      </p:cBhvr>
                                      <p:tavLst>
                                        <p:tav tm="0">
                                          <p:val>
                                            <p:fltVal val="0"/>
                                          </p:val>
                                        </p:tav>
                                        <p:tav tm="100000">
                                          <p:val>
                                            <p:strVal val="#ppt_w"/>
                                          </p:val>
                                        </p:tav>
                                      </p:tavLst>
                                    </p:anim>
                                    <p:anim calcmode="lin" valueType="num">
                                      <p:cBhvr>
                                        <p:cTn id="71" dur="3000" fill="hold"/>
                                        <p:tgtEl>
                                          <p:spTgt spid="16"/>
                                        </p:tgtEl>
                                        <p:attrNameLst>
                                          <p:attrName>ppt_h</p:attrName>
                                        </p:attrNameLst>
                                      </p:cBhvr>
                                      <p:tavLst>
                                        <p:tav tm="0">
                                          <p:val>
                                            <p:fltVal val="0"/>
                                          </p:val>
                                        </p:tav>
                                        <p:tav tm="100000">
                                          <p:val>
                                            <p:strVal val="#ppt_h"/>
                                          </p:val>
                                        </p:tav>
                                      </p:tavLst>
                                    </p:anim>
                                    <p:anim calcmode="lin" valueType="num">
                                      <p:cBhvr>
                                        <p:cTn id="72" dur="3000" fill="hold"/>
                                        <p:tgtEl>
                                          <p:spTgt spid="16"/>
                                        </p:tgtEl>
                                        <p:attrNameLst>
                                          <p:attrName>ppt_x</p:attrName>
                                        </p:attrNameLst>
                                      </p:cBhvr>
                                      <p:tavLst>
                                        <p:tav tm="0">
                                          <p:val>
                                            <p:fltVal val="0.5"/>
                                          </p:val>
                                        </p:tav>
                                        <p:tav tm="100000">
                                          <p:val>
                                            <p:strVal val="#ppt_x"/>
                                          </p:val>
                                        </p:tav>
                                      </p:tavLst>
                                    </p:anim>
                                    <p:anim calcmode="lin" valueType="num">
                                      <p:cBhvr>
                                        <p:cTn id="73" dur="3000" fill="hold"/>
                                        <p:tgtEl>
                                          <p:spTgt spid="16"/>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7"/>
                                        </p:tgtEl>
                                        <p:attrNameLst>
                                          <p:attrName>style.visibility</p:attrName>
                                        </p:attrNameLst>
                                      </p:cBhvr>
                                      <p:to>
                                        <p:strVal val="visible"/>
                                      </p:to>
                                    </p:set>
                                    <p:anim calcmode="lin" valueType="num">
                                      <p:cBhvr>
                                        <p:cTn id="76" dur="3000" fill="hold"/>
                                        <p:tgtEl>
                                          <p:spTgt spid="17"/>
                                        </p:tgtEl>
                                        <p:attrNameLst>
                                          <p:attrName>ppt_w</p:attrName>
                                        </p:attrNameLst>
                                      </p:cBhvr>
                                      <p:tavLst>
                                        <p:tav tm="0">
                                          <p:val>
                                            <p:fltVal val="0"/>
                                          </p:val>
                                        </p:tav>
                                        <p:tav tm="100000">
                                          <p:val>
                                            <p:strVal val="#ppt_w"/>
                                          </p:val>
                                        </p:tav>
                                      </p:tavLst>
                                    </p:anim>
                                    <p:anim calcmode="lin" valueType="num">
                                      <p:cBhvr>
                                        <p:cTn id="77" dur="3000" fill="hold"/>
                                        <p:tgtEl>
                                          <p:spTgt spid="17"/>
                                        </p:tgtEl>
                                        <p:attrNameLst>
                                          <p:attrName>ppt_h</p:attrName>
                                        </p:attrNameLst>
                                      </p:cBhvr>
                                      <p:tavLst>
                                        <p:tav tm="0">
                                          <p:val>
                                            <p:fltVal val="0"/>
                                          </p:val>
                                        </p:tav>
                                        <p:tav tm="100000">
                                          <p:val>
                                            <p:strVal val="#ppt_h"/>
                                          </p:val>
                                        </p:tav>
                                      </p:tavLst>
                                    </p:anim>
                                    <p:anim calcmode="lin" valueType="num">
                                      <p:cBhvr>
                                        <p:cTn id="78" dur="3000" fill="hold"/>
                                        <p:tgtEl>
                                          <p:spTgt spid="17"/>
                                        </p:tgtEl>
                                        <p:attrNameLst>
                                          <p:attrName>ppt_x</p:attrName>
                                        </p:attrNameLst>
                                      </p:cBhvr>
                                      <p:tavLst>
                                        <p:tav tm="0">
                                          <p:val>
                                            <p:fltVal val="0.5"/>
                                          </p:val>
                                        </p:tav>
                                        <p:tav tm="100000">
                                          <p:val>
                                            <p:strVal val="#ppt_x"/>
                                          </p:val>
                                        </p:tav>
                                      </p:tavLst>
                                    </p:anim>
                                    <p:anim calcmode="lin" valueType="num">
                                      <p:cBhvr>
                                        <p:cTn id="79" dur="3000" fill="hold"/>
                                        <p:tgtEl>
                                          <p:spTgt spid="17"/>
                                        </p:tgtEl>
                                        <p:attrNameLst>
                                          <p:attrName>ppt_y</p:attrName>
                                        </p:attrNameLst>
                                      </p:cBhvr>
                                      <p:tavLst>
                                        <p:tav tm="0">
                                          <p:val>
                                            <p:fltVal val="0.5"/>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 calcmode="lin" valueType="num">
                                      <p:cBhvr>
                                        <p:cTn id="82" dur="3000" fill="hold"/>
                                        <p:tgtEl>
                                          <p:spTgt spid="6"/>
                                        </p:tgtEl>
                                        <p:attrNameLst>
                                          <p:attrName>ppt_w</p:attrName>
                                        </p:attrNameLst>
                                      </p:cBhvr>
                                      <p:tavLst>
                                        <p:tav tm="0" fmla="#ppt_w*sin(2.5*pi*$)">
                                          <p:val>
                                            <p:fltVal val="0"/>
                                          </p:val>
                                        </p:tav>
                                        <p:tav tm="100000">
                                          <p:val>
                                            <p:fltVal val="1"/>
                                          </p:val>
                                        </p:tav>
                                      </p:tavLst>
                                    </p:anim>
                                    <p:anim calcmode="lin" valueType="num">
                                      <p:cBhvr>
                                        <p:cTn id="83" dur="3000" fill="hold"/>
                                        <p:tgtEl>
                                          <p:spTgt spid="6"/>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7"/>
                                        </p:tgtEl>
                                        <p:attrNameLst>
                                          <p:attrName>style.visibility</p:attrName>
                                        </p:attrNameLst>
                                      </p:cBhvr>
                                      <p:to>
                                        <p:strVal val="visible"/>
                                      </p:to>
                                    </p:set>
                                    <p:anim calcmode="lin" valueType="num">
                                      <p:cBhvr>
                                        <p:cTn id="86" dur="3000" fill="hold"/>
                                        <p:tgtEl>
                                          <p:spTgt spid="7"/>
                                        </p:tgtEl>
                                        <p:attrNameLst>
                                          <p:attrName>ppt_w</p:attrName>
                                        </p:attrNameLst>
                                      </p:cBhvr>
                                      <p:tavLst>
                                        <p:tav tm="0" fmla="#ppt_w*sin(2.5*pi*$)">
                                          <p:val>
                                            <p:fltVal val="0"/>
                                          </p:val>
                                        </p:tav>
                                        <p:tav tm="100000">
                                          <p:val>
                                            <p:fltVal val="1"/>
                                          </p:val>
                                        </p:tav>
                                      </p:tavLst>
                                    </p:anim>
                                    <p:anim calcmode="lin" valueType="num">
                                      <p:cBhvr>
                                        <p:cTn id="87" dur="3000" fill="hold"/>
                                        <p:tgtEl>
                                          <p:spTgt spid="7"/>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8"/>
                                        </p:tgtEl>
                                        <p:attrNameLst>
                                          <p:attrName>style.visibility</p:attrName>
                                        </p:attrNameLst>
                                      </p:cBhvr>
                                      <p:to>
                                        <p:strVal val="visible"/>
                                      </p:to>
                                    </p:set>
                                    <p:anim calcmode="lin" valueType="num">
                                      <p:cBhvr>
                                        <p:cTn id="90" dur="3000" fill="hold"/>
                                        <p:tgtEl>
                                          <p:spTgt spid="8"/>
                                        </p:tgtEl>
                                        <p:attrNameLst>
                                          <p:attrName>ppt_w</p:attrName>
                                        </p:attrNameLst>
                                      </p:cBhvr>
                                      <p:tavLst>
                                        <p:tav tm="0" fmla="#ppt_w*sin(2.5*pi*$)">
                                          <p:val>
                                            <p:fltVal val="0"/>
                                          </p:val>
                                        </p:tav>
                                        <p:tav tm="100000">
                                          <p:val>
                                            <p:fltVal val="1"/>
                                          </p:val>
                                        </p:tav>
                                      </p:tavLst>
                                    </p:anim>
                                    <p:anim calcmode="lin" valueType="num">
                                      <p:cBhvr>
                                        <p:cTn id="91" dur="3000" fill="hold"/>
                                        <p:tgtEl>
                                          <p:spTgt spid="8"/>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9"/>
                                        </p:tgtEl>
                                        <p:attrNameLst>
                                          <p:attrName>style.visibility</p:attrName>
                                        </p:attrNameLst>
                                      </p:cBhvr>
                                      <p:to>
                                        <p:strVal val="visible"/>
                                      </p:to>
                                    </p:set>
                                    <p:anim calcmode="lin" valueType="num">
                                      <p:cBhvr>
                                        <p:cTn id="94" dur="3000" fill="hold"/>
                                        <p:tgtEl>
                                          <p:spTgt spid="9"/>
                                        </p:tgtEl>
                                        <p:attrNameLst>
                                          <p:attrName>ppt_w</p:attrName>
                                        </p:attrNameLst>
                                      </p:cBhvr>
                                      <p:tavLst>
                                        <p:tav tm="0" fmla="#ppt_w*sin(2.5*pi*$)">
                                          <p:val>
                                            <p:fltVal val="0"/>
                                          </p:val>
                                        </p:tav>
                                        <p:tav tm="100000">
                                          <p:val>
                                            <p:fltVal val="1"/>
                                          </p:val>
                                        </p:tav>
                                      </p:tavLst>
                                    </p:anim>
                                    <p:anim calcmode="lin" valueType="num">
                                      <p:cBhvr>
                                        <p:cTn id="95" dur="3000" fill="hold"/>
                                        <p:tgtEl>
                                          <p:spTgt spid="9"/>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10"/>
                                        </p:tgtEl>
                                        <p:attrNameLst>
                                          <p:attrName>style.visibility</p:attrName>
                                        </p:attrNameLst>
                                      </p:cBhvr>
                                      <p:to>
                                        <p:strVal val="visible"/>
                                      </p:to>
                                    </p:set>
                                    <p:anim calcmode="lin" valueType="num">
                                      <p:cBhvr>
                                        <p:cTn id="98" dur="3000" fill="hold"/>
                                        <p:tgtEl>
                                          <p:spTgt spid="10"/>
                                        </p:tgtEl>
                                        <p:attrNameLst>
                                          <p:attrName>ppt_w</p:attrName>
                                        </p:attrNameLst>
                                      </p:cBhvr>
                                      <p:tavLst>
                                        <p:tav tm="0">
                                          <p:val>
                                            <p:strVal val="#ppt_w"/>
                                          </p:val>
                                        </p:tav>
                                        <p:tav tm="100000">
                                          <p:val>
                                            <p:strVal val="#ppt_w"/>
                                          </p:val>
                                        </p:tav>
                                      </p:tavLst>
                                    </p:anim>
                                    <p:anim calcmode="lin" valueType="num">
                                      <p:cBhvr>
                                        <p:cTn id="99" dur="3000" fill="hold"/>
                                        <p:tgtEl>
                                          <p:spTgt spid="10"/>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1"/>
                                        </p:tgtEl>
                                        <p:attrNameLst>
                                          <p:attrName>style.visibility</p:attrName>
                                        </p:attrNameLst>
                                      </p:cBhvr>
                                      <p:to>
                                        <p:strVal val="visible"/>
                                      </p:to>
                                    </p:set>
                                    <p:anim calcmode="lin" valueType="num">
                                      <p:cBhvr>
                                        <p:cTn id="102" dur="3000" fill="hold"/>
                                        <p:tgtEl>
                                          <p:spTgt spid="11"/>
                                        </p:tgtEl>
                                        <p:attrNameLst>
                                          <p:attrName>ppt_w</p:attrName>
                                        </p:attrNameLst>
                                      </p:cBhvr>
                                      <p:tavLst>
                                        <p:tav tm="0">
                                          <p:val>
                                            <p:strVal val="#ppt_w"/>
                                          </p:val>
                                        </p:tav>
                                        <p:tav tm="100000">
                                          <p:val>
                                            <p:strVal val="#ppt_w"/>
                                          </p:val>
                                        </p:tav>
                                      </p:tavLst>
                                    </p:anim>
                                    <p:anim calcmode="lin" valueType="num">
                                      <p:cBhvr>
                                        <p:cTn id="103" dur="3000" fill="hold"/>
                                        <p:tgtEl>
                                          <p:spTgt spid="11"/>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2"/>
                                        </p:tgtEl>
                                        <p:attrNameLst>
                                          <p:attrName>style.visibility</p:attrName>
                                        </p:attrNameLst>
                                      </p:cBhvr>
                                      <p:to>
                                        <p:strVal val="visible"/>
                                      </p:to>
                                    </p:set>
                                    <p:anim calcmode="lin" valueType="num">
                                      <p:cBhvr>
                                        <p:cTn id="106" dur="3000" fill="hold"/>
                                        <p:tgtEl>
                                          <p:spTgt spid="12"/>
                                        </p:tgtEl>
                                        <p:attrNameLst>
                                          <p:attrName>ppt_w</p:attrName>
                                        </p:attrNameLst>
                                      </p:cBhvr>
                                      <p:tavLst>
                                        <p:tav tm="0">
                                          <p:val>
                                            <p:strVal val="#ppt_w"/>
                                          </p:val>
                                        </p:tav>
                                        <p:tav tm="100000">
                                          <p:val>
                                            <p:strVal val="#ppt_w"/>
                                          </p:val>
                                        </p:tav>
                                      </p:tavLst>
                                    </p:anim>
                                    <p:anim calcmode="lin" valueType="num">
                                      <p:cBhvr>
                                        <p:cTn id="107" dur="3000" fill="hold"/>
                                        <p:tgtEl>
                                          <p:spTgt spid="12"/>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3"/>
                                        </p:tgtEl>
                                        <p:attrNameLst>
                                          <p:attrName>style.visibility</p:attrName>
                                        </p:attrNameLst>
                                      </p:cBhvr>
                                      <p:to>
                                        <p:strVal val="visible"/>
                                      </p:to>
                                    </p:set>
                                    <p:anim calcmode="lin" valueType="num">
                                      <p:cBhvr>
                                        <p:cTn id="110" dur="3000" fill="hold"/>
                                        <p:tgtEl>
                                          <p:spTgt spid="13"/>
                                        </p:tgtEl>
                                        <p:attrNameLst>
                                          <p:attrName>ppt_w</p:attrName>
                                        </p:attrNameLst>
                                      </p:cBhvr>
                                      <p:tavLst>
                                        <p:tav tm="0">
                                          <p:val>
                                            <p:strVal val="#ppt_w"/>
                                          </p:val>
                                        </p:tav>
                                        <p:tav tm="100000">
                                          <p:val>
                                            <p:strVal val="#ppt_w"/>
                                          </p:val>
                                        </p:tav>
                                      </p:tavLst>
                                    </p:anim>
                                    <p:anim calcmode="lin" valueType="num">
                                      <p:cBhvr>
                                        <p:cTn id="111" dur="3000" fill="hold"/>
                                        <p:tgtEl>
                                          <p:spTgt spid="13"/>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4"/>
                                        </p:tgtEl>
                                        <p:attrNameLst>
                                          <p:attrName>style.visibility</p:attrName>
                                        </p:attrNameLst>
                                      </p:cBhvr>
                                      <p:to>
                                        <p:strVal val="visible"/>
                                      </p:to>
                                    </p:set>
                                    <p:anim calcmode="lin" valueType="num">
                                      <p:cBhvr>
                                        <p:cTn id="114" dur="3000" fill="hold"/>
                                        <p:tgtEl>
                                          <p:spTgt spid="14"/>
                                        </p:tgtEl>
                                        <p:attrNameLst>
                                          <p:attrName>ppt_w</p:attrName>
                                        </p:attrNameLst>
                                      </p:cBhvr>
                                      <p:tavLst>
                                        <p:tav tm="0" fmla="#ppt_w*sin(2.5*pi*$)">
                                          <p:val>
                                            <p:fltVal val="0"/>
                                          </p:val>
                                        </p:tav>
                                        <p:tav tm="100000">
                                          <p:val>
                                            <p:fltVal val="1"/>
                                          </p:val>
                                        </p:tav>
                                      </p:tavLst>
                                    </p:anim>
                                    <p:anim calcmode="lin" valueType="num">
                                      <p:cBhvr>
                                        <p:cTn id="115" dur="3000" fill="hold"/>
                                        <p:tgtEl>
                                          <p:spTgt spid="14"/>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5"/>
                                        </p:tgtEl>
                                        <p:attrNameLst>
                                          <p:attrName>style.visibility</p:attrName>
                                        </p:attrNameLst>
                                      </p:cBhvr>
                                      <p:to>
                                        <p:strVal val="visible"/>
                                      </p:to>
                                    </p:set>
                                    <p:anim calcmode="lin" valueType="num">
                                      <p:cBhvr>
                                        <p:cTn id="118" dur="3000" fill="hold"/>
                                        <p:tgtEl>
                                          <p:spTgt spid="15"/>
                                        </p:tgtEl>
                                        <p:attrNameLst>
                                          <p:attrName>ppt_w</p:attrName>
                                        </p:attrNameLst>
                                      </p:cBhvr>
                                      <p:tavLst>
                                        <p:tav tm="0" fmla="#ppt_w*sin(2.5*pi*$)">
                                          <p:val>
                                            <p:fltVal val="0"/>
                                          </p:val>
                                        </p:tav>
                                        <p:tav tm="100000">
                                          <p:val>
                                            <p:fltVal val="1"/>
                                          </p:val>
                                        </p:tav>
                                      </p:tavLst>
                                    </p:anim>
                                    <p:anim calcmode="lin" valueType="num">
                                      <p:cBhvr>
                                        <p:cTn id="119" dur="3000" fill="hold"/>
                                        <p:tgtEl>
                                          <p:spTgt spid="15"/>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6"/>
                                        </p:tgtEl>
                                        <p:attrNameLst>
                                          <p:attrName>style.visibility</p:attrName>
                                        </p:attrNameLst>
                                      </p:cBhvr>
                                      <p:to>
                                        <p:strVal val="visible"/>
                                      </p:to>
                                    </p:set>
                                    <p:anim calcmode="lin" valueType="num">
                                      <p:cBhvr>
                                        <p:cTn id="122" dur="3000" fill="hold"/>
                                        <p:tgtEl>
                                          <p:spTgt spid="16"/>
                                        </p:tgtEl>
                                        <p:attrNameLst>
                                          <p:attrName>ppt_w</p:attrName>
                                        </p:attrNameLst>
                                      </p:cBhvr>
                                      <p:tavLst>
                                        <p:tav tm="0" fmla="#ppt_w*sin(2.5*pi*$)">
                                          <p:val>
                                            <p:fltVal val="0"/>
                                          </p:val>
                                        </p:tav>
                                        <p:tav tm="100000">
                                          <p:val>
                                            <p:fltVal val="1"/>
                                          </p:val>
                                        </p:tav>
                                      </p:tavLst>
                                    </p:anim>
                                    <p:anim calcmode="lin" valueType="num">
                                      <p:cBhvr>
                                        <p:cTn id="123" dur="3000" fill="hold"/>
                                        <p:tgtEl>
                                          <p:spTgt spid="16"/>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7"/>
                                        </p:tgtEl>
                                        <p:attrNameLst>
                                          <p:attrName>style.visibility</p:attrName>
                                        </p:attrNameLst>
                                      </p:cBhvr>
                                      <p:to>
                                        <p:strVal val="visible"/>
                                      </p:to>
                                    </p:set>
                                    <p:anim calcmode="lin" valueType="num">
                                      <p:cBhvr>
                                        <p:cTn id="126" dur="3000" fill="hold"/>
                                        <p:tgtEl>
                                          <p:spTgt spid="17"/>
                                        </p:tgtEl>
                                        <p:attrNameLst>
                                          <p:attrName>ppt_w</p:attrName>
                                        </p:attrNameLst>
                                      </p:cBhvr>
                                      <p:tavLst>
                                        <p:tav tm="0" fmla="#ppt_w*sin(2.5*pi*$)">
                                          <p:val>
                                            <p:fltVal val="0"/>
                                          </p:val>
                                        </p:tav>
                                        <p:tav tm="100000">
                                          <p:val>
                                            <p:fltVal val="1"/>
                                          </p:val>
                                        </p:tav>
                                      </p:tavLst>
                                    </p:anim>
                                    <p:anim calcmode="lin" valueType="num">
                                      <p:cBhvr>
                                        <p:cTn id="127" dur="3000" fill="hold"/>
                                        <p:tgtEl>
                                          <p:spTgt spid="17"/>
                                        </p:tgtEl>
                                        <p:attrNameLst>
                                          <p:attrName>ppt_h</p:attrName>
                                        </p:attrNameLst>
                                      </p:cBhvr>
                                      <p:tavLst>
                                        <p:tav tm="0">
                                          <p:val>
                                            <p:strVal val="#ppt_h"/>
                                          </p:val>
                                        </p:tav>
                                        <p:tav tm="100000">
                                          <p:val>
                                            <p:strVal val="#ppt_h"/>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7"/>
                                        </p:tgtEl>
                                        <p:attrNameLst>
                                          <p:attrName>style.visibility</p:attrName>
                                        </p:attrNameLst>
                                      </p:cBhvr>
                                      <p:to>
                                        <p:strVal val="visible"/>
                                      </p:to>
                                    </p:set>
                                    <p:anim calcmode="lin" valueType="num">
                                      <p:cBhvr additive="base">
                                        <p:cTn id="130" dur="3000" fill="hold"/>
                                        <p:tgtEl>
                                          <p:spTgt spid="7"/>
                                        </p:tgtEl>
                                        <p:attrNameLst>
                                          <p:attrName>ppt_x</p:attrName>
                                        </p:attrNameLst>
                                      </p:cBhvr>
                                      <p:tavLst>
                                        <p:tav tm="0">
                                          <p:val>
                                            <p:strVal val="#ppt_x"/>
                                          </p:val>
                                        </p:tav>
                                        <p:tav tm="100000">
                                          <p:val>
                                            <p:strVal val="#ppt_x"/>
                                          </p:val>
                                        </p:tav>
                                      </p:tavLst>
                                    </p:anim>
                                    <p:anim calcmode="lin" valueType="num">
                                      <p:cBhvr additive="base">
                                        <p:cTn id="131" dur="3000" fill="hold"/>
                                        <p:tgtEl>
                                          <p:spTgt spid="7"/>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10"/>
                                        </p:tgtEl>
                                        <p:attrNameLst>
                                          <p:attrName>style.visibility</p:attrName>
                                        </p:attrNameLst>
                                      </p:cBhvr>
                                      <p:to>
                                        <p:strVal val="visible"/>
                                      </p:to>
                                    </p:set>
                                    <p:anim calcmode="lin" valueType="num">
                                      <p:cBhvr additive="base">
                                        <p:cTn id="134" dur="3000" fill="hold"/>
                                        <p:tgtEl>
                                          <p:spTgt spid="10"/>
                                        </p:tgtEl>
                                        <p:attrNameLst>
                                          <p:attrName>ppt_x</p:attrName>
                                        </p:attrNameLst>
                                      </p:cBhvr>
                                      <p:tavLst>
                                        <p:tav tm="0">
                                          <p:val>
                                            <p:strVal val="#ppt_x"/>
                                          </p:val>
                                        </p:tav>
                                        <p:tav tm="100000">
                                          <p:val>
                                            <p:strVal val="#ppt_x"/>
                                          </p:val>
                                        </p:tav>
                                      </p:tavLst>
                                    </p:anim>
                                    <p:anim calcmode="lin" valueType="num">
                                      <p:cBhvr additive="base">
                                        <p:cTn id="135" dur="3000" fill="hold"/>
                                        <p:tgtEl>
                                          <p:spTgt spid="10"/>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4"/>
                                        </p:tgtEl>
                                        <p:attrNameLst>
                                          <p:attrName>style.visibility</p:attrName>
                                        </p:attrNameLst>
                                      </p:cBhvr>
                                      <p:to>
                                        <p:strVal val="visible"/>
                                      </p:to>
                                    </p:set>
                                    <p:anim calcmode="lin" valueType="num">
                                      <p:cBhvr additive="base">
                                        <p:cTn id="138" dur="3000" fill="hold"/>
                                        <p:tgtEl>
                                          <p:spTgt spid="14"/>
                                        </p:tgtEl>
                                        <p:attrNameLst>
                                          <p:attrName>ppt_x</p:attrName>
                                        </p:attrNameLst>
                                      </p:cBhvr>
                                      <p:tavLst>
                                        <p:tav tm="0">
                                          <p:val>
                                            <p:strVal val="#ppt_x"/>
                                          </p:val>
                                        </p:tav>
                                        <p:tav tm="100000">
                                          <p:val>
                                            <p:strVal val="#ppt_x"/>
                                          </p:val>
                                        </p:tav>
                                      </p:tavLst>
                                    </p:anim>
                                    <p:anim calcmode="lin" valueType="num">
                                      <p:cBhvr additive="base">
                                        <p:cTn id="139" dur="3000" fill="hold"/>
                                        <p:tgtEl>
                                          <p:spTgt spid="14"/>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8"/>
                                        </p:tgtEl>
                                        <p:attrNameLst>
                                          <p:attrName>style.visibility</p:attrName>
                                        </p:attrNameLst>
                                      </p:cBhvr>
                                      <p:to>
                                        <p:strVal val="visible"/>
                                      </p:to>
                                    </p:set>
                                    <p:anim calcmode="lin" valueType="num">
                                      <p:cBhvr additive="base">
                                        <p:cTn id="142" dur="3000" fill="hold"/>
                                        <p:tgtEl>
                                          <p:spTgt spid="8"/>
                                        </p:tgtEl>
                                        <p:attrNameLst>
                                          <p:attrName>ppt_x</p:attrName>
                                        </p:attrNameLst>
                                      </p:cBhvr>
                                      <p:tavLst>
                                        <p:tav tm="0">
                                          <p:val>
                                            <p:strVal val="#ppt_x"/>
                                          </p:val>
                                        </p:tav>
                                        <p:tav tm="100000">
                                          <p:val>
                                            <p:strVal val="#ppt_x"/>
                                          </p:val>
                                        </p:tav>
                                      </p:tavLst>
                                    </p:anim>
                                    <p:anim calcmode="lin" valueType="num">
                                      <p:cBhvr additive="base">
                                        <p:cTn id="143" dur="3000" fill="hold"/>
                                        <p:tgtEl>
                                          <p:spTgt spid="8"/>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3"/>
                                        </p:tgtEl>
                                        <p:attrNameLst>
                                          <p:attrName>style.visibility</p:attrName>
                                        </p:attrNameLst>
                                      </p:cBhvr>
                                      <p:to>
                                        <p:strVal val="visible"/>
                                      </p:to>
                                    </p:set>
                                    <p:anim calcmode="lin" valueType="num">
                                      <p:cBhvr additive="base">
                                        <p:cTn id="146" dur="3000" fill="hold"/>
                                        <p:tgtEl>
                                          <p:spTgt spid="13"/>
                                        </p:tgtEl>
                                        <p:attrNameLst>
                                          <p:attrName>ppt_x</p:attrName>
                                        </p:attrNameLst>
                                      </p:cBhvr>
                                      <p:tavLst>
                                        <p:tav tm="0">
                                          <p:val>
                                            <p:strVal val="#ppt_x"/>
                                          </p:val>
                                        </p:tav>
                                        <p:tav tm="100000">
                                          <p:val>
                                            <p:strVal val="#ppt_x"/>
                                          </p:val>
                                        </p:tav>
                                      </p:tavLst>
                                    </p:anim>
                                    <p:anim calcmode="lin" valueType="num">
                                      <p:cBhvr additive="base">
                                        <p:cTn id="147" dur="3000" fill="hold"/>
                                        <p:tgtEl>
                                          <p:spTgt spid="13"/>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17"/>
                                        </p:tgtEl>
                                        <p:attrNameLst>
                                          <p:attrName>style.visibility</p:attrName>
                                        </p:attrNameLst>
                                      </p:cBhvr>
                                      <p:to>
                                        <p:strVal val="visible"/>
                                      </p:to>
                                    </p:set>
                                    <p:anim calcmode="lin" valueType="num">
                                      <p:cBhvr additive="base">
                                        <p:cTn id="150" dur="3000" fill="hold"/>
                                        <p:tgtEl>
                                          <p:spTgt spid="17"/>
                                        </p:tgtEl>
                                        <p:attrNameLst>
                                          <p:attrName>ppt_x</p:attrName>
                                        </p:attrNameLst>
                                      </p:cBhvr>
                                      <p:tavLst>
                                        <p:tav tm="0">
                                          <p:val>
                                            <p:strVal val="#ppt_x"/>
                                          </p:val>
                                        </p:tav>
                                        <p:tav tm="100000">
                                          <p:val>
                                            <p:strVal val="#ppt_x"/>
                                          </p:val>
                                        </p:tav>
                                      </p:tavLst>
                                    </p:anim>
                                    <p:anim calcmode="lin" valueType="num">
                                      <p:cBhvr additive="base">
                                        <p:cTn id="151" dur="3000" fill="hold"/>
                                        <p:tgtEl>
                                          <p:spTgt spid="17"/>
                                        </p:tgtEl>
                                        <p:attrNameLst>
                                          <p:attrName>ppt_y</p:attrName>
                                        </p:attrNameLst>
                                      </p:cBhvr>
                                      <p:tavLst>
                                        <p:tav tm="0">
                                          <p:val>
                                            <p:strVal val="0-#ppt_h/2"/>
                                          </p:val>
                                        </p:tav>
                                        <p:tav tm="100000">
                                          <p:val>
                                            <p:strVal val="#ppt_y"/>
                                          </p:val>
                                        </p:tav>
                                      </p:tavLst>
                                    </p:anim>
                                  </p:childTnLst>
                                </p:cTn>
                              </p:par>
                              <p:par>
                                <p:cTn id="152" presetID="2" presetClass="entr" presetSubtype="2" fill="hold" grpId="2" nodeType="withEffect">
                                  <p:stCondLst>
                                    <p:cond delay="0"/>
                                  </p:stCondLst>
                                  <p:childTnLst>
                                    <p:set>
                                      <p:cBhvr>
                                        <p:cTn id="153" dur="1" fill="hold">
                                          <p:stCondLst>
                                            <p:cond delay="0"/>
                                          </p:stCondLst>
                                        </p:cTn>
                                        <p:tgtEl>
                                          <p:spTgt spid="6"/>
                                        </p:tgtEl>
                                        <p:attrNameLst>
                                          <p:attrName>style.visibility</p:attrName>
                                        </p:attrNameLst>
                                      </p:cBhvr>
                                      <p:to>
                                        <p:strVal val="visible"/>
                                      </p:to>
                                    </p:set>
                                    <p:anim calcmode="lin" valueType="num">
                                      <p:cBhvr additive="base">
                                        <p:cTn id="154" dur="3000" fill="hold"/>
                                        <p:tgtEl>
                                          <p:spTgt spid="6"/>
                                        </p:tgtEl>
                                        <p:attrNameLst>
                                          <p:attrName>ppt_x</p:attrName>
                                        </p:attrNameLst>
                                      </p:cBhvr>
                                      <p:tavLst>
                                        <p:tav tm="0">
                                          <p:val>
                                            <p:strVal val="1+#ppt_w/2"/>
                                          </p:val>
                                        </p:tav>
                                        <p:tav tm="100000">
                                          <p:val>
                                            <p:strVal val="#ppt_x"/>
                                          </p:val>
                                        </p:tav>
                                      </p:tavLst>
                                    </p:anim>
                                    <p:anim calcmode="lin" valueType="num">
                                      <p:cBhvr additive="base">
                                        <p:cTn id="155" dur="3000" fill="hold"/>
                                        <p:tgtEl>
                                          <p:spTgt spid="6"/>
                                        </p:tgtEl>
                                        <p:attrNameLst>
                                          <p:attrName>ppt_y</p:attrName>
                                        </p:attrNameLst>
                                      </p:cBhvr>
                                      <p:tavLst>
                                        <p:tav tm="0">
                                          <p:val>
                                            <p:strVal val="#ppt_y"/>
                                          </p:val>
                                        </p:tav>
                                        <p:tav tm="100000">
                                          <p:val>
                                            <p:strVal val="#ppt_y"/>
                                          </p:val>
                                        </p:tav>
                                      </p:tavLst>
                                    </p:anim>
                                  </p:childTnLst>
                                </p:cTn>
                              </p:par>
                              <p:par>
                                <p:cTn id="156" presetID="2" presetClass="entr" presetSubtype="2" fill="hold" grpId="2" nodeType="withEffect">
                                  <p:stCondLst>
                                    <p:cond delay="0"/>
                                  </p:stCondLst>
                                  <p:childTnLst>
                                    <p:set>
                                      <p:cBhvr>
                                        <p:cTn id="157" dur="1" fill="hold">
                                          <p:stCondLst>
                                            <p:cond delay="0"/>
                                          </p:stCondLst>
                                        </p:cTn>
                                        <p:tgtEl>
                                          <p:spTgt spid="12"/>
                                        </p:tgtEl>
                                        <p:attrNameLst>
                                          <p:attrName>style.visibility</p:attrName>
                                        </p:attrNameLst>
                                      </p:cBhvr>
                                      <p:to>
                                        <p:strVal val="visible"/>
                                      </p:to>
                                    </p:set>
                                    <p:anim calcmode="lin" valueType="num">
                                      <p:cBhvr additive="base">
                                        <p:cTn id="158" dur="3000" fill="hold"/>
                                        <p:tgtEl>
                                          <p:spTgt spid="12"/>
                                        </p:tgtEl>
                                        <p:attrNameLst>
                                          <p:attrName>ppt_x</p:attrName>
                                        </p:attrNameLst>
                                      </p:cBhvr>
                                      <p:tavLst>
                                        <p:tav tm="0">
                                          <p:val>
                                            <p:strVal val="1+#ppt_w/2"/>
                                          </p:val>
                                        </p:tav>
                                        <p:tav tm="100000">
                                          <p:val>
                                            <p:strVal val="#ppt_x"/>
                                          </p:val>
                                        </p:tav>
                                      </p:tavLst>
                                    </p:anim>
                                    <p:anim calcmode="lin" valueType="num">
                                      <p:cBhvr additive="base">
                                        <p:cTn id="159" dur="3000" fill="hold"/>
                                        <p:tgtEl>
                                          <p:spTgt spid="12"/>
                                        </p:tgtEl>
                                        <p:attrNameLst>
                                          <p:attrName>ppt_y</p:attrName>
                                        </p:attrNameLst>
                                      </p:cBhvr>
                                      <p:tavLst>
                                        <p:tav tm="0">
                                          <p:val>
                                            <p:strVal val="#ppt_y"/>
                                          </p:val>
                                        </p:tav>
                                        <p:tav tm="100000">
                                          <p:val>
                                            <p:strVal val="#ppt_y"/>
                                          </p:val>
                                        </p:tav>
                                      </p:tavLst>
                                    </p:anim>
                                  </p:childTnLst>
                                </p:cTn>
                              </p:par>
                              <p:par>
                                <p:cTn id="160" presetID="2" presetClass="entr" presetSubtype="2" fill="hold" grpId="2" nodeType="withEffect">
                                  <p:stCondLst>
                                    <p:cond delay="0"/>
                                  </p:stCondLst>
                                  <p:childTnLst>
                                    <p:set>
                                      <p:cBhvr>
                                        <p:cTn id="161" dur="1" fill="hold">
                                          <p:stCondLst>
                                            <p:cond delay="0"/>
                                          </p:stCondLst>
                                        </p:cTn>
                                        <p:tgtEl>
                                          <p:spTgt spid="16"/>
                                        </p:tgtEl>
                                        <p:attrNameLst>
                                          <p:attrName>style.visibility</p:attrName>
                                        </p:attrNameLst>
                                      </p:cBhvr>
                                      <p:to>
                                        <p:strVal val="visible"/>
                                      </p:to>
                                    </p:set>
                                    <p:anim calcmode="lin" valueType="num">
                                      <p:cBhvr additive="base">
                                        <p:cTn id="162" dur="3000" fill="hold"/>
                                        <p:tgtEl>
                                          <p:spTgt spid="16"/>
                                        </p:tgtEl>
                                        <p:attrNameLst>
                                          <p:attrName>ppt_x</p:attrName>
                                        </p:attrNameLst>
                                      </p:cBhvr>
                                      <p:tavLst>
                                        <p:tav tm="0">
                                          <p:val>
                                            <p:strVal val="1+#ppt_w/2"/>
                                          </p:val>
                                        </p:tav>
                                        <p:tav tm="100000">
                                          <p:val>
                                            <p:strVal val="#ppt_x"/>
                                          </p:val>
                                        </p:tav>
                                      </p:tavLst>
                                    </p:anim>
                                    <p:anim calcmode="lin" valueType="num">
                                      <p:cBhvr additive="base">
                                        <p:cTn id="163" dur="3000" fill="hold"/>
                                        <p:tgtEl>
                                          <p:spTgt spid="16"/>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9"/>
                                        </p:tgtEl>
                                        <p:attrNameLst>
                                          <p:attrName>style.visibility</p:attrName>
                                        </p:attrNameLst>
                                      </p:cBhvr>
                                      <p:to>
                                        <p:strVal val="visible"/>
                                      </p:to>
                                    </p:set>
                                    <p:anim calcmode="lin" valueType="num">
                                      <p:cBhvr additive="base">
                                        <p:cTn id="166" dur="3000" fill="hold"/>
                                        <p:tgtEl>
                                          <p:spTgt spid="9"/>
                                        </p:tgtEl>
                                        <p:attrNameLst>
                                          <p:attrName>ppt_x</p:attrName>
                                        </p:attrNameLst>
                                      </p:cBhvr>
                                      <p:tavLst>
                                        <p:tav tm="0">
                                          <p:val>
                                            <p:strVal val="0-#ppt_w/2"/>
                                          </p:val>
                                        </p:tav>
                                        <p:tav tm="100000">
                                          <p:val>
                                            <p:strVal val="#ppt_x"/>
                                          </p:val>
                                        </p:tav>
                                      </p:tavLst>
                                    </p:anim>
                                    <p:anim calcmode="lin" valueType="num">
                                      <p:cBhvr additive="base">
                                        <p:cTn id="167" dur="3000" fill="hold"/>
                                        <p:tgtEl>
                                          <p:spTgt spid="9"/>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1"/>
                                        </p:tgtEl>
                                        <p:attrNameLst>
                                          <p:attrName>style.visibility</p:attrName>
                                        </p:attrNameLst>
                                      </p:cBhvr>
                                      <p:to>
                                        <p:strVal val="visible"/>
                                      </p:to>
                                    </p:set>
                                    <p:anim calcmode="lin" valueType="num">
                                      <p:cBhvr additive="base">
                                        <p:cTn id="170" dur="3000" fill="hold"/>
                                        <p:tgtEl>
                                          <p:spTgt spid="11"/>
                                        </p:tgtEl>
                                        <p:attrNameLst>
                                          <p:attrName>ppt_x</p:attrName>
                                        </p:attrNameLst>
                                      </p:cBhvr>
                                      <p:tavLst>
                                        <p:tav tm="0">
                                          <p:val>
                                            <p:strVal val="0-#ppt_w/2"/>
                                          </p:val>
                                        </p:tav>
                                        <p:tav tm="100000">
                                          <p:val>
                                            <p:strVal val="#ppt_x"/>
                                          </p:val>
                                        </p:tav>
                                      </p:tavLst>
                                    </p:anim>
                                    <p:anim calcmode="lin" valueType="num">
                                      <p:cBhvr additive="base">
                                        <p:cTn id="171" dur="3000" fill="hold"/>
                                        <p:tgtEl>
                                          <p:spTgt spid="11"/>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5"/>
                                        </p:tgtEl>
                                        <p:attrNameLst>
                                          <p:attrName>style.visibility</p:attrName>
                                        </p:attrNameLst>
                                      </p:cBhvr>
                                      <p:to>
                                        <p:strVal val="visible"/>
                                      </p:to>
                                    </p:set>
                                    <p:anim calcmode="lin" valueType="num">
                                      <p:cBhvr additive="base">
                                        <p:cTn id="174" dur="3000" fill="hold"/>
                                        <p:tgtEl>
                                          <p:spTgt spid="15"/>
                                        </p:tgtEl>
                                        <p:attrNameLst>
                                          <p:attrName>ppt_x</p:attrName>
                                        </p:attrNameLst>
                                      </p:cBhvr>
                                      <p:tavLst>
                                        <p:tav tm="0">
                                          <p:val>
                                            <p:strVal val="0-#ppt_w/2"/>
                                          </p:val>
                                        </p:tav>
                                        <p:tav tm="100000">
                                          <p:val>
                                            <p:strVal val="#ppt_x"/>
                                          </p:val>
                                        </p:tav>
                                      </p:tavLst>
                                    </p:anim>
                                    <p:anim calcmode="lin" valueType="num">
                                      <p:cBhvr additive="base">
                                        <p:cTn id="175" dur="3000" fill="hold"/>
                                        <p:tgtEl>
                                          <p:spTgt spid="15"/>
                                        </p:tgtEl>
                                        <p:attrNameLst>
                                          <p:attrName>ppt_y</p:attrName>
                                        </p:attrNameLst>
                                      </p:cBhvr>
                                      <p:tavLst>
                                        <p:tav tm="0">
                                          <p:val>
                                            <p:strVal val="#ppt_y"/>
                                          </p:val>
                                        </p:tav>
                                        <p:tav tm="100000">
                                          <p:val>
                                            <p:strVal val="#ppt_y"/>
                                          </p:val>
                                        </p:tav>
                                      </p:tavLst>
                                    </p:anim>
                                  </p:childTnLst>
                                </p:cTn>
                              </p:par>
                            </p:childTnLst>
                          </p:cTn>
                        </p:par>
                        <p:par>
                          <p:cTn id="176" fill="hold">
                            <p:stCondLst>
                              <p:cond delay="3000"/>
                            </p:stCondLst>
                            <p:childTnLst>
                              <p:par>
                                <p:cTn id="177" presetID="2" presetClass="exit" presetSubtype="4" fill="hold" grpId="3" nodeType="afterEffect">
                                  <p:stCondLst>
                                    <p:cond delay="0"/>
                                  </p:stCondLst>
                                  <p:childTnLst>
                                    <p:anim calcmode="lin" valueType="num">
                                      <p:cBhvr additive="base">
                                        <p:cTn id="178" dur="3000"/>
                                        <p:tgtEl>
                                          <p:spTgt spid="7"/>
                                        </p:tgtEl>
                                        <p:attrNameLst>
                                          <p:attrName>ppt_x</p:attrName>
                                        </p:attrNameLst>
                                      </p:cBhvr>
                                      <p:tavLst>
                                        <p:tav tm="0">
                                          <p:val>
                                            <p:strVal val="ppt_x"/>
                                          </p:val>
                                        </p:tav>
                                        <p:tav tm="100000">
                                          <p:val>
                                            <p:strVal val="ppt_x"/>
                                          </p:val>
                                        </p:tav>
                                      </p:tavLst>
                                    </p:anim>
                                    <p:anim calcmode="lin" valueType="num">
                                      <p:cBhvr additive="base">
                                        <p:cTn id="179" dur="3000"/>
                                        <p:tgtEl>
                                          <p:spTgt spid="7"/>
                                        </p:tgtEl>
                                        <p:attrNameLst>
                                          <p:attrName>ppt_y</p:attrName>
                                        </p:attrNameLst>
                                      </p:cBhvr>
                                      <p:tavLst>
                                        <p:tav tm="0">
                                          <p:val>
                                            <p:strVal val="ppt_y"/>
                                          </p:val>
                                        </p:tav>
                                        <p:tav tm="100000">
                                          <p:val>
                                            <p:strVal val="1+ppt_h/2"/>
                                          </p:val>
                                        </p:tav>
                                      </p:tavLst>
                                    </p:anim>
                                    <p:set>
                                      <p:cBhvr>
                                        <p:cTn id="180" dur="1" fill="hold">
                                          <p:stCondLst>
                                            <p:cond delay="2999"/>
                                          </p:stCondLst>
                                        </p:cTn>
                                        <p:tgtEl>
                                          <p:spTgt spid="7"/>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10"/>
                                        </p:tgtEl>
                                        <p:attrNameLst>
                                          <p:attrName>ppt_x</p:attrName>
                                        </p:attrNameLst>
                                      </p:cBhvr>
                                      <p:tavLst>
                                        <p:tav tm="0">
                                          <p:val>
                                            <p:strVal val="ppt_x"/>
                                          </p:val>
                                        </p:tav>
                                        <p:tav tm="100000">
                                          <p:val>
                                            <p:strVal val="ppt_x"/>
                                          </p:val>
                                        </p:tav>
                                      </p:tavLst>
                                    </p:anim>
                                    <p:anim calcmode="lin" valueType="num">
                                      <p:cBhvr additive="base">
                                        <p:cTn id="183" dur="3000"/>
                                        <p:tgtEl>
                                          <p:spTgt spid="10"/>
                                        </p:tgtEl>
                                        <p:attrNameLst>
                                          <p:attrName>ppt_y</p:attrName>
                                        </p:attrNameLst>
                                      </p:cBhvr>
                                      <p:tavLst>
                                        <p:tav tm="0">
                                          <p:val>
                                            <p:strVal val="ppt_y"/>
                                          </p:val>
                                        </p:tav>
                                        <p:tav tm="100000">
                                          <p:val>
                                            <p:strVal val="1+ppt_h/2"/>
                                          </p:val>
                                        </p:tav>
                                      </p:tavLst>
                                    </p:anim>
                                    <p:set>
                                      <p:cBhvr>
                                        <p:cTn id="184" dur="1" fill="hold">
                                          <p:stCondLst>
                                            <p:cond delay="2999"/>
                                          </p:stCondLst>
                                        </p:cTn>
                                        <p:tgtEl>
                                          <p:spTgt spid="10"/>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4"/>
                                        </p:tgtEl>
                                        <p:attrNameLst>
                                          <p:attrName>ppt_x</p:attrName>
                                        </p:attrNameLst>
                                      </p:cBhvr>
                                      <p:tavLst>
                                        <p:tav tm="0">
                                          <p:val>
                                            <p:strVal val="ppt_x"/>
                                          </p:val>
                                        </p:tav>
                                        <p:tav tm="100000">
                                          <p:val>
                                            <p:strVal val="ppt_x"/>
                                          </p:val>
                                        </p:tav>
                                      </p:tavLst>
                                    </p:anim>
                                    <p:anim calcmode="lin" valueType="num">
                                      <p:cBhvr additive="base">
                                        <p:cTn id="187" dur="3000"/>
                                        <p:tgtEl>
                                          <p:spTgt spid="14"/>
                                        </p:tgtEl>
                                        <p:attrNameLst>
                                          <p:attrName>ppt_y</p:attrName>
                                        </p:attrNameLst>
                                      </p:cBhvr>
                                      <p:tavLst>
                                        <p:tav tm="0">
                                          <p:val>
                                            <p:strVal val="ppt_y"/>
                                          </p:val>
                                        </p:tav>
                                        <p:tav tm="100000">
                                          <p:val>
                                            <p:strVal val="1+ppt_h/2"/>
                                          </p:val>
                                        </p:tav>
                                      </p:tavLst>
                                    </p:anim>
                                    <p:set>
                                      <p:cBhvr>
                                        <p:cTn id="188" dur="1" fill="hold">
                                          <p:stCondLst>
                                            <p:cond delay="2999"/>
                                          </p:stCondLst>
                                        </p:cTn>
                                        <p:tgtEl>
                                          <p:spTgt spid="14"/>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3000"/>
                                        <p:tgtEl>
                                          <p:spTgt spid="13"/>
                                        </p:tgtEl>
                                        <p:attrNameLst>
                                          <p:attrName>ppt_x</p:attrName>
                                        </p:attrNameLst>
                                      </p:cBhvr>
                                      <p:tavLst>
                                        <p:tav tm="0">
                                          <p:val>
                                            <p:strVal val="ppt_x"/>
                                          </p:val>
                                        </p:tav>
                                        <p:tav tm="100000">
                                          <p:val>
                                            <p:strVal val="ppt_x"/>
                                          </p:val>
                                        </p:tav>
                                      </p:tavLst>
                                    </p:anim>
                                    <p:anim calcmode="lin" valueType="num">
                                      <p:cBhvr additive="base">
                                        <p:cTn id="191" dur="3000"/>
                                        <p:tgtEl>
                                          <p:spTgt spid="13"/>
                                        </p:tgtEl>
                                        <p:attrNameLst>
                                          <p:attrName>ppt_y</p:attrName>
                                        </p:attrNameLst>
                                      </p:cBhvr>
                                      <p:tavLst>
                                        <p:tav tm="0">
                                          <p:val>
                                            <p:strVal val="ppt_y"/>
                                          </p:val>
                                        </p:tav>
                                        <p:tav tm="100000">
                                          <p:val>
                                            <p:strVal val="0-ppt_h/2"/>
                                          </p:val>
                                        </p:tav>
                                      </p:tavLst>
                                    </p:anim>
                                    <p:set>
                                      <p:cBhvr>
                                        <p:cTn id="192" dur="1" fill="hold">
                                          <p:stCondLst>
                                            <p:cond delay="2999"/>
                                          </p:stCondLst>
                                        </p:cTn>
                                        <p:tgtEl>
                                          <p:spTgt spid="13"/>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7"/>
                                        </p:tgtEl>
                                        <p:attrNameLst>
                                          <p:attrName>ppt_x</p:attrName>
                                        </p:attrNameLst>
                                      </p:cBhvr>
                                      <p:tavLst>
                                        <p:tav tm="0">
                                          <p:val>
                                            <p:strVal val="ppt_x"/>
                                          </p:val>
                                        </p:tav>
                                        <p:tav tm="100000">
                                          <p:val>
                                            <p:strVal val="ppt_x"/>
                                          </p:val>
                                        </p:tav>
                                      </p:tavLst>
                                    </p:anim>
                                    <p:anim calcmode="lin" valueType="num">
                                      <p:cBhvr additive="base">
                                        <p:cTn id="195" dur="3000"/>
                                        <p:tgtEl>
                                          <p:spTgt spid="17"/>
                                        </p:tgtEl>
                                        <p:attrNameLst>
                                          <p:attrName>ppt_y</p:attrName>
                                        </p:attrNameLst>
                                      </p:cBhvr>
                                      <p:tavLst>
                                        <p:tav tm="0">
                                          <p:val>
                                            <p:strVal val="ppt_y"/>
                                          </p:val>
                                        </p:tav>
                                        <p:tav tm="100000">
                                          <p:val>
                                            <p:strVal val="0-ppt_h/2"/>
                                          </p:val>
                                        </p:tav>
                                      </p:tavLst>
                                    </p:anim>
                                    <p:set>
                                      <p:cBhvr>
                                        <p:cTn id="196" dur="1" fill="hold">
                                          <p:stCondLst>
                                            <p:cond delay="2999"/>
                                          </p:stCondLst>
                                        </p:cTn>
                                        <p:tgtEl>
                                          <p:spTgt spid="17"/>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3000"/>
                                        <p:tgtEl>
                                          <p:spTgt spid="8"/>
                                        </p:tgtEl>
                                        <p:attrNameLst>
                                          <p:attrName>ppt_x</p:attrName>
                                        </p:attrNameLst>
                                      </p:cBhvr>
                                      <p:tavLst>
                                        <p:tav tm="0">
                                          <p:val>
                                            <p:strVal val="ppt_x"/>
                                          </p:val>
                                        </p:tav>
                                        <p:tav tm="100000">
                                          <p:val>
                                            <p:strVal val="ppt_x"/>
                                          </p:val>
                                        </p:tav>
                                      </p:tavLst>
                                    </p:anim>
                                    <p:anim calcmode="lin" valueType="num">
                                      <p:cBhvr additive="base">
                                        <p:cTn id="199" dur="3000"/>
                                        <p:tgtEl>
                                          <p:spTgt spid="8"/>
                                        </p:tgtEl>
                                        <p:attrNameLst>
                                          <p:attrName>ppt_y</p:attrName>
                                        </p:attrNameLst>
                                      </p:cBhvr>
                                      <p:tavLst>
                                        <p:tav tm="0">
                                          <p:val>
                                            <p:strVal val="ppt_y"/>
                                          </p:val>
                                        </p:tav>
                                        <p:tav tm="100000">
                                          <p:val>
                                            <p:strVal val="0-ppt_h/2"/>
                                          </p:val>
                                        </p:tav>
                                      </p:tavLst>
                                    </p:anim>
                                    <p:set>
                                      <p:cBhvr>
                                        <p:cTn id="200" dur="1" fill="hold">
                                          <p:stCondLst>
                                            <p:cond delay="2999"/>
                                          </p:stCondLst>
                                        </p:cTn>
                                        <p:tgtEl>
                                          <p:spTgt spid="8"/>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3000"/>
                                        <p:tgtEl>
                                          <p:spTgt spid="6"/>
                                        </p:tgtEl>
                                        <p:attrNameLst>
                                          <p:attrName>ppt_x</p:attrName>
                                        </p:attrNameLst>
                                      </p:cBhvr>
                                      <p:tavLst>
                                        <p:tav tm="0">
                                          <p:val>
                                            <p:strVal val="ppt_x"/>
                                          </p:val>
                                        </p:tav>
                                        <p:tav tm="100000">
                                          <p:val>
                                            <p:strVal val="1+ppt_w/2"/>
                                          </p:val>
                                        </p:tav>
                                      </p:tavLst>
                                    </p:anim>
                                    <p:anim calcmode="lin" valueType="num">
                                      <p:cBhvr additive="base">
                                        <p:cTn id="203" dur="3000"/>
                                        <p:tgtEl>
                                          <p:spTgt spid="6"/>
                                        </p:tgtEl>
                                        <p:attrNameLst>
                                          <p:attrName>ppt_y</p:attrName>
                                        </p:attrNameLst>
                                      </p:cBhvr>
                                      <p:tavLst>
                                        <p:tav tm="0">
                                          <p:val>
                                            <p:strVal val="ppt_y"/>
                                          </p:val>
                                        </p:tav>
                                        <p:tav tm="100000">
                                          <p:val>
                                            <p:strVal val="ppt_y"/>
                                          </p:val>
                                        </p:tav>
                                      </p:tavLst>
                                    </p:anim>
                                    <p:set>
                                      <p:cBhvr>
                                        <p:cTn id="204" dur="1" fill="hold">
                                          <p:stCondLst>
                                            <p:cond delay="2999"/>
                                          </p:stCondLst>
                                        </p:cTn>
                                        <p:tgtEl>
                                          <p:spTgt spid="6"/>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3000"/>
                                        <p:tgtEl>
                                          <p:spTgt spid="12"/>
                                        </p:tgtEl>
                                        <p:attrNameLst>
                                          <p:attrName>ppt_x</p:attrName>
                                        </p:attrNameLst>
                                      </p:cBhvr>
                                      <p:tavLst>
                                        <p:tav tm="0">
                                          <p:val>
                                            <p:strVal val="ppt_x"/>
                                          </p:val>
                                        </p:tav>
                                        <p:tav tm="100000">
                                          <p:val>
                                            <p:strVal val="1+ppt_w/2"/>
                                          </p:val>
                                        </p:tav>
                                      </p:tavLst>
                                    </p:anim>
                                    <p:anim calcmode="lin" valueType="num">
                                      <p:cBhvr additive="base">
                                        <p:cTn id="207" dur="3000"/>
                                        <p:tgtEl>
                                          <p:spTgt spid="12"/>
                                        </p:tgtEl>
                                        <p:attrNameLst>
                                          <p:attrName>ppt_y</p:attrName>
                                        </p:attrNameLst>
                                      </p:cBhvr>
                                      <p:tavLst>
                                        <p:tav tm="0">
                                          <p:val>
                                            <p:strVal val="ppt_y"/>
                                          </p:val>
                                        </p:tav>
                                        <p:tav tm="100000">
                                          <p:val>
                                            <p:strVal val="ppt_y"/>
                                          </p:val>
                                        </p:tav>
                                      </p:tavLst>
                                    </p:anim>
                                    <p:set>
                                      <p:cBhvr>
                                        <p:cTn id="208" dur="1" fill="hold">
                                          <p:stCondLst>
                                            <p:cond delay="2999"/>
                                          </p:stCondLst>
                                        </p:cTn>
                                        <p:tgtEl>
                                          <p:spTgt spid="12"/>
                                        </p:tgtEl>
                                        <p:attrNameLst>
                                          <p:attrName>style.visibility</p:attrName>
                                        </p:attrNameLst>
                                      </p:cBhvr>
                                      <p:to>
                                        <p:strVal val="hidden"/>
                                      </p:to>
                                    </p:set>
                                  </p:childTnLst>
                                </p:cTn>
                              </p:par>
                              <p:par>
                                <p:cTn id="209" presetID="2" presetClass="exit" presetSubtype="2" fill="hold" grpId="3" nodeType="withEffect">
                                  <p:stCondLst>
                                    <p:cond delay="0"/>
                                  </p:stCondLst>
                                  <p:childTnLst>
                                    <p:anim calcmode="lin" valueType="num">
                                      <p:cBhvr additive="base">
                                        <p:cTn id="210" dur="3000"/>
                                        <p:tgtEl>
                                          <p:spTgt spid="16"/>
                                        </p:tgtEl>
                                        <p:attrNameLst>
                                          <p:attrName>ppt_x</p:attrName>
                                        </p:attrNameLst>
                                      </p:cBhvr>
                                      <p:tavLst>
                                        <p:tav tm="0">
                                          <p:val>
                                            <p:strVal val="ppt_x"/>
                                          </p:val>
                                        </p:tav>
                                        <p:tav tm="100000">
                                          <p:val>
                                            <p:strVal val="1+ppt_w/2"/>
                                          </p:val>
                                        </p:tav>
                                      </p:tavLst>
                                    </p:anim>
                                    <p:anim calcmode="lin" valueType="num">
                                      <p:cBhvr additive="base">
                                        <p:cTn id="211" dur="3000"/>
                                        <p:tgtEl>
                                          <p:spTgt spid="16"/>
                                        </p:tgtEl>
                                        <p:attrNameLst>
                                          <p:attrName>ppt_y</p:attrName>
                                        </p:attrNameLst>
                                      </p:cBhvr>
                                      <p:tavLst>
                                        <p:tav tm="0">
                                          <p:val>
                                            <p:strVal val="ppt_y"/>
                                          </p:val>
                                        </p:tav>
                                        <p:tav tm="100000">
                                          <p:val>
                                            <p:strVal val="ppt_y"/>
                                          </p:val>
                                        </p:tav>
                                      </p:tavLst>
                                    </p:anim>
                                    <p:set>
                                      <p:cBhvr>
                                        <p:cTn id="212" dur="1" fill="hold">
                                          <p:stCondLst>
                                            <p:cond delay="2999"/>
                                          </p:stCondLst>
                                        </p:cTn>
                                        <p:tgtEl>
                                          <p:spTgt spid="16"/>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9"/>
                                        </p:tgtEl>
                                        <p:attrNameLst>
                                          <p:attrName>ppt_x</p:attrName>
                                        </p:attrNameLst>
                                      </p:cBhvr>
                                      <p:tavLst>
                                        <p:tav tm="0">
                                          <p:val>
                                            <p:strVal val="ppt_x"/>
                                          </p:val>
                                        </p:tav>
                                        <p:tav tm="100000">
                                          <p:val>
                                            <p:strVal val="0-ppt_w/2"/>
                                          </p:val>
                                        </p:tav>
                                      </p:tavLst>
                                    </p:anim>
                                    <p:anim calcmode="lin" valueType="num">
                                      <p:cBhvr additive="base">
                                        <p:cTn id="215" dur="3000"/>
                                        <p:tgtEl>
                                          <p:spTgt spid="9"/>
                                        </p:tgtEl>
                                        <p:attrNameLst>
                                          <p:attrName>ppt_y</p:attrName>
                                        </p:attrNameLst>
                                      </p:cBhvr>
                                      <p:tavLst>
                                        <p:tav tm="0">
                                          <p:val>
                                            <p:strVal val="ppt_y"/>
                                          </p:val>
                                        </p:tav>
                                        <p:tav tm="100000">
                                          <p:val>
                                            <p:strVal val="ppt_y"/>
                                          </p:val>
                                        </p:tav>
                                      </p:tavLst>
                                    </p:anim>
                                    <p:set>
                                      <p:cBhvr>
                                        <p:cTn id="216" dur="1" fill="hold">
                                          <p:stCondLst>
                                            <p:cond delay="2999"/>
                                          </p:stCondLst>
                                        </p:cTn>
                                        <p:tgtEl>
                                          <p:spTgt spid="9"/>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3000"/>
                                        <p:tgtEl>
                                          <p:spTgt spid="11"/>
                                        </p:tgtEl>
                                        <p:attrNameLst>
                                          <p:attrName>ppt_x</p:attrName>
                                        </p:attrNameLst>
                                      </p:cBhvr>
                                      <p:tavLst>
                                        <p:tav tm="0">
                                          <p:val>
                                            <p:strVal val="ppt_x"/>
                                          </p:val>
                                        </p:tav>
                                        <p:tav tm="100000">
                                          <p:val>
                                            <p:strVal val="0-ppt_w/2"/>
                                          </p:val>
                                        </p:tav>
                                      </p:tavLst>
                                    </p:anim>
                                    <p:anim calcmode="lin" valueType="num">
                                      <p:cBhvr additive="base">
                                        <p:cTn id="219" dur="3000"/>
                                        <p:tgtEl>
                                          <p:spTgt spid="11"/>
                                        </p:tgtEl>
                                        <p:attrNameLst>
                                          <p:attrName>ppt_y</p:attrName>
                                        </p:attrNameLst>
                                      </p:cBhvr>
                                      <p:tavLst>
                                        <p:tav tm="0">
                                          <p:val>
                                            <p:strVal val="ppt_y"/>
                                          </p:val>
                                        </p:tav>
                                        <p:tav tm="100000">
                                          <p:val>
                                            <p:strVal val="ppt_y"/>
                                          </p:val>
                                        </p:tav>
                                      </p:tavLst>
                                    </p:anim>
                                    <p:set>
                                      <p:cBhvr>
                                        <p:cTn id="220" dur="1" fill="hold">
                                          <p:stCondLst>
                                            <p:cond delay="2999"/>
                                          </p:stCondLst>
                                        </p:cTn>
                                        <p:tgtEl>
                                          <p:spTgt spid="11"/>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3000"/>
                                        <p:tgtEl>
                                          <p:spTgt spid="15"/>
                                        </p:tgtEl>
                                        <p:attrNameLst>
                                          <p:attrName>ppt_x</p:attrName>
                                        </p:attrNameLst>
                                      </p:cBhvr>
                                      <p:tavLst>
                                        <p:tav tm="0">
                                          <p:val>
                                            <p:strVal val="ppt_x"/>
                                          </p:val>
                                        </p:tav>
                                        <p:tav tm="100000">
                                          <p:val>
                                            <p:strVal val="0-ppt_w/2"/>
                                          </p:val>
                                        </p:tav>
                                      </p:tavLst>
                                    </p:anim>
                                    <p:anim calcmode="lin" valueType="num">
                                      <p:cBhvr additive="base">
                                        <p:cTn id="223" dur="3000"/>
                                        <p:tgtEl>
                                          <p:spTgt spid="15"/>
                                        </p:tgtEl>
                                        <p:attrNameLst>
                                          <p:attrName>ppt_y</p:attrName>
                                        </p:attrNameLst>
                                      </p:cBhvr>
                                      <p:tavLst>
                                        <p:tav tm="0">
                                          <p:val>
                                            <p:strVal val="ppt_y"/>
                                          </p:val>
                                        </p:tav>
                                        <p:tav tm="100000">
                                          <p:val>
                                            <p:strVal val="ppt_y"/>
                                          </p:val>
                                        </p:tav>
                                      </p:tavLst>
                                    </p:anim>
                                    <p:set>
                                      <p:cBhvr>
                                        <p:cTn id="224" dur="1" fill="hold">
                                          <p:stCondLst>
                                            <p:cond delay="2999"/>
                                          </p:stCondLst>
                                        </p:cTn>
                                        <p:tgtEl>
                                          <p:spTgt spid="15"/>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6"/>
                                        </p:tgtEl>
                                        <p:attrNameLst>
                                          <p:attrName>ppt_h</p:attrName>
                                        </p:attrNameLst>
                                      </p:cBhvr>
                                      <p:tavLst>
                                        <p:tav tm="0">
                                          <p:val>
                                            <p:strVal val="ppt_h"/>
                                          </p:val>
                                        </p:tav>
                                        <p:tav tm="100000">
                                          <p:val>
                                            <p:strVal val="ppt_h"/>
                                          </p:val>
                                        </p:tav>
                                      </p:tavLst>
                                    </p:anim>
                                    <p:anim calcmode="lin" valueType="num">
                                      <p:cBhvr>
                                        <p:cTn id="227"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6"/>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7"/>
                                        </p:tgtEl>
                                        <p:attrNameLst>
                                          <p:attrName>ppt_h</p:attrName>
                                        </p:attrNameLst>
                                      </p:cBhvr>
                                      <p:tavLst>
                                        <p:tav tm="0">
                                          <p:val>
                                            <p:strVal val="ppt_h"/>
                                          </p:val>
                                        </p:tav>
                                        <p:tav tm="100000">
                                          <p:val>
                                            <p:strVal val="ppt_h"/>
                                          </p:val>
                                        </p:tav>
                                      </p:tavLst>
                                    </p:anim>
                                    <p:anim calcmode="lin" valueType="num">
                                      <p:cBhvr>
                                        <p:cTn id="231"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7"/>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8"/>
                                        </p:tgtEl>
                                        <p:attrNameLst>
                                          <p:attrName>ppt_h</p:attrName>
                                        </p:attrNameLst>
                                      </p:cBhvr>
                                      <p:tavLst>
                                        <p:tav tm="0">
                                          <p:val>
                                            <p:strVal val="ppt_h"/>
                                          </p:val>
                                        </p:tav>
                                        <p:tav tm="100000">
                                          <p:val>
                                            <p:strVal val="ppt_h"/>
                                          </p:val>
                                        </p:tav>
                                      </p:tavLst>
                                    </p:anim>
                                    <p:anim calcmode="lin" valueType="num">
                                      <p:cBhvr>
                                        <p:cTn id="235"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8"/>
                                        </p:tgtEl>
                                        <p:attrNameLst>
                                          <p:attrName>style.visibility</p:attrName>
                                        </p:attrNameLst>
                                      </p:cBhvr>
                                      <p:to>
                                        <p:strVal val="hidden"/>
                                      </p:to>
                                    </p:set>
                                  </p:childTnLst>
                                </p:cTn>
                              </p:par>
                              <p:par>
                                <p:cTn id="237" presetID="19" presetClass="exit" presetSubtype="10" fill="hold" grpId="4" nodeType="withEffect">
                                  <p:stCondLst>
                                    <p:cond delay="0"/>
                                  </p:stCondLst>
                                  <p:childTnLst>
                                    <p:anim calcmode="lin" valueType="num">
                                      <p:cBhvr>
                                        <p:cTn id="238" dur="3000"/>
                                        <p:tgtEl>
                                          <p:spTgt spid="9"/>
                                        </p:tgtEl>
                                        <p:attrNameLst>
                                          <p:attrName>ppt_h</p:attrName>
                                        </p:attrNameLst>
                                      </p:cBhvr>
                                      <p:tavLst>
                                        <p:tav tm="0">
                                          <p:val>
                                            <p:strVal val="ppt_h"/>
                                          </p:val>
                                        </p:tav>
                                        <p:tav tm="100000">
                                          <p:val>
                                            <p:strVal val="ppt_h"/>
                                          </p:val>
                                        </p:tav>
                                      </p:tavLst>
                                    </p:anim>
                                    <p:anim calcmode="lin" valueType="num">
                                      <p:cBhvr>
                                        <p:cTn id="239"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9"/>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3000"/>
                                        <p:tgtEl>
                                          <p:spTgt spid="10"/>
                                        </p:tgtEl>
                                        <p:attrNameLst>
                                          <p:attrName>ppt_w</p:attrName>
                                        </p:attrNameLst>
                                      </p:cBhvr>
                                      <p:tavLst>
                                        <p:tav tm="0">
                                          <p:val>
                                            <p:strVal val="ppt_w"/>
                                          </p:val>
                                        </p:tav>
                                        <p:tav tm="100000">
                                          <p:val>
                                            <p:strVal val="ppt_w"/>
                                          </p:val>
                                        </p:tav>
                                      </p:tavLst>
                                    </p:anim>
                                    <p:anim calcmode="lin" valueType="num">
                                      <p:cBhvr>
                                        <p:cTn id="243"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10"/>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3000"/>
                                        <p:tgtEl>
                                          <p:spTgt spid="11"/>
                                        </p:tgtEl>
                                        <p:attrNameLst>
                                          <p:attrName>ppt_w</p:attrName>
                                        </p:attrNameLst>
                                      </p:cBhvr>
                                      <p:tavLst>
                                        <p:tav tm="0">
                                          <p:val>
                                            <p:strVal val="ppt_w"/>
                                          </p:val>
                                        </p:tav>
                                        <p:tav tm="100000">
                                          <p:val>
                                            <p:strVal val="ppt_w"/>
                                          </p:val>
                                        </p:tav>
                                      </p:tavLst>
                                    </p:anim>
                                    <p:anim calcmode="lin" valueType="num">
                                      <p:cBhvr>
                                        <p:cTn id="247"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1"/>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12"/>
                                        </p:tgtEl>
                                        <p:attrNameLst>
                                          <p:attrName>ppt_w</p:attrName>
                                        </p:attrNameLst>
                                      </p:cBhvr>
                                      <p:tavLst>
                                        <p:tav tm="0">
                                          <p:val>
                                            <p:strVal val="ppt_w"/>
                                          </p:val>
                                        </p:tav>
                                        <p:tav tm="100000">
                                          <p:val>
                                            <p:strVal val="ppt_w"/>
                                          </p:val>
                                        </p:tav>
                                      </p:tavLst>
                                    </p:anim>
                                    <p:anim calcmode="lin" valueType="num">
                                      <p:cBhvr>
                                        <p:cTn id="251"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2"/>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13"/>
                                        </p:tgtEl>
                                        <p:attrNameLst>
                                          <p:attrName>ppt_w</p:attrName>
                                        </p:attrNameLst>
                                      </p:cBhvr>
                                      <p:tavLst>
                                        <p:tav tm="0">
                                          <p:val>
                                            <p:strVal val="ppt_w"/>
                                          </p:val>
                                        </p:tav>
                                        <p:tav tm="100000">
                                          <p:val>
                                            <p:strVal val="ppt_w"/>
                                          </p:val>
                                        </p:tav>
                                      </p:tavLst>
                                    </p:anim>
                                    <p:anim calcmode="lin" valueType="num">
                                      <p:cBhvr>
                                        <p:cTn id="255"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13"/>
                                        </p:tgtEl>
                                        <p:attrNameLst>
                                          <p:attrName>style.visibility</p:attrName>
                                        </p:attrNameLst>
                                      </p:cBhvr>
                                      <p:to>
                                        <p:strVal val="hidden"/>
                                      </p:to>
                                    </p:set>
                                  </p:childTnLst>
                                </p:cTn>
                              </p:par>
                              <p:par>
                                <p:cTn id="257" presetID="19" presetClass="exit" presetSubtype="10" fill="hold" grpId="4" nodeType="withEffect">
                                  <p:stCondLst>
                                    <p:cond delay="0"/>
                                  </p:stCondLst>
                                  <p:childTnLst>
                                    <p:anim calcmode="lin" valueType="num">
                                      <p:cBhvr>
                                        <p:cTn id="258" dur="3000"/>
                                        <p:tgtEl>
                                          <p:spTgt spid="14"/>
                                        </p:tgtEl>
                                        <p:attrNameLst>
                                          <p:attrName>ppt_h</p:attrName>
                                        </p:attrNameLst>
                                      </p:cBhvr>
                                      <p:tavLst>
                                        <p:tav tm="0">
                                          <p:val>
                                            <p:strVal val="ppt_h"/>
                                          </p:val>
                                        </p:tav>
                                        <p:tav tm="100000">
                                          <p:val>
                                            <p:strVal val="ppt_h"/>
                                          </p:val>
                                        </p:tav>
                                      </p:tavLst>
                                    </p:anim>
                                    <p:anim calcmode="lin" valueType="num">
                                      <p:cBhvr>
                                        <p:cTn id="259"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4"/>
                                        </p:tgtEl>
                                        <p:attrNameLst>
                                          <p:attrName>style.visibility</p:attrName>
                                        </p:attrNameLst>
                                      </p:cBhvr>
                                      <p:to>
                                        <p:strVal val="hidden"/>
                                      </p:to>
                                    </p:set>
                                  </p:childTnLst>
                                </p:cTn>
                              </p:par>
                              <p:par>
                                <p:cTn id="261" presetID="19" presetClass="exit" presetSubtype="10" fill="hold" grpId="4" nodeType="withEffect">
                                  <p:stCondLst>
                                    <p:cond delay="0"/>
                                  </p:stCondLst>
                                  <p:childTnLst>
                                    <p:anim calcmode="lin" valueType="num">
                                      <p:cBhvr>
                                        <p:cTn id="262" dur="3000"/>
                                        <p:tgtEl>
                                          <p:spTgt spid="15"/>
                                        </p:tgtEl>
                                        <p:attrNameLst>
                                          <p:attrName>ppt_h</p:attrName>
                                        </p:attrNameLst>
                                      </p:cBhvr>
                                      <p:tavLst>
                                        <p:tav tm="0">
                                          <p:val>
                                            <p:strVal val="ppt_h"/>
                                          </p:val>
                                        </p:tav>
                                        <p:tav tm="100000">
                                          <p:val>
                                            <p:strVal val="ppt_h"/>
                                          </p:val>
                                        </p:tav>
                                      </p:tavLst>
                                    </p:anim>
                                    <p:anim calcmode="lin" valueType="num">
                                      <p:cBhvr>
                                        <p:cTn id="263"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5"/>
                                        </p:tgtEl>
                                        <p:attrNameLst>
                                          <p:attrName>style.visibility</p:attrName>
                                        </p:attrNameLst>
                                      </p:cBhvr>
                                      <p:to>
                                        <p:strVal val="hidden"/>
                                      </p:to>
                                    </p:set>
                                  </p:childTnLst>
                                </p:cTn>
                              </p:par>
                              <p:par>
                                <p:cTn id="265" presetID="19" presetClass="exit" presetSubtype="10" fill="hold" grpId="4" nodeType="withEffect">
                                  <p:stCondLst>
                                    <p:cond delay="0"/>
                                  </p:stCondLst>
                                  <p:childTnLst>
                                    <p:anim calcmode="lin" valueType="num">
                                      <p:cBhvr>
                                        <p:cTn id="266" dur="3000"/>
                                        <p:tgtEl>
                                          <p:spTgt spid="16"/>
                                        </p:tgtEl>
                                        <p:attrNameLst>
                                          <p:attrName>ppt_h</p:attrName>
                                        </p:attrNameLst>
                                      </p:cBhvr>
                                      <p:tavLst>
                                        <p:tav tm="0">
                                          <p:val>
                                            <p:strVal val="ppt_h"/>
                                          </p:val>
                                        </p:tav>
                                        <p:tav tm="100000">
                                          <p:val>
                                            <p:strVal val="ppt_h"/>
                                          </p:val>
                                        </p:tav>
                                      </p:tavLst>
                                    </p:anim>
                                    <p:anim calcmode="lin" valueType="num">
                                      <p:cBhvr>
                                        <p:cTn id="267"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6"/>
                                        </p:tgtEl>
                                        <p:attrNameLst>
                                          <p:attrName>style.visibility</p:attrName>
                                        </p:attrNameLst>
                                      </p:cBhvr>
                                      <p:to>
                                        <p:strVal val="hidden"/>
                                      </p:to>
                                    </p:set>
                                  </p:childTnLst>
                                </p:cTn>
                              </p:par>
                              <p:par>
                                <p:cTn id="269" presetID="19" presetClass="exit" presetSubtype="10" fill="hold" grpId="4" nodeType="withEffect">
                                  <p:stCondLst>
                                    <p:cond delay="0"/>
                                  </p:stCondLst>
                                  <p:childTnLst>
                                    <p:anim calcmode="lin" valueType="num">
                                      <p:cBhvr>
                                        <p:cTn id="270" dur="3000"/>
                                        <p:tgtEl>
                                          <p:spTgt spid="17"/>
                                        </p:tgtEl>
                                        <p:attrNameLst>
                                          <p:attrName>ppt_h</p:attrName>
                                        </p:attrNameLst>
                                      </p:cBhvr>
                                      <p:tavLst>
                                        <p:tav tm="0">
                                          <p:val>
                                            <p:strVal val="ppt_h"/>
                                          </p:val>
                                        </p:tav>
                                        <p:tav tm="100000">
                                          <p:val>
                                            <p:strVal val="ppt_h"/>
                                          </p:val>
                                        </p:tav>
                                      </p:tavLst>
                                    </p:anim>
                                    <p:anim calcmode="lin" valueType="num">
                                      <p:cBhvr>
                                        <p:cTn id="271" dur="3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7"/>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5"/>
                                        </p:tgtEl>
                                        <p:attrNameLst>
                                          <p:attrName>style.visibility</p:attrName>
                                        </p:attrNameLst>
                                      </p:cBhvr>
                                      <p:to>
                                        <p:strVal val="visible"/>
                                      </p:to>
                                    </p:set>
                                    <p:anim calcmode="lin" valueType="num">
                                      <p:cBhvr>
                                        <p:cTn id="275" dur="3000" fill="hold"/>
                                        <p:tgtEl>
                                          <p:spTgt spid="5"/>
                                        </p:tgtEl>
                                        <p:attrNameLst>
                                          <p:attrName>ppt_w</p:attrName>
                                        </p:attrNameLst>
                                      </p:cBhvr>
                                      <p:tavLst>
                                        <p:tav tm="0">
                                          <p:val>
                                            <p:strVal val="4/3*#ppt_w"/>
                                          </p:val>
                                        </p:tav>
                                        <p:tav tm="100000">
                                          <p:val>
                                            <p:strVal val="#ppt_w"/>
                                          </p:val>
                                        </p:tav>
                                      </p:tavLst>
                                    </p:anim>
                                    <p:anim calcmode="lin" valueType="num">
                                      <p:cBhvr>
                                        <p:cTn id="276" dur="3000" fill="hold"/>
                                        <p:tgtEl>
                                          <p:spTgt spid="5"/>
                                        </p:tgtEl>
                                        <p:attrNameLst>
                                          <p:attrName>ppt_h</p:attrName>
                                        </p:attrNameLst>
                                      </p:cBhvr>
                                      <p:tavLst>
                                        <p:tav tm="0">
                                          <p:val>
                                            <p:strVal val="4/3*#ppt_h"/>
                                          </p:val>
                                        </p:tav>
                                        <p:tav tm="100000">
                                          <p:val>
                                            <p:strVal val="#ppt_h"/>
                                          </p:val>
                                        </p:tav>
                                      </p:tavLst>
                                    </p:anim>
                                  </p:childTnLst>
                                </p:cTn>
                              </p:par>
                              <p:par>
                                <p:cTn id="277" presetID="4" presetClass="entr" presetSubtype="32" fill="hold" nodeType="withEffect">
                                  <p:stCondLst>
                                    <p:cond delay="0"/>
                                  </p:stCondLst>
                                  <p:childTnLst>
                                    <p:set>
                                      <p:cBhvr>
                                        <p:cTn id="278" dur="1" fill="hold">
                                          <p:stCondLst>
                                            <p:cond delay="0"/>
                                          </p:stCondLst>
                                        </p:cTn>
                                        <p:tgtEl>
                                          <p:spTgt spid="5"/>
                                        </p:tgtEl>
                                        <p:attrNameLst>
                                          <p:attrName>style.visibility</p:attrName>
                                        </p:attrNameLst>
                                      </p:cBhvr>
                                      <p:to>
                                        <p:strVal val="visible"/>
                                      </p:to>
                                    </p:set>
                                    <p:animEffect transition="in" filter="box(out)">
                                      <p:cBhvr>
                                        <p:cTn id="279"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19).jpg"/>
          <p:cNvPicPr>
            <a:picLocks noChangeAspect="1"/>
          </p:cNvPicPr>
          <p:nvPr/>
        </p:nvPicPr>
        <p:blipFill>
          <a:blip r:embed="rId2"/>
          <a:stretch>
            <a:fillRect/>
          </a:stretch>
        </p:blipFill>
        <p:spPr>
          <a:xfrm>
            <a:off x="0" y="0"/>
            <a:ext cx="9179719" cy="6858000"/>
          </a:xfrm>
          <a:prstGeom prst="rect">
            <a:avLst/>
          </a:prstGeom>
        </p:spPr>
      </p:pic>
      <p:sp>
        <p:nvSpPr>
          <p:cNvPr id="5" name="4 Cheurón"/>
          <p:cNvSpPr/>
          <p:nvPr/>
        </p:nvSpPr>
        <p:spPr>
          <a:xfrm rot="2068681">
            <a:off x="2695534" y="1619503"/>
            <a:ext cx="1714512" cy="1726563"/>
          </a:xfrm>
          <a:prstGeom prst="chevron">
            <a:avLst>
              <a:gd name="adj" fmla="val 71800"/>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78303">
            <a:off x="5209272" y="1560853"/>
            <a:ext cx="1714512" cy="1726563"/>
          </a:xfrm>
          <a:prstGeom prst="chevron">
            <a:avLst>
              <a:gd name="adj" fmla="val 76155"/>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298174">
            <a:off x="2779564" y="3703226"/>
            <a:ext cx="1714512" cy="1726563"/>
          </a:xfrm>
          <a:prstGeom prst="chevron">
            <a:avLst>
              <a:gd name="adj" fmla="val 72777"/>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487733">
            <a:off x="5002763" y="3563661"/>
            <a:ext cx="1714512" cy="1726563"/>
          </a:xfrm>
          <a:prstGeom prst="chevron">
            <a:avLst>
              <a:gd name="adj" fmla="val 77602"/>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8478303">
            <a:off x="5637901" y="1203664"/>
            <a:ext cx="1714512" cy="1726563"/>
          </a:xfrm>
          <a:prstGeom prst="chevron">
            <a:avLst>
              <a:gd name="adj" fmla="val 74641"/>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3487733">
            <a:off x="5431390" y="3925205"/>
            <a:ext cx="1714512" cy="1726563"/>
          </a:xfrm>
          <a:prstGeom prst="chevron">
            <a:avLst>
              <a:gd name="adj" fmla="val 77626"/>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298174">
            <a:off x="2279497" y="4060416"/>
            <a:ext cx="1714512" cy="1726563"/>
          </a:xfrm>
          <a:prstGeom prst="chevron">
            <a:avLst>
              <a:gd name="adj" fmla="val 73680"/>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2068681">
            <a:off x="2124030" y="1262312"/>
            <a:ext cx="1714512" cy="1726563"/>
          </a:xfrm>
          <a:prstGeom prst="chevron">
            <a:avLst>
              <a:gd name="adj" fmla="val 71442"/>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8478303">
            <a:off x="6161942" y="800998"/>
            <a:ext cx="1748437" cy="1586632"/>
          </a:xfrm>
          <a:prstGeom prst="chevron">
            <a:avLst>
              <a:gd name="adj" fmla="val 83807"/>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3487733">
            <a:off x="5931457" y="4353833"/>
            <a:ext cx="1714512" cy="1726563"/>
          </a:xfrm>
          <a:prstGeom prst="chevron">
            <a:avLst>
              <a:gd name="adj" fmla="val 76177"/>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2068681">
            <a:off x="1481089" y="833684"/>
            <a:ext cx="1714512" cy="1726563"/>
          </a:xfrm>
          <a:prstGeom prst="chevron">
            <a:avLst>
              <a:gd name="adj" fmla="val 72192"/>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298174">
            <a:off x="1779431" y="4417606"/>
            <a:ext cx="1714512" cy="1726563"/>
          </a:xfrm>
          <a:prstGeom prst="chevron">
            <a:avLst>
              <a:gd name="adj" fmla="val 72684"/>
            </a:avLst>
          </a:prstGeom>
          <a:gradFill flip="none" rotWithShape="1">
            <a:gsLst>
              <a:gs pos="0">
                <a:srgbClr val="FFD96D"/>
              </a:gs>
              <a:gs pos="50000">
                <a:srgbClr val="CC9900">
                  <a:shade val="67500"/>
                  <a:satMod val="115000"/>
                </a:srgbClr>
              </a:gs>
              <a:gs pos="100000">
                <a:srgbClr val="CC9900">
                  <a:shade val="100000"/>
                  <a:satMod val="115000"/>
                </a:srgbClr>
              </a:gs>
            </a:gsLst>
            <a:lin ang="108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1+#ppt_w/2"/>
                                          </p:val>
                                        </p:tav>
                                        <p:tav tm="100000">
                                          <p:val>
                                            <p:strVal val="#ppt_x"/>
                                          </p:val>
                                        </p:tav>
                                      </p:tavLst>
                                    </p:anim>
                                    <p:anim calcmode="lin" valueType="num">
                                      <p:cBhvr additive="base">
                                        <p:cTn id="43" dur="3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1+ppt_w/2"/>
                                          </p:val>
                                        </p:tav>
                                      </p:tavLst>
                                    </p:anim>
                                    <p:anim calcmode="lin" valueType="num">
                                      <p:cBhvr additive="base">
                                        <p:cTn id="63" dur="3000"/>
                                        <p:tgtEl>
                                          <p:spTgt spid="12"/>
                                        </p:tgtEl>
                                        <p:attrNameLst>
                                          <p:attrName>ppt_y</p:attrName>
                                        </p:attrNameLst>
                                      </p:cBhvr>
                                      <p:tavLst>
                                        <p:tav tm="0">
                                          <p:val>
                                            <p:strVal val="ppt_y"/>
                                          </p:val>
                                        </p:tav>
                                        <p:tav tm="100000">
                                          <p:val>
                                            <p:strVal val="1+ppt_h/2"/>
                                          </p:val>
                                        </p:tav>
                                      </p:tavLst>
                                    </p:anim>
                                    <p:set>
                                      <p:cBhvr>
                                        <p:cTn id="64" dur="1" fill="hold">
                                          <p:stCondLst>
                                            <p:cond delay="2999"/>
                                          </p:stCondLst>
                                        </p:cTn>
                                        <p:tgtEl>
                                          <p:spTgt spid="12"/>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5"/>
                                        </p:tgtEl>
                                        <p:attrNameLst>
                                          <p:attrName>ppt_x</p:attrName>
                                        </p:attrNameLst>
                                      </p:cBhvr>
                                      <p:tavLst>
                                        <p:tav tm="0">
                                          <p:val>
                                            <p:strVal val="ppt_x"/>
                                          </p:val>
                                        </p:tav>
                                        <p:tav tm="100000">
                                          <p:val>
                                            <p:strVal val="1+ppt_w/2"/>
                                          </p:val>
                                        </p:tav>
                                      </p:tavLst>
                                    </p:anim>
                                    <p:anim calcmode="lin" valueType="num">
                                      <p:cBhvr additive="base">
                                        <p:cTn id="67" dur="3000"/>
                                        <p:tgtEl>
                                          <p:spTgt spid="15"/>
                                        </p:tgtEl>
                                        <p:attrNameLst>
                                          <p:attrName>ppt_y</p:attrName>
                                        </p:attrNameLst>
                                      </p:cBhvr>
                                      <p:tavLst>
                                        <p:tav tm="0">
                                          <p:val>
                                            <p:strVal val="ppt_y"/>
                                          </p:val>
                                        </p:tav>
                                        <p:tav tm="100000">
                                          <p:val>
                                            <p:strVal val="1+ppt_h/2"/>
                                          </p:val>
                                        </p:tav>
                                      </p:tavLst>
                                    </p:anim>
                                    <p:set>
                                      <p:cBhvr>
                                        <p:cTn id="68" dur="1" fill="hold">
                                          <p:stCondLst>
                                            <p:cond delay="2999"/>
                                          </p:stCondLst>
                                        </p:cTn>
                                        <p:tgtEl>
                                          <p:spTgt spid="15"/>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3" fill="hold" grpId="1"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3" fill="hold" grpId="1"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3"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1+ppt_w/2"/>
                                          </p:val>
                                        </p:tav>
                                      </p:tavLst>
                                    </p:anim>
                                    <p:anim calcmode="lin" valueType="num">
                                      <p:cBhvr additive="base">
                                        <p:cTn id="91" dur="3000"/>
                                        <p:tgtEl>
                                          <p:spTgt spid="16"/>
                                        </p:tgtEl>
                                        <p:attrNameLst>
                                          <p:attrName>ppt_y</p:attrName>
                                        </p:attrNameLst>
                                      </p:cBhvr>
                                      <p:tavLst>
                                        <p:tav tm="0">
                                          <p:val>
                                            <p:strVal val="ppt_y"/>
                                          </p:val>
                                        </p:tav>
                                        <p:tav tm="100000">
                                          <p:val>
                                            <p:strVal val="0-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ox(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p:spPr>
        <p:txBody>
          <a:bodyPr/>
          <a:lstStyle/>
          <a:p>
            <a:endParaRPr lang="es-ES" dirty="0"/>
          </a:p>
        </p:txBody>
      </p:sp>
      <p:pic>
        <p:nvPicPr>
          <p:cNvPr id="4" name="3 Imagen" descr="0(24).jpg"/>
          <p:cNvPicPr>
            <a:picLocks noChangeAspect="1"/>
          </p:cNvPicPr>
          <p:nvPr/>
        </p:nvPicPr>
        <p:blipFill>
          <a:blip r:embed="rId2"/>
          <a:stretch>
            <a:fillRect/>
          </a:stretch>
        </p:blipFill>
        <p:spPr>
          <a:xfrm>
            <a:off x="8930" y="0"/>
            <a:ext cx="9135070" cy="6858000"/>
          </a:xfrm>
          <a:prstGeom prst="rect">
            <a:avLst/>
          </a:prstGeom>
        </p:spPr>
      </p:pic>
      <p:pic>
        <p:nvPicPr>
          <p:cNvPr id="5" name="4 Imagen" descr="34.png"/>
          <p:cNvPicPr>
            <a:picLocks noChangeAspect="1"/>
          </p:cNvPicPr>
          <p:nvPr/>
        </p:nvPicPr>
        <p:blipFill>
          <a:blip r:embed="rId3">
            <a:grayscl/>
            <a:lum contrast="40000"/>
          </a:blip>
          <a:stretch>
            <a:fillRect/>
          </a:stretch>
        </p:blipFill>
        <p:spPr>
          <a:xfrm>
            <a:off x="4572000" y="1214422"/>
            <a:ext cx="3160705" cy="3071810"/>
          </a:xfrm>
          <a:prstGeom prst="rect">
            <a:avLst/>
          </a:prstGeom>
          <a:effectLst>
            <a:reflection blurRad="6350" stA="50000" endA="300" endPos="90000" dir="5400000" sy="-100000" algn="bl" rotWithShape="0"/>
          </a:effectLst>
        </p:spPr>
      </p:pic>
      <p:pic>
        <p:nvPicPr>
          <p:cNvPr id="6" name="5 Imagen" descr="34.png"/>
          <p:cNvPicPr>
            <a:picLocks noChangeAspect="1"/>
          </p:cNvPicPr>
          <p:nvPr/>
        </p:nvPicPr>
        <p:blipFill>
          <a:blip r:embed="rId3">
            <a:grayscl/>
            <a:lum contrast="40000"/>
          </a:blip>
          <a:stretch>
            <a:fillRect/>
          </a:stretch>
        </p:blipFill>
        <p:spPr>
          <a:xfrm flipH="1">
            <a:off x="1357290" y="3895725"/>
            <a:ext cx="3095668" cy="2962275"/>
          </a:xfrm>
          <a:prstGeom prst="rect">
            <a:avLst/>
          </a:prstGeom>
          <a:effectLst>
            <a:reflection blurRad="6350" stA="50000" endA="300" endPos="90000" dir="5400000" sy="-100000" algn="bl" rotWithShape="0"/>
          </a:effectLst>
        </p:spPr>
      </p:pic>
      <p:pic>
        <p:nvPicPr>
          <p:cNvPr id="7" name="6 Imagen" descr="34.png"/>
          <p:cNvPicPr>
            <a:picLocks noChangeAspect="1"/>
          </p:cNvPicPr>
          <p:nvPr/>
        </p:nvPicPr>
        <p:blipFill>
          <a:blip r:embed="rId3">
            <a:grayscl/>
            <a:lum contrast="40000"/>
          </a:blip>
          <a:stretch>
            <a:fillRect/>
          </a:stretch>
        </p:blipFill>
        <p:spPr>
          <a:xfrm flipH="1">
            <a:off x="1357290" y="3071810"/>
            <a:ext cx="3286148" cy="2962275"/>
          </a:xfrm>
          <a:prstGeom prst="rect">
            <a:avLst/>
          </a:prstGeom>
          <a:effectLst>
            <a:reflection blurRad="6350" stA="50000" endA="300" endPos="90000" dir="5400000" sy="-100000" algn="bl" rotWithShape="0"/>
          </a:effectLst>
        </p:spPr>
      </p:pic>
      <p:pic>
        <p:nvPicPr>
          <p:cNvPr id="8" name="7 Imagen" descr="34.png"/>
          <p:cNvPicPr>
            <a:picLocks noChangeAspect="1"/>
          </p:cNvPicPr>
          <p:nvPr/>
        </p:nvPicPr>
        <p:blipFill>
          <a:blip r:embed="rId3">
            <a:grayscl/>
            <a:lum contrast="40000"/>
          </a:blip>
          <a:stretch>
            <a:fillRect/>
          </a:stretch>
        </p:blipFill>
        <p:spPr>
          <a:xfrm>
            <a:off x="4786314" y="2857496"/>
            <a:ext cx="3160705" cy="3071810"/>
          </a:xfrm>
          <a:prstGeom prst="rect">
            <a:avLst/>
          </a:prstGeom>
          <a:effectLst>
            <a:reflection blurRad="6350" stA="50000" endA="300" endPos="90000" dir="5400000" sy="-100000" algn="bl" rotWithShape="0"/>
          </a:effectLst>
        </p:spPr>
      </p:pic>
      <p:pic>
        <p:nvPicPr>
          <p:cNvPr id="9" name="8 Imagen" descr="34.png"/>
          <p:cNvPicPr>
            <a:picLocks noChangeAspect="1"/>
          </p:cNvPicPr>
          <p:nvPr/>
        </p:nvPicPr>
        <p:blipFill>
          <a:blip r:embed="rId3">
            <a:grayscl/>
            <a:lum contrast="40000"/>
          </a:blip>
          <a:stretch>
            <a:fillRect/>
          </a:stretch>
        </p:blipFill>
        <p:spPr>
          <a:xfrm flipH="1">
            <a:off x="1500166" y="2285992"/>
            <a:ext cx="3286148" cy="2962275"/>
          </a:xfrm>
          <a:prstGeom prst="rect">
            <a:avLst/>
          </a:prstGeom>
          <a:effectLst>
            <a:reflection blurRad="6350" stA="50000" endA="300" endPos="90000" dir="5400000" sy="-100000" algn="bl" rotWithShape="0"/>
          </a:effectLst>
        </p:spPr>
      </p:pic>
      <p:pic>
        <p:nvPicPr>
          <p:cNvPr id="10" name="9 Imagen" descr="34.png"/>
          <p:cNvPicPr>
            <a:picLocks noChangeAspect="1"/>
          </p:cNvPicPr>
          <p:nvPr/>
        </p:nvPicPr>
        <p:blipFill>
          <a:blip r:embed="rId3">
            <a:grayscl/>
            <a:lum contrast="40000"/>
          </a:blip>
          <a:stretch>
            <a:fillRect/>
          </a:stretch>
        </p:blipFill>
        <p:spPr>
          <a:xfrm>
            <a:off x="4643438" y="2143116"/>
            <a:ext cx="3214710" cy="3071810"/>
          </a:xfrm>
          <a:prstGeom prst="rect">
            <a:avLst/>
          </a:prstGeom>
          <a:effectLst>
            <a:reflection blurRad="6350" stA="50000" endA="300" endPos="90000" dir="5400000" sy="-100000" algn="bl" rotWithShape="0"/>
          </a:effectLst>
        </p:spPr>
      </p:pic>
      <p:pic>
        <p:nvPicPr>
          <p:cNvPr id="11" name="10 Imagen" descr="34.png"/>
          <p:cNvPicPr>
            <a:picLocks noChangeAspect="1"/>
          </p:cNvPicPr>
          <p:nvPr/>
        </p:nvPicPr>
        <p:blipFill>
          <a:blip r:embed="rId3">
            <a:grayscl/>
            <a:lum contrast="40000"/>
          </a:blip>
          <a:stretch>
            <a:fillRect/>
          </a:stretch>
        </p:blipFill>
        <p:spPr>
          <a:xfrm>
            <a:off x="4857752" y="3786190"/>
            <a:ext cx="3160705" cy="3071810"/>
          </a:xfrm>
          <a:prstGeom prst="rect">
            <a:avLst/>
          </a:prstGeom>
          <a:effectLst>
            <a:reflection blurRad="6350" stA="50000" endA="300" endPos="90000" dir="5400000" sy="-100000" algn="bl" rotWithShape="0"/>
          </a:effectLst>
        </p:spPr>
      </p:pic>
      <p:pic>
        <p:nvPicPr>
          <p:cNvPr id="12" name="11 Imagen" descr="34.png"/>
          <p:cNvPicPr>
            <a:picLocks noChangeAspect="1"/>
          </p:cNvPicPr>
          <p:nvPr/>
        </p:nvPicPr>
        <p:blipFill>
          <a:blip r:embed="rId3">
            <a:grayscl/>
            <a:lum contrast="40000"/>
          </a:blip>
          <a:stretch>
            <a:fillRect/>
          </a:stretch>
        </p:blipFill>
        <p:spPr>
          <a:xfrm flipH="1">
            <a:off x="1571604" y="1500174"/>
            <a:ext cx="3286148" cy="2962275"/>
          </a:xfrm>
          <a:prstGeom prst="rect">
            <a:avLst/>
          </a:prstGeom>
          <a:effectLst>
            <a:reflection blurRad="6350" stA="50000" endA="300" endPos="90000" dir="5400000" sy="-100000" algn="bl" rotWithShape="0"/>
          </a:effectLst>
        </p:spPr>
      </p:pic>
      <p:pic>
        <p:nvPicPr>
          <p:cNvPr id="13" name="12 Imagen" descr="34.png"/>
          <p:cNvPicPr>
            <a:picLocks noChangeAspect="1"/>
          </p:cNvPicPr>
          <p:nvPr/>
        </p:nvPicPr>
        <p:blipFill>
          <a:blip r:embed="rId3">
            <a:grayscl/>
            <a:lum contrast="40000"/>
          </a:blip>
          <a:stretch>
            <a:fillRect/>
          </a:stretch>
        </p:blipFill>
        <p:spPr>
          <a:xfrm flipH="1">
            <a:off x="1643042" y="785794"/>
            <a:ext cx="3286148" cy="2962275"/>
          </a:xfrm>
          <a:prstGeom prst="rect">
            <a:avLst/>
          </a:prstGeom>
          <a:effectLst>
            <a:reflection blurRad="6350" stA="50000" endA="300" endPos="90000" dir="5400000" sy="-100000" algn="bl" rotWithShape="0"/>
          </a:effectLst>
        </p:spPr>
      </p:pic>
      <p:pic>
        <p:nvPicPr>
          <p:cNvPr id="14" name="13 Imagen" descr="34.png"/>
          <p:cNvPicPr>
            <a:picLocks noChangeAspect="1"/>
          </p:cNvPicPr>
          <p:nvPr/>
        </p:nvPicPr>
        <p:blipFill>
          <a:blip r:embed="rId3">
            <a:grayscl/>
            <a:lum contrast="40000"/>
          </a:blip>
          <a:stretch>
            <a:fillRect/>
          </a:stretch>
        </p:blipFill>
        <p:spPr>
          <a:xfrm>
            <a:off x="4500562" y="428604"/>
            <a:ext cx="3160705" cy="3071810"/>
          </a:xfrm>
          <a:prstGeom prst="rect">
            <a:avLst/>
          </a:prstGeom>
          <a:effectLst>
            <a:reflection blurRad="6350" stA="50000" endA="300" endPos="90000" dir="5400000" sy="-100000" algn="bl" rotWithShape="0"/>
          </a:effectLst>
        </p:spPr>
      </p:pic>
      <p:pic>
        <p:nvPicPr>
          <p:cNvPr id="15" name="14 Imagen" descr="34.png"/>
          <p:cNvPicPr>
            <a:picLocks noChangeAspect="1"/>
          </p:cNvPicPr>
          <p:nvPr/>
        </p:nvPicPr>
        <p:blipFill>
          <a:blip r:embed="rId3">
            <a:grayscl/>
            <a:lum contrast="40000"/>
          </a:blip>
          <a:stretch>
            <a:fillRect/>
          </a:stretch>
        </p:blipFill>
        <p:spPr>
          <a:xfrm flipH="1">
            <a:off x="1714480" y="0"/>
            <a:ext cx="3286148" cy="2962275"/>
          </a:xfrm>
          <a:prstGeom prst="rect">
            <a:avLst/>
          </a:prstGeom>
          <a:effectLst>
            <a:reflection blurRad="6350" stA="50000" endA="300" endPos="90000" dir="5400000" sy="-100000" algn="bl" rotWithShape="0"/>
          </a:effectLst>
        </p:spPr>
      </p:pic>
      <p:pic>
        <p:nvPicPr>
          <p:cNvPr id="16" name="15 Imagen" descr="34.png"/>
          <p:cNvPicPr>
            <a:picLocks noChangeAspect="1"/>
          </p:cNvPicPr>
          <p:nvPr/>
        </p:nvPicPr>
        <p:blipFill>
          <a:blip r:embed="rId3">
            <a:grayscl/>
            <a:lum contrast="40000"/>
          </a:blip>
          <a:stretch>
            <a:fillRect/>
          </a:stretch>
        </p:blipFill>
        <p:spPr>
          <a:xfrm>
            <a:off x="4572000" y="0"/>
            <a:ext cx="3160705" cy="3071810"/>
          </a:xfrm>
          <a:prstGeom prst="rect">
            <a:avLst/>
          </a:prstGeom>
          <a:effectLst>
            <a:reflection blurRad="6350" stA="50000" endA="300" endPos="90000" dir="5400000" sy="-100000" algn="bl" rotWithShape="0"/>
          </a:effectLst>
        </p:spPr>
      </p:pic>
      <p:sp>
        <p:nvSpPr>
          <p:cNvPr id="17" name="16 Rectángulo"/>
          <p:cNvSpPr/>
          <p:nvPr/>
        </p:nvSpPr>
        <p:spPr>
          <a:xfrm>
            <a:off x="-457200" y="-214338"/>
            <a:ext cx="9958422" cy="7715304"/>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19" presetClass="exit" presetSubtype="5" fill="hold" nodeType="afterEffect">
                                  <p:stCondLst>
                                    <p:cond delay="0"/>
                                  </p:stCondLst>
                                  <p:childTnLst>
                                    <p:anim calcmode="lin" valueType="num">
                                      <p:cBhvr>
                                        <p:cTn id="82" dur="3000"/>
                                        <p:tgtEl>
                                          <p:spTgt spid="6"/>
                                        </p:tgtEl>
                                        <p:attrNameLst>
                                          <p:attrName>ppt_w</p:attrName>
                                        </p:attrNameLst>
                                      </p:cBhvr>
                                      <p:tavLst>
                                        <p:tav tm="0">
                                          <p:val>
                                            <p:strVal val="ppt_w"/>
                                          </p:val>
                                        </p:tav>
                                        <p:tav tm="100000">
                                          <p:val>
                                            <p:strVal val="ppt_w"/>
                                          </p:val>
                                        </p:tav>
                                      </p:tavLst>
                                    </p:anim>
                                    <p:anim calcmode="lin" valueType="num">
                                      <p:cBhvr>
                                        <p:cTn id="8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6"/>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strVal val="ppt_w"/>
                                          </p:val>
                                        </p:tav>
                                      </p:tavLst>
                                    </p:anim>
                                    <p:anim calcmode="lin" valueType="num">
                                      <p:cBhvr>
                                        <p:cTn id="8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3000"/>
                                        <p:tgtEl>
                                          <p:spTgt spid="12"/>
                                        </p:tgtEl>
                                        <p:attrNameLst>
                                          <p:attrName>ppt_w</p:attrName>
                                        </p:attrNameLst>
                                      </p:cBhvr>
                                      <p:tavLst>
                                        <p:tav tm="0">
                                          <p:val>
                                            <p:strVal val="ppt_w"/>
                                          </p:val>
                                        </p:tav>
                                        <p:tav tm="100000">
                                          <p:val>
                                            <p:strVal val="ppt_w"/>
                                          </p:val>
                                        </p:tav>
                                      </p:tavLst>
                                    </p:anim>
                                    <p:anim calcmode="lin" valueType="num">
                                      <p:cBhvr>
                                        <p:cTn id="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12"/>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3000"/>
                                        <p:tgtEl>
                                          <p:spTgt spid="13"/>
                                        </p:tgtEl>
                                        <p:attrNameLst>
                                          <p:attrName>ppt_w</p:attrName>
                                        </p:attrNameLst>
                                      </p:cBhvr>
                                      <p:tavLst>
                                        <p:tav tm="0">
                                          <p:val>
                                            <p:strVal val="ppt_w"/>
                                          </p:val>
                                        </p:tav>
                                        <p:tav tm="100000">
                                          <p:val>
                                            <p:strVal val="ppt_w"/>
                                          </p:val>
                                        </p:tav>
                                      </p:tavLst>
                                    </p:anim>
                                    <p:anim calcmode="lin" valueType="num">
                                      <p:cBhvr>
                                        <p:cTn id="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13"/>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000"/>
                                        <p:tgtEl>
                                          <p:spTgt spid="15"/>
                                        </p:tgtEl>
                                        <p:attrNameLst>
                                          <p:attrName>ppt_w</p:attrName>
                                        </p:attrNameLst>
                                      </p:cBhvr>
                                      <p:tavLst>
                                        <p:tav tm="0">
                                          <p:val>
                                            <p:strVal val="ppt_w"/>
                                          </p:val>
                                        </p:tav>
                                        <p:tav tm="100000">
                                          <p:val>
                                            <p:strVal val="ppt_w"/>
                                          </p:val>
                                        </p:tav>
                                      </p:tavLst>
                                    </p:anim>
                                    <p:anim calcmode="lin" valueType="num">
                                      <p:cBhvr>
                                        <p:cTn id="10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15"/>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5"/>
                                        </p:tgtEl>
                                        <p:attrNameLst>
                                          <p:attrName>ppt_w</p:attrName>
                                        </p:attrNameLst>
                                      </p:cBhvr>
                                      <p:tavLst>
                                        <p:tav tm="0">
                                          <p:val>
                                            <p:strVal val="ppt_w"/>
                                          </p:val>
                                        </p:tav>
                                        <p:tav tm="100000">
                                          <p:val>
                                            <p:strVal val="ppt_w"/>
                                          </p:val>
                                        </p:tav>
                                      </p:tavLst>
                                    </p:anim>
                                    <p:anim calcmode="lin" valueType="num">
                                      <p:cBhvr>
                                        <p:cTn id="10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strVal val="ppt_w"/>
                                          </p:val>
                                        </p:tav>
                                      </p:tavLst>
                                    </p:anim>
                                    <p:anim calcmode="lin" valueType="num">
                                      <p:cBhvr>
                                        <p:cTn id="1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8"/>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10"/>
                                        </p:tgtEl>
                                        <p:attrNameLst>
                                          <p:attrName>ppt_w</p:attrName>
                                        </p:attrNameLst>
                                      </p:cBhvr>
                                      <p:tavLst>
                                        <p:tav tm="0">
                                          <p:val>
                                            <p:strVal val="ppt_w"/>
                                          </p:val>
                                        </p:tav>
                                        <p:tav tm="100000">
                                          <p:val>
                                            <p:strVal val="ppt_w"/>
                                          </p:val>
                                        </p:tav>
                                      </p:tavLst>
                                    </p:anim>
                                    <p:anim calcmode="lin" valueType="num">
                                      <p:cBhvr>
                                        <p:cTn id="11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10"/>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11"/>
                                        </p:tgtEl>
                                        <p:attrNameLst>
                                          <p:attrName>ppt_w</p:attrName>
                                        </p:attrNameLst>
                                      </p:cBhvr>
                                      <p:tavLst>
                                        <p:tav tm="0">
                                          <p:val>
                                            <p:strVal val="ppt_w"/>
                                          </p:val>
                                        </p:tav>
                                        <p:tav tm="100000">
                                          <p:val>
                                            <p:strVal val="ppt_w"/>
                                          </p:val>
                                        </p:tav>
                                      </p:tavLst>
                                    </p:anim>
                                    <p:anim calcmode="lin" valueType="num">
                                      <p:cBhvr>
                                        <p:cTn id="11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11"/>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14"/>
                                        </p:tgtEl>
                                        <p:attrNameLst>
                                          <p:attrName>ppt_w</p:attrName>
                                        </p:attrNameLst>
                                      </p:cBhvr>
                                      <p:tavLst>
                                        <p:tav tm="0">
                                          <p:val>
                                            <p:strVal val="ppt_w"/>
                                          </p:val>
                                        </p:tav>
                                        <p:tav tm="100000">
                                          <p:val>
                                            <p:strVal val="ppt_w"/>
                                          </p:val>
                                        </p:tav>
                                      </p:tavLst>
                                    </p:anim>
                                    <p:anim calcmode="lin" valueType="num">
                                      <p:cBhvr>
                                        <p:cTn id="12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16"/>
                                        </p:tgtEl>
                                        <p:attrNameLst>
                                          <p:attrName>ppt_w</p:attrName>
                                        </p:attrNameLst>
                                      </p:cBhvr>
                                      <p:tavLst>
                                        <p:tav tm="0">
                                          <p:val>
                                            <p:strVal val="ppt_w"/>
                                          </p:val>
                                        </p:tav>
                                        <p:tav tm="100000">
                                          <p:val>
                                            <p:strVal val="ppt_w"/>
                                          </p:val>
                                        </p:tav>
                                      </p:tavLst>
                                    </p:anim>
                                    <p:anim calcmode="lin" valueType="num">
                                      <p:cBhvr>
                                        <p:cTn id="12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1+ppt_w/2"/>
                                          </p:val>
                                        </p:tav>
                                      </p:tavLst>
                                    </p:anim>
                                    <p:anim calcmode="lin" valueType="num">
                                      <p:cBhvr additive="base">
                                        <p:cTn id="151" dur="3000"/>
                                        <p:tgtEl>
                                          <p:spTgt spid="15"/>
                                        </p:tgtEl>
                                        <p:attrNameLst>
                                          <p:attrName>ppt_y</p:attrName>
                                        </p:attrNameLst>
                                      </p:cBhvr>
                                      <p:tavLst>
                                        <p:tav tm="0">
                                          <p:val>
                                            <p:strVal val="ppt_y"/>
                                          </p:val>
                                        </p:tav>
                                        <p:tav tm="100000">
                                          <p:val>
                                            <p:strVal val="ppt_y"/>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0-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0-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00B050">
                  <a:shade val="67500"/>
                  <a:satMod val="115000"/>
                </a:srgbClr>
              </a:gs>
              <a:gs pos="100000">
                <a:srgbClr val="00B050">
                  <a:shade val="100000"/>
                  <a:satMod val="115000"/>
                </a:srgbClr>
              </a:gs>
            </a:gsLst>
            <a:lin ang="16200000" scaled="1"/>
            <a:tileRect/>
          </a:gradFill>
        </p:spPr>
        <p:txBody>
          <a:bodyPr/>
          <a:lstStyle/>
          <a:p>
            <a:endParaRPr lang="es-ES" dirty="0"/>
          </a:p>
        </p:txBody>
      </p:sp>
      <p:pic>
        <p:nvPicPr>
          <p:cNvPr id="4" name="3 Imagen" descr="0(26).jpg"/>
          <p:cNvPicPr>
            <a:picLocks noChangeAspect="1"/>
          </p:cNvPicPr>
          <p:nvPr/>
        </p:nvPicPr>
        <p:blipFill>
          <a:blip r:embed="rId2"/>
          <a:stretch>
            <a:fillRect/>
          </a:stretch>
        </p:blipFill>
        <p:spPr>
          <a:xfrm>
            <a:off x="0" y="0"/>
            <a:ext cx="9144000" cy="6858000"/>
          </a:xfrm>
          <a:prstGeom prst="rect">
            <a:avLst/>
          </a:prstGeom>
        </p:spPr>
      </p:pic>
      <p:pic>
        <p:nvPicPr>
          <p:cNvPr id="6" name="5 Imagen" descr="01774418.png"/>
          <p:cNvPicPr>
            <a:picLocks noChangeAspect="1"/>
          </p:cNvPicPr>
          <p:nvPr/>
        </p:nvPicPr>
        <p:blipFill>
          <a:blip r:embed="rId3"/>
          <a:stretch>
            <a:fillRect/>
          </a:stretch>
        </p:blipFill>
        <p:spPr>
          <a:xfrm rot="19159830">
            <a:off x="-20866" y="246090"/>
            <a:ext cx="2778105" cy="2500294"/>
          </a:xfrm>
          <a:prstGeom prst="rect">
            <a:avLst/>
          </a:prstGeom>
          <a:effectLst>
            <a:reflection blurRad="6350" stA="50000" endA="300" endPos="90000" dir="5400000" sy="-100000" algn="bl" rotWithShape="0"/>
          </a:effectLst>
        </p:spPr>
      </p:pic>
      <p:pic>
        <p:nvPicPr>
          <p:cNvPr id="7" name="6 Imagen" descr="01774418.png"/>
          <p:cNvPicPr>
            <a:picLocks noChangeAspect="1"/>
          </p:cNvPicPr>
          <p:nvPr/>
        </p:nvPicPr>
        <p:blipFill>
          <a:blip r:embed="rId3">
            <a:lum contrast="20000"/>
          </a:blip>
          <a:stretch>
            <a:fillRect/>
          </a:stretch>
        </p:blipFill>
        <p:spPr>
          <a:xfrm rot="19763772">
            <a:off x="958754" y="1394696"/>
            <a:ext cx="2428892" cy="2186002"/>
          </a:xfrm>
          <a:prstGeom prst="rect">
            <a:avLst/>
          </a:prstGeom>
          <a:effectLst>
            <a:reflection blurRad="6350" stA="50000" endA="300" endPos="90000" dir="5400000" sy="-100000" algn="bl" rotWithShape="0"/>
          </a:effectLst>
        </p:spPr>
      </p:pic>
      <p:pic>
        <p:nvPicPr>
          <p:cNvPr id="8" name="7 Imagen" descr="01774418.png"/>
          <p:cNvPicPr>
            <a:picLocks noChangeAspect="1"/>
          </p:cNvPicPr>
          <p:nvPr/>
        </p:nvPicPr>
        <p:blipFill>
          <a:blip r:embed="rId3">
            <a:lum contrast="20000"/>
          </a:blip>
          <a:stretch>
            <a:fillRect/>
          </a:stretch>
        </p:blipFill>
        <p:spPr>
          <a:xfrm rot="19536112">
            <a:off x="1857619" y="2508405"/>
            <a:ext cx="2143140" cy="1928826"/>
          </a:xfrm>
          <a:prstGeom prst="rect">
            <a:avLst/>
          </a:prstGeom>
          <a:effectLst>
            <a:reflection blurRad="6350" stA="50000" endA="300" endPos="90000" dir="5400000" sy="-100000" algn="bl" rotWithShape="0"/>
          </a:effectLst>
        </p:spPr>
      </p:pic>
      <p:pic>
        <p:nvPicPr>
          <p:cNvPr id="9" name="8 Imagen" descr="01774418.png"/>
          <p:cNvPicPr>
            <a:picLocks noChangeAspect="1"/>
          </p:cNvPicPr>
          <p:nvPr/>
        </p:nvPicPr>
        <p:blipFill>
          <a:blip r:embed="rId3">
            <a:lum contrast="20000"/>
          </a:blip>
          <a:stretch>
            <a:fillRect/>
          </a:stretch>
        </p:blipFill>
        <p:spPr>
          <a:xfrm rot="19372535">
            <a:off x="2607607" y="3398142"/>
            <a:ext cx="1889009" cy="1700108"/>
          </a:xfrm>
          <a:prstGeom prst="rect">
            <a:avLst/>
          </a:prstGeom>
          <a:effectLst>
            <a:reflection blurRad="6350" stA="50000" endA="300" endPos="90000" dir="5400000" sy="-100000" algn="bl" rotWithShape="0"/>
          </a:effectLst>
        </p:spPr>
      </p:pic>
      <p:pic>
        <p:nvPicPr>
          <p:cNvPr id="10" name="9 Imagen" descr="01774418.png"/>
          <p:cNvPicPr>
            <a:picLocks noChangeAspect="1"/>
          </p:cNvPicPr>
          <p:nvPr/>
        </p:nvPicPr>
        <p:blipFill>
          <a:blip r:embed="rId3">
            <a:lum contrast="20000"/>
          </a:blip>
          <a:stretch>
            <a:fillRect/>
          </a:stretch>
        </p:blipFill>
        <p:spPr>
          <a:xfrm rot="1972539">
            <a:off x="6322181" y="74220"/>
            <a:ext cx="2764963" cy="2643549"/>
          </a:xfrm>
          <a:prstGeom prst="rect">
            <a:avLst/>
          </a:prstGeom>
          <a:effectLst>
            <a:reflection blurRad="6350" stA="50000" endA="300" endPos="90000" dir="5400000" sy="-100000" algn="bl" rotWithShape="0"/>
          </a:effectLst>
        </p:spPr>
      </p:pic>
      <p:pic>
        <p:nvPicPr>
          <p:cNvPr id="11" name="10 Imagen" descr="01774418.png"/>
          <p:cNvPicPr>
            <a:picLocks noChangeAspect="1"/>
          </p:cNvPicPr>
          <p:nvPr/>
        </p:nvPicPr>
        <p:blipFill>
          <a:blip r:embed="rId3">
            <a:lum contrast="20000"/>
          </a:blip>
          <a:stretch>
            <a:fillRect/>
          </a:stretch>
        </p:blipFill>
        <p:spPr>
          <a:xfrm rot="2615777">
            <a:off x="5990911" y="964620"/>
            <a:ext cx="2428892" cy="2186002"/>
          </a:xfrm>
          <a:prstGeom prst="rect">
            <a:avLst/>
          </a:prstGeom>
          <a:effectLst>
            <a:reflection blurRad="6350" stA="50000" endA="300" endPos="90000" dir="5400000" sy="-100000" algn="bl" rotWithShape="0"/>
          </a:effectLst>
        </p:spPr>
      </p:pic>
      <p:pic>
        <p:nvPicPr>
          <p:cNvPr id="12" name="11 Imagen" descr="01774418.png"/>
          <p:cNvPicPr>
            <a:picLocks noChangeAspect="1"/>
          </p:cNvPicPr>
          <p:nvPr/>
        </p:nvPicPr>
        <p:blipFill>
          <a:blip r:embed="rId3">
            <a:lum contrast="20000"/>
          </a:blip>
          <a:stretch>
            <a:fillRect/>
          </a:stretch>
        </p:blipFill>
        <p:spPr>
          <a:xfrm rot="3501257">
            <a:off x="5669477" y="1953991"/>
            <a:ext cx="2143140" cy="1928826"/>
          </a:xfrm>
          <a:prstGeom prst="rect">
            <a:avLst/>
          </a:prstGeom>
          <a:effectLst>
            <a:reflection blurRad="6350" stA="50000" endA="300" endPos="90000" dir="5400000" sy="-100000" algn="bl" rotWithShape="0"/>
          </a:effectLst>
        </p:spPr>
      </p:pic>
      <p:pic>
        <p:nvPicPr>
          <p:cNvPr id="13" name="12 Imagen" descr="01774418.png"/>
          <p:cNvPicPr>
            <a:picLocks noChangeAspect="1"/>
          </p:cNvPicPr>
          <p:nvPr/>
        </p:nvPicPr>
        <p:blipFill>
          <a:blip r:embed="rId3">
            <a:lum contrast="20000"/>
          </a:blip>
          <a:stretch>
            <a:fillRect/>
          </a:stretch>
        </p:blipFill>
        <p:spPr>
          <a:xfrm rot="2776365">
            <a:off x="5466148" y="3063243"/>
            <a:ext cx="1889009" cy="1700108"/>
          </a:xfrm>
          <a:prstGeom prst="rect">
            <a:avLst/>
          </a:prstGeom>
          <a:effectLst>
            <a:reflection blurRad="6350" stA="50000" endA="300" endPos="90000" dir="5400000" sy="-100000" algn="bl" rotWithShape="0"/>
          </a:effectLst>
        </p:spPr>
      </p:pic>
      <p:pic>
        <p:nvPicPr>
          <p:cNvPr id="14" name="13 Imagen" descr="01774418.png"/>
          <p:cNvPicPr>
            <a:picLocks noChangeAspect="1"/>
          </p:cNvPicPr>
          <p:nvPr/>
        </p:nvPicPr>
        <p:blipFill>
          <a:blip r:embed="rId3">
            <a:lum contrast="20000"/>
          </a:blip>
          <a:stretch>
            <a:fillRect/>
          </a:stretch>
        </p:blipFill>
        <p:spPr>
          <a:xfrm rot="19372535">
            <a:off x="3057834" y="3979446"/>
            <a:ext cx="1596287" cy="1436658"/>
          </a:xfrm>
          <a:prstGeom prst="rect">
            <a:avLst/>
          </a:prstGeom>
          <a:effectLst>
            <a:reflection blurRad="6350" stA="50000" endA="300" endPos="90000" dir="5400000" sy="-100000" algn="bl" rotWithShape="0"/>
          </a:effectLst>
        </p:spPr>
      </p:pic>
      <p:pic>
        <p:nvPicPr>
          <p:cNvPr id="15" name="14 Imagen" descr="01774418.png"/>
          <p:cNvPicPr>
            <a:picLocks noChangeAspect="1"/>
          </p:cNvPicPr>
          <p:nvPr/>
        </p:nvPicPr>
        <p:blipFill>
          <a:blip r:embed="rId3">
            <a:lum contrast="20000"/>
          </a:blip>
          <a:stretch>
            <a:fillRect/>
          </a:stretch>
        </p:blipFill>
        <p:spPr>
          <a:xfrm rot="2776365">
            <a:off x="5200596" y="3782352"/>
            <a:ext cx="1589024" cy="1430122"/>
          </a:xfrm>
          <a:prstGeom prst="rect">
            <a:avLst/>
          </a:prstGeom>
          <a:effectLst>
            <a:reflection blurRad="6350" stA="50000" endA="300" endPos="90000" dir="5400000" sy="-100000" algn="bl" rotWithShape="0"/>
          </a:effectLst>
        </p:spPr>
      </p:pic>
      <p:pic>
        <p:nvPicPr>
          <p:cNvPr id="16" name="15 Imagen" descr="01774418.png"/>
          <p:cNvPicPr>
            <a:picLocks noChangeAspect="1"/>
          </p:cNvPicPr>
          <p:nvPr/>
        </p:nvPicPr>
        <p:blipFill>
          <a:blip r:embed="rId3">
            <a:lum contrast="20000"/>
          </a:blip>
          <a:stretch>
            <a:fillRect/>
          </a:stretch>
        </p:blipFill>
        <p:spPr>
          <a:xfrm rot="19372535">
            <a:off x="3475441" y="4730865"/>
            <a:ext cx="1434284" cy="1290855"/>
          </a:xfrm>
          <a:prstGeom prst="rect">
            <a:avLst/>
          </a:prstGeom>
          <a:effectLst>
            <a:reflection blurRad="6350" stA="50000" endA="300" endPos="90000" dir="5400000" sy="-100000" algn="bl" rotWithShape="0"/>
          </a:effectLst>
        </p:spPr>
      </p:pic>
      <p:pic>
        <p:nvPicPr>
          <p:cNvPr id="17" name="16 Imagen" descr="01774418.png"/>
          <p:cNvPicPr>
            <a:picLocks noChangeAspect="1"/>
          </p:cNvPicPr>
          <p:nvPr/>
        </p:nvPicPr>
        <p:blipFill>
          <a:blip r:embed="rId3">
            <a:lum contrast="20000"/>
          </a:blip>
          <a:stretch>
            <a:fillRect/>
          </a:stretch>
        </p:blipFill>
        <p:spPr>
          <a:xfrm rot="2776365">
            <a:off x="5016998" y="4586592"/>
            <a:ext cx="1350610" cy="1215549"/>
          </a:xfrm>
          <a:prstGeom prst="rect">
            <a:avLst/>
          </a:prstGeom>
          <a:effectLst>
            <a:reflection blurRad="6350" stA="50000" endA="300" endPos="90000" dir="5400000" sy="-100000" algn="bl" rotWithShape="0"/>
          </a:effectLst>
        </p:spPr>
      </p:pic>
      <p:pic>
        <p:nvPicPr>
          <p:cNvPr id="18" name="17 Imagen" descr="01774418.png"/>
          <p:cNvPicPr>
            <a:picLocks noChangeAspect="1"/>
          </p:cNvPicPr>
          <p:nvPr/>
        </p:nvPicPr>
        <p:blipFill>
          <a:blip r:embed="rId3">
            <a:lum contrast="20000"/>
          </a:blip>
          <a:stretch>
            <a:fillRect/>
          </a:stretch>
        </p:blipFill>
        <p:spPr>
          <a:xfrm rot="19372535">
            <a:off x="3887507" y="5265126"/>
            <a:ext cx="1434284" cy="1290855"/>
          </a:xfrm>
          <a:prstGeom prst="rect">
            <a:avLst/>
          </a:prstGeom>
          <a:effectLst>
            <a:reflection blurRad="6350" stA="50000" endA="300" endPos="90000" dir="5400000" sy="-100000" algn="bl" rotWithShape="0"/>
          </a:effectLst>
        </p:spPr>
      </p:pic>
      <p:pic>
        <p:nvPicPr>
          <p:cNvPr id="19" name="18 Imagen" descr="01774418.png"/>
          <p:cNvPicPr>
            <a:picLocks noChangeAspect="1"/>
          </p:cNvPicPr>
          <p:nvPr/>
        </p:nvPicPr>
        <p:blipFill>
          <a:blip r:embed="rId3">
            <a:lum contrast="20000"/>
          </a:blip>
          <a:stretch>
            <a:fillRect/>
          </a:stretch>
        </p:blipFill>
        <p:spPr>
          <a:xfrm rot="2776365">
            <a:off x="4802685" y="5342114"/>
            <a:ext cx="1350610" cy="1215549"/>
          </a:xfrm>
          <a:prstGeom prst="rect">
            <a:avLst/>
          </a:prstGeom>
          <a:effectLst>
            <a:reflection blurRad="6350" stA="50000" endA="300" endPos="90000" dir="5400000" sy="-100000" algn="bl" rotWithShape="0"/>
          </a:effectLst>
        </p:spPr>
      </p:pic>
      <p:pic>
        <p:nvPicPr>
          <p:cNvPr id="20" name="19 Imagen" descr="01774418.png"/>
          <p:cNvPicPr>
            <a:picLocks noChangeAspect="1"/>
          </p:cNvPicPr>
          <p:nvPr/>
        </p:nvPicPr>
        <p:blipFill>
          <a:blip r:embed="rId3">
            <a:lum contrast="20000"/>
          </a:blip>
          <a:stretch>
            <a:fillRect/>
          </a:stretch>
        </p:blipFill>
        <p:spPr>
          <a:xfrm rot="19372535">
            <a:off x="4225823" y="5737092"/>
            <a:ext cx="1216803" cy="1290855"/>
          </a:xfrm>
          <a:prstGeom prst="rect">
            <a:avLst/>
          </a:prstGeom>
          <a:effectLst>
            <a:reflection blurRad="6350" stA="50000" endA="300" endPos="90000" dir="5400000" sy="-100000" algn="bl" rotWithShape="0"/>
          </a:effectLst>
        </p:spPr>
      </p:pic>
      <p:pic>
        <p:nvPicPr>
          <p:cNvPr id="21" name="20 Imagen" descr="01774418.png"/>
          <p:cNvPicPr>
            <a:picLocks noChangeAspect="1"/>
          </p:cNvPicPr>
          <p:nvPr/>
        </p:nvPicPr>
        <p:blipFill>
          <a:blip r:embed="rId3">
            <a:lum contrast="20000"/>
          </a:blip>
          <a:stretch>
            <a:fillRect/>
          </a:stretch>
        </p:blipFill>
        <p:spPr>
          <a:xfrm rot="2776365">
            <a:off x="4681036" y="5822800"/>
            <a:ext cx="1213119" cy="1215549"/>
          </a:xfrm>
          <a:prstGeom prst="rect">
            <a:avLst/>
          </a:prstGeom>
          <a:effectLst>
            <a:reflection blurRad="6350" stA="50000" endA="300" endPos="90000" dir="5400000" sy="-100000" algn="bl" rotWithShape="0"/>
          </a:effectLst>
        </p:spPr>
      </p:pic>
      <p:sp>
        <p:nvSpPr>
          <p:cNvPr id="22" name="21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7"/>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1"/>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1+ppt_w/2"/>
                                          </p:val>
                                        </p:tav>
                                      </p:tavLst>
                                    </p:anim>
                                    <p:anim calcmode="lin" valueType="num">
                                      <p:cBhvr additive="base">
                                        <p:cTn id="115" dur="3000"/>
                                        <p:tgtEl>
                                          <p:spTgt spid="8"/>
                                        </p:tgtEl>
                                        <p:attrNameLst>
                                          <p:attrName>ppt_y</p:attrName>
                                        </p:attrNameLst>
                                      </p:cBhvr>
                                      <p:tavLst>
                                        <p:tav tm="0">
                                          <p:val>
                                            <p:strVal val="ppt_y"/>
                                          </p:val>
                                        </p:tav>
                                        <p:tav tm="100000">
                                          <p:val>
                                            <p:strVal val="1+ppt_h/2"/>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1+ppt_w/2"/>
                                          </p:val>
                                        </p:tav>
                                      </p:tavLst>
                                    </p:anim>
                                    <p:anim calcmode="lin" valueType="num">
                                      <p:cBhvr additive="base">
                                        <p:cTn id="119" dur="3000"/>
                                        <p:tgtEl>
                                          <p:spTgt spid="9"/>
                                        </p:tgtEl>
                                        <p:attrNameLst>
                                          <p:attrName>ppt_y</p:attrName>
                                        </p:attrNameLst>
                                      </p:cBhvr>
                                      <p:tavLst>
                                        <p:tav tm="0">
                                          <p:val>
                                            <p:strVal val="ppt_y"/>
                                          </p:val>
                                        </p:tav>
                                        <p:tav tm="100000">
                                          <p:val>
                                            <p:strVal val="1+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6"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1+ppt_w/2"/>
                                          </p:val>
                                        </p:tav>
                                      </p:tavLst>
                                    </p:anim>
                                    <p:anim calcmode="lin" valueType="num">
                                      <p:cBhvr additive="base">
                                        <p:cTn id="131" dur="3000"/>
                                        <p:tgtEl>
                                          <p:spTgt spid="18"/>
                                        </p:tgtEl>
                                        <p:attrNameLst>
                                          <p:attrName>ppt_y</p:attrName>
                                        </p:attrNameLst>
                                      </p:cBhvr>
                                      <p:tavLst>
                                        <p:tav tm="0">
                                          <p:val>
                                            <p:strVal val="ppt_y"/>
                                          </p:val>
                                        </p:tav>
                                        <p:tav tm="100000">
                                          <p:val>
                                            <p:strVal val="1+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6" fill="hold"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2" fill="hold"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1+ppt_h/2"/>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0-ppt_w/2"/>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12" fill="hold"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1+ppt_h/2"/>
                                          </p:val>
                                        </p:tav>
                                      </p:tavLst>
                                    </p:anim>
                                    <p:set>
                                      <p:cBhvr>
                                        <p:cTn id="168" dur="1" fill="hold">
                                          <p:stCondLst>
                                            <p:cond delay="2999"/>
                                          </p:stCondLst>
                                        </p:cTn>
                                        <p:tgtEl>
                                          <p:spTgt spid="21"/>
                                        </p:tgtEl>
                                        <p:attrNameLst>
                                          <p:attrName>style.visibility</p:attrName>
                                        </p:attrNameLst>
                                      </p:cBhvr>
                                      <p:to>
                                        <p:strVal val="hidden"/>
                                      </p:to>
                                    </p:set>
                                  </p:childTnLst>
                                </p:cTn>
                              </p:par>
                              <p:par>
                                <p:cTn id="169" presetID="2" presetClass="entr" presetSubtype="1"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additive="base">
                                        <p:cTn id="171" dur="3000" fill="hold"/>
                                        <p:tgtEl>
                                          <p:spTgt spid="4"/>
                                        </p:tgtEl>
                                        <p:attrNameLst>
                                          <p:attrName>ppt_x</p:attrName>
                                        </p:attrNameLst>
                                      </p:cBhvr>
                                      <p:tavLst>
                                        <p:tav tm="0">
                                          <p:val>
                                            <p:strVal val="#ppt_x"/>
                                          </p:val>
                                        </p:tav>
                                        <p:tav tm="100000">
                                          <p:val>
                                            <p:strVal val="#ppt_x"/>
                                          </p:val>
                                        </p:tav>
                                      </p:tavLst>
                                    </p:anim>
                                    <p:anim calcmode="lin" valueType="num">
                                      <p:cBhvr additive="base">
                                        <p:cTn id="172" dur="3000" fill="hold"/>
                                        <p:tgtEl>
                                          <p:spTgt spid="4"/>
                                        </p:tgtEl>
                                        <p:attrNameLst>
                                          <p:attrName>ppt_y</p:attrName>
                                        </p:attrNameLst>
                                      </p:cBhvr>
                                      <p:tavLst>
                                        <p:tav tm="0">
                                          <p:val>
                                            <p:strVal val="0-#ppt_h/2"/>
                                          </p:val>
                                        </p:tav>
                                        <p:tav tm="100000">
                                          <p:val>
                                            <p:strVal val="#ppt_y"/>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20).jpg"/>
          <p:cNvPicPr>
            <a:picLocks noChangeAspect="1"/>
          </p:cNvPicPr>
          <p:nvPr/>
        </p:nvPicPr>
        <p:blipFill>
          <a:blip r:embed="rId2"/>
          <a:stretch>
            <a:fillRect/>
          </a:stretch>
        </p:blipFill>
        <p:spPr>
          <a:xfrm>
            <a:off x="0" y="0"/>
            <a:ext cx="9179719" cy="6858000"/>
          </a:xfrm>
          <a:prstGeom prst="rect">
            <a:avLst/>
          </a:prstGeom>
        </p:spPr>
      </p:pic>
      <p:sp>
        <p:nvSpPr>
          <p:cNvPr id="5" name="4 Luna"/>
          <p:cNvSpPr/>
          <p:nvPr/>
        </p:nvSpPr>
        <p:spPr>
          <a:xfrm rot="14551537">
            <a:off x="3211538" y="-412517"/>
            <a:ext cx="1083788" cy="210025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170604">
            <a:off x="4777641" y="-352966"/>
            <a:ext cx="1083788" cy="210025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878358">
            <a:off x="3206552" y="304209"/>
            <a:ext cx="1083788" cy="210025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7839699">
            <a:off x="4698583" y="370044"/>
            <a:ext cx="1099031" cy="209041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878358">
            <a:off x="3206552" y="1090027"/>
            <a:ext cx="1083788" cy="210025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839699">
            <a:off x="4703247" y="1166786"/>
            <a:ext cx="1099031" cy="209041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878358">
            <a:off x="3206552" y="1804406"/>
            <a:ext cx="1083788" cy="210025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7839699">
            <a:off x="4703248" y="1952604"/>
            <a:ext cx="1099031" cy="209041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878358">
            <a:off x="3135115" y="2518787"/>
            <a:ext cx="1083788" cy="210025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7839699">
            <a:off x="4631810" y="2666985"/>
            <a:ext cx="1099031" cy="209041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878358">
            <a:off x="3063676" y="3304605"/>
            <a:ext cx="1083788" cy="210025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7839699">
            <a:off x="4560371" y="3381365"/>
            <a:ext cx="1099031" cy="209041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878358">
            <a:off x="3063675" y="4018985"/>
            <a:ext cx="1083788" cy="210025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7839699">
            <a:off x="4488933" y="4095743"/>
            <a:ext cx="1099031" cy="209041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4878358">
            <a:off x="2992238" y="4876241"/>
            <a:ext cx="1083788" cy="2100257"/>
          </a:xfrm>
          <a:prstGeom prst="moon">
            <a:avLst>
              <a:gd name="adj" fmla="val 44455"/>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7839699">
            <a:off x="4478388" y="4827444"/>
            <a:ext cx="1138022" cy="2090417"/>
          </a:xfrm>
          <a:prstGeom prst="moon">
            <a:avLst>
              <a:gd name="adj" fmla="val 42962"/>
            </a:avLst>
          </a:prstGeom>
          <a:gradFill flip="none" rotWithShape="1">
            <a:gsLst>
              <a:gs pos="50000">
                <a:srgbClr val="FFE9AB">
                  <a:alpha val="35000"/>
                </a:srgbClr>
              </a:gs>
              <a:gs pos="50000">
                <a:srgbClr val="CC9900">
                  <a:shade val="67500"/>
                  <a:satMod val="115000"/>
                </a:srgbClr>
              </a:gs>
              <a:gs pos="100000">
                <a:srgbClr val="CC9900">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9"/>
                                        </p:tgtEl>
                                        <p:attrNameLst>
                                          <p:attrName>r</p:attrName>
                                        </p:attrNameLst>
                                      </p:cBhvr>
                                    </p:animRot>
                                  </p:childTnLst>
                                </p:cTn>
                              </p:par>
                            </p:childTnLst>
                          </p:cTn>
                        </p:par>
                        <p:par>
                          <p:cTn id="104" fill="hold">
                            <p:stCondLst>
                              <p:cond delay="3000"/>
                            </p:stCondLst>
                            <p:childTnLst>
                              <p:par>
                                <p:cTn id="105" presetID="2" presetClass="exit" presetSubtype="1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0-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0-ppt_w/2"/>
                                          </p:val>
                                        </p:tav>
                                      </p:tavLst>
                                    </p:anim>
                                    <p:anim calcmode="lin" valueType="num">
                                      <p:cBhvr additive="base">
                                        <p:cTn id="131" dur="3000"/>
                                        <p:tgtEl>
                                          <p:spTgt spid="17"/>
                                        </p:tgtEl>
                                        <p:attrNameLst>
                                          <p:attrName>ppt_y</p:attrName>
                                        </p:attrNameLst>
                                      </p:cBhvr>
                                      <p:tavLst>
                                        <p:tav tm="0">
                                          <p:val>
                                            <p:strVal val="ppt_y"/>
                                          </p:val>
                                        </p:tav>
                                        <p:tav tm="100000">
                                          <p:val>
                                            <p:strVal val="1+ppt_h/2"/>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0-ppt_w/2"/>
                                          </p:val>
                                        </p:tav>
                                      </p:tavLst>
                                    </p:anim>
                                    <p:anim calcmode="lin" valueType="num">
                                      <p:cBhvr additive="base">
                                        <p:cTn id="135" dur="3000"/>
                                        <p:tgtEl>
                                          <p:spTgt spid="19"/>
                                        </p:tgtEl>
                                        <p:attrNameLst>
                                          <p:attrName>ppt_y</p:attrName>
                                        </p:attrNameLst>
                                      </p:cBhvr>
                                      <p:tavLst>
                                        <p:tav tm="0">
                                          <p:val>
                                            <p:strVal val="ppt_y"/>
                                          </p:val>
                                        </p:tav>
                                        <p:tav tm="100000">
                                          <p:val>
                                            <p:strVal val="1+ppt_h/2"/>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1+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1+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1+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1+ppt_w/2"/>
                                          </p:val>
                                        </p:tav>
                                      </p:tavLst>
                                    </p:anim>
                                    <p:anim calcmode="lin" valueType="num">
                                      <p:cBhvr additive="base">
                                        <p:cTn id="151" dur="3000"/>
                                        <p:tgtEl>
                                          <p:spTgt spid="12"/>
                                        </p:tgtEl>
                                        <p:attrNameLst>
                                          <p:attrName>ppt_y</p:attrName>
                                        </p:attrNameLst>
                                      </p:cBhvr>
                                      <p:tavLst>
                                        <p:tav tm="0">
                                          <p:val>
                                            <p:strVal val="ppt_y"/>
                                          </p:val>
                                        </p:tav>
                                        <p:tav tm="100000">
                                          <p:val>
                                            <p:strVal val="1+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7).jpg"/>
          <p:cNvPicPr>
            <a:picLocks noChangeAspect="1"/>
          </p:cNvPicPr>
          <p:nvPr/>
        </p:nvPicPr>
        <p:blipFill>
          <a:blip r:embed="rId2"/>
          <a:stretch>
            <a:fillRect/>
          </a:stretch>
        </p:blipFill>
        <p:spPr>
          <a:xfrm>
            <a:off x="0" y="20033"/>
            <a:ext cx="9144000" cy="6837967"/>
          </a:xfrm>
          <a:prstGeom prst="rect">
            <a:avLst/>
          </a:prstGeom>
        </p:spPr>
      </p:pic>
      <p:sp>
        <p:nvSpPr>
          <p:cNvPr id="6" name="5 Rectángulo"/>
          <p:cNvSpPr/>
          <p:nvPr/>
        </p:nvSpPr>
        <p:spPr>
          <a:xfrm>
            <a:off x="0" y="0"/>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86842" y="0"/>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158" y="714356"/>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429652" y="642918"/>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14348" y="1428736"/>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072462" y="1428736"/>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071538" y="2214554"/>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715272" y="2285992"/>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428728" y="3000372"/>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3071810"/>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785918" y="3857628"/>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00892" y="3929066"/>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143108" y="4643446"/>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643702" y="4714884"/>
            <a:ext cx="357158" cy="1714488"/>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500298" y="5357826"/>
            <a:ext cx="357190" cy="1500174"/>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12" y="5572140"/>
            <a:ext cx="357190" cy="1285860"/>
          </a:xfrm>
          <a:prstGeom prst="rect">
            <a:avLst/>
          </a:prstGeom>
          <a:solidFill>
            <a:srgbClr val="C00000"/>
          </a:soli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3" presetClass="exit" presetSubtype="10" fill="hold" grpId="2" nodeType="afterEffect">
                                  <p:stCondLst>
                                    <p:cond delay="0"/>
                                  </p:stCondLst>
                                  <p:childTnLst>
                                    <p:animEffect transition="out" filter="blinds(horizontal)">
                                      <p:cBhvr>
                                        <p:cTn id="106" dur="3000"/>
                                        <p:tgtEl>
                                          <p:spTgt spid="6"/>
                                        </p:tgtEl>
                                      </p:cBhvr>
                                    </p:animEffect>
                                    <p:set>
                                      <p:cBhvr>
                                        <p:cTn id="107" dur="1" fill="hold">
                                          <p:stCondLst>
                                            <p:cond delay="2999"/>
                                          </p:stCondLst>
                                        </p:cTn>
                                        <p:tgtEl>
                                          <p:spTgt spid="6"/>
                                        </p:tgtEl>
                                        <p:attrNameLst>
                                          <p:attrName>style.visibility</p:attrName>
                                        </p:attrNameLst>
                                      </p:cBhvr>
                                      <p:to>
                                        <p:strVal val="hidden"/>
                                      </p:to>
                                    </p:set>
                                  </p:childTnLst>
                                </p:cTn>
                              </p:par>
                              <p:par>
                                <p:cTn id="108" presetID="3" presetClass="exit" presetSubtype="10" fill="hold" grpId="2" nodeType="withEffect">
                                  <p:stCondLst>
                                    <p:cond delay="0"/>
                                  </p:stCondLst>
                                  <p:childTnLst>
                                    <p:animEffect transition="out" filter="blinds(horizontal)">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3" presetClass="exit" presetSubtype="10" fill="hold" grpId="2" nodeType="withEffect">
                                  <p:stCondLst>
                                    <p:cond delay="0"/>
                                  </p:stCondLst>
                                  <p:childTnLst>
                                    <p:animEffect transition="out" filter="blinds(horizontal)">
                                      <p:cBhvr>
                                        <p:cTn id="112" dur="3000"/>
                                        <p:tgtEl>
                                          <p:spTgt spid="10"/>
                                        </p:tgtEl>
                                      </p:cBhvr>
                                    </p:animEffect>
                                    <p:set>
                                      <p:cBhvr>
                                        <p:cTn id="113" dur="1" fill="hold">
                                          <p:stCondLst>
                                            <p:cond delay="2999"/>
                                          </p:stCondLst>
                                        </p:cTn>
                                        <p:tgtEl>
                                          <p:spTgt spid="10"/>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3" presetClass="exit" presetSubtype="10" fill="hold" grpId="2" nodeType="withEffect">
                                  <p:stCondLst>
                                    <p:cond delay="0"/>
                                  </p:stCondLst>
                                  <p:childTnLst>
                                    <p:animEffect transition="out" filter="blinds(horizontal)">
                                      <p:cBhvr>
                                        <p:cTn id="121" dur="3000"/>
                                        <p:tgtEl>
                                          <p:spTgt spid="16"/>
                                        </p:tgtEl>
                                      </p:cBhvr>
                                    </p:animEffect>
                                    <p:set>
                                      <p:cBhvr>
                                        <p:cTn id="122" dur="1" fill="hold">
                                          <p:stCondLst>
                                            <p:cond delay="2999"/>
                                          </p:stCondLst>
                                        </p:cTn>
                                        <p:tgtEl>
                                          <p:spTgt spid="16"/>
                                        </p:tgtEl>
                                        <p:attrNameLst>
                                          <p:attrName>style.visibility</p:attrName>
                                        </p:attrNameLst>
                                      </p:cBhvr>
                                      <p:to>
                                        <p:strVal val="hidden"/>
                                      </p:to>
                                    </p:set>
                                  </p:childTnLst>
                                </p:cTn>
                              </p:par>
                              <p:par>
                                <p:cTn id="123" presetID="3" presetClass="exit" presetSubtype="10" fill="hold" grpId="2" nodeType="withEffect">
                                  <p:stCondLst>
                                    <p:cond delay="0"/>
                                  </p:stCondLst>
                                  <p:childTnLst>
                                    <p:animEffect transition="out" filter="blinds(horizontal)">
                                      <p:cBhvr>
                                        <p:cTn id="124" dur="3000"/>
                                        <p:tgtEl>
                                          <p:spTgt spid="18"/>
                                        </p:tgtEl>
                                      </p:cBhvr>
                                    </p:animEffect>
                                    <p:set>
                                      <p:cBhvr>
                                        <p:cTn id="125" dur="1" fill="hold">
                                          <p:stCondLst>
                                            <p:cond delay="2999"/>
                                          </p:stCondLst>
                                        </p:cTn>
                                        <p:tgtEl>
                                          <p:spTgt spid="18"/>
                                        </p:tgtEl>
                                        <p:attrNameLst>
                                          <p:attrName>style.visibility</p:attrName>
                                        </p:attrNameLst>
                                      </p:cBhvr>
                                      <p:to>
                                        <p:strVal val="hidden"/>
                                      </p:to>
                                    </p:set>
                                  </p:childTnLst>
                                </p:cTn>
                              </p:par>
                              <p:par>
                                <p:cTn id="126" presetID="3" presetClass="exit" presetSubtype="10" fill="hold" grpId="2" nodeType="withEffect">
                                  <p:stCondLst>
                                    <p:cond delay="0"/>
                                  </p:stCondLst>
                                  <p:childTnLst>
                                    <p:animEffect transition="out" filter="blinds(horizontal)">
                                      <p:cBhvr>
                                        <p:cTn id="127" dur="3000"/>
                                        <p:tgtEl>
                                          <p:spTgt spid="20"/>
                                        </p:tgtEl>
                                      </p:cBhvr>
                                    </p:animEffect>
                                    <p:set>
                                      <p:cBhvr>
                                        <p:cTn id="128" dur="1" fill="hold">
                                          <p:stCondLst>
                                            <p:cond delay="2999"/>
                                          </p:stCondLst>
                                        </p:cTn>
                                        <p:tgtEl>
                                          <p:spTgt spid="20"/>
                                        </p:tgtEl>
                                        <p:attrNameLst>
                                          <p:attrName>style.visibility</p:attrName>
                                        </p:attrNameLst>
                                      </p:cBhvr>
                                      <p:to>
                                        <p:strVal val="hidden"/>
                                      </p:to>
                                    </p:set>
                                  </p:childTnLst>
                                </p:cTn>
                              </p:par>
                              <p:par>
                                <p:cTn id="129" presetID="3" presetClass="exit" presetSubtype="10" fill="hold" grpId="2" nodeType="withEffect">
                                  <p:stCondLst>
                                    <p:cond delay="0"/>
                                  </p:stCondLst>
                                  <p:childTnLst>
                                    <p:animEffect transition="out" filter="blinds(horizontal)">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3" presetClass="exit" presetSubtype="10" fill="hold" grpId="2" nodeType="withEffect">
                                  <p:stCondLst>
                                    <p:cond delay="0"/>
                                  </p:stCondLst>
                                  <p:childTnLst>
                                    <p:animEffect transition="out" filter="blinds(horizontal)">
                                      <p:cBhvr>
                                        <p:cTn id="133" dur="3000"/>
                                        <p:tgtEl>
                                          <p:spTgt spid="9"/>
                                        </p:tgtEl>
                                      </p:cBhvr>
                                    </p:animEffect>
                                    <p:set>
                                      <p:cBhvr>
                                        <p:cTn id="134" dur="1" fill="hold">
                                          <p:stCondLst>
                                            <p:cond delay="2999"/>
                                          </p:stCondLst>
                                        </p:cTn>
                                        <p:tgtEl>
                                          <p:spTgt spid="9"/>
                                        </p:tgtEl>
                                        <p:attrNameLst>
                                          <p:attrName>style.visibility</p:attrName>
                                        </p:attrNameLst>
                                      </p:cBhvr>
                                      <p:to>
                                        <p:strVal val="hidden"/>
                                      </p:to>
                                    </p:set>
                                  </p:childTnLst>
                                </p:cTn>
                              </p:par>
                              <p:par>
                                <p:cTn id="135" presetID="3" presetClass="exit" presetSubtype="10" fill="hold" grpId="2" nodeType="withEffect">
                                  <p:stCondLst>
                                    <p:cond delay="0"/>
                                  </p:stCondLst>
                                  <p:childTnLst>
                                    <p:animEffect transition="out" filter="blinds(horizontal)">
                                      <p:cBhvr>
                                        <p:cTn id="136" dur="3000"/>
                                        <p:tgtEl>
                                          <p:spTgt spid="11"/>
                                        </p:tgtEl>
                                      </p:cBhvr>
                                    </p:animEffect>
                                    <p:set>
                                      <p:cBhvr>
                                        <p:cTn id="137" dur="1" fill="hold">
                                          <p:stCondLst>
                                            <p:cond delay="2999"/>
                                          </p:stCondLst>
                                        </p:cTn>
                                        <p:tgtEl>
                                          <p:spTgt spid="11"/>
                                        </p:tgtEl>
                                        <p:attrNameLst>
                                          <p:attrName>style.visibility</p:attrName>
                                        </p:attrNameLst>
                                      </p:cBhvr>
                                      <p:to>
                                        <p:strVal val="hidden"/>
                                      </p:to>
                                    </p:set>
                                  </p:childTnLst>
                                </p:cTn>
                              </p:par>
                              <p:par>
                                <p:cTn id="138" presetID="3" presetClass="exit" presetSubtype="10" fill="hold" grpId="2" nodeType="withEffect">
                                  <p:stCondLst>
                                    <p:cond delay="0"/>
                                  </p:stCondLst>
                                  <p:childTnLst>
                                    <p:animEffect transition="out" filter="blinds(horizontal)">
                                      <p:cBhvr>
                                        <p:cTn id="139" dur="3000"/>
                                        <p:tgtEl>
                                          <p:spTgt spid="13"/>
                                        </p:tgtEl>
                                      </p:cBhvr>
                                    </p:animEffect>
                                    <p:set>
                                      <p:cBhvr>
                                        <p:cTn id="140" dur="1" fill="hold">
                                          <p:stCondLst>
                                            <p:cond delay="2999"/>
                                          </p:stCondLst>
                                        </p:cTn>
                                        <p:tgtEl>
                                          <p:spTgt spid="13"/>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15"/>
                                        </p:tgtEl>
                                      </p:cBhvr>
                                    </p:animEffect>
                                    <p:set>
                                      <p:cBhvr>
                                        <p:cTn id="143" dur="1" fill="hold">
                                          <p:stCondLst>
                                            <p:cond delay="2999"/>
                                          </p:stCondLst>
                                        </p:cTn>
                                        <p:tgtEl>
                                          <p:spTgt spid="15"/>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3" presetClass="exit" presetSubtype="10" fill="hold" grpId="2" nodeType="withEffect">
                                  <p:stCondLst>
                                    <p:cond delay="0"/>
                                  </p:stCondLst>
                                  <p:childTnLst>
                                    <p:animEffect transition="out" filter="blinds(horizontal)">
                                      <p:cBhvr>
                                        <p:cTn id="148" dur="3000"/>
                                        <p:tgtEl>
                                          <p:spTgt spid="19"/>
                                        </p:tgtEl>
                                      </p:cBhvr>
                                    </p:animEffect>
                                    <p:set>
                                      <p:cBhvr>
                                        <p:cTn id="149" dur="1" fill="hold">
                                          <p:stCondLst>
                                            <p:cond delay="2999"/>
                                          </p:stCondLst>
                                        </p:cTn>
                                        <p:tgtEl>
                                          <p:spTgt spid="19"/>
                                        </p:tgtEl>
                                        <p:attrNameLst>
                                          <p:attrName>style.visibility</p:attrName>
                                        </p:attrNameLst>
                                      </p:cBhvr>
                                      <p:to>
                                        <p:strVal val="hidden"/>
                                      </p:to>
                                    </p:set>
                                  </p:childTnLst>
                                </p:cTn>
                              </p:par>
                              <p:par>
                                <p:cTn id="150" presetID="3" presetClass="exit" presetSubtype="10" fill="hold" grpId="2" nodeType="withEffect">
                                  <p:stCondLst>
                                    <p:cond delay="0"/>
                                  </p:stCondLst>
                                  <p:childTnLst>
                                    <p:animEffect transition="out" filter="blinds(horizontal)">
                                      <p:cBhvr>
                                        <p:cTn id="151" dur="3000"/>
                                        <p:tgtEl>
                                          <p:spTgt spid="21"/>
                                        </p:tgtEl>
                                      </p:cBhvr>
                                    </p:animEffect>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1+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0-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0-ppt_w/2"/>
                                          </p:val>
                                        </p:tav>
                                      </p:tavLst>
                                    </p:anim>
                                    <p:anim calcmode="lin" valueType="num">
                                      <p:cBhvr additive="base">
                                        <p:cTn id="191" dur="3000"/>
                                        <p:tgtEl>
                                          <p:spTgt spid="9"/>
                                        </p:tgtEl>
                                        <p:attrNameLst>
                                          <p:attrName>ppt_y</p:attrName>
                                        </p:attrNameLst>
                                      </p:cBhvr>
                                      <p:tavLst>
                                        <p:tav tm="0">
                                          <p:val>
                                            <p:strVal val="ppt_y"/>
                                          </p:val>
                                        </p:tav>
                                        <p:tav tm="100000">
                                          <p:val>
                                            <p:strVal val="ppt_y"/>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0-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7"/>
                                        </p:tgtEl>
                                        <p:attrNameLst>
                                          <p:attrName>ppt_x</p:attrName>
                                        </p:attrNameLst>
                                      </p:cBhvr>
                                      <p:tavLst>
                                        <p:tav tm="0">
                                          <p:val>
                                            <p:strVal val="ppt_x"/>
                                          </p:val>
                                        </p:tav>
                                        <p:tav tm="100000">
                                          <p:val>
                                            <p:strVal val="0-ppt_w/2"/>
                                          </p:val>
                                        </p:tav>
                                      </p:tavLst>
                                    </p:anim>
                                    <p:anim calcmode="lin" valueType="num">
                                      <p:cBhvr additive="base">
                                        <p:cTn id="207" dur="3000"/>
                                        <p:tgtEl>
                                          <p:spTgt spid="17"/>
                                        </p:tgtEl>
                                        <p:attrNameLst>
                                          <p:attrName>ppt_y</p:attrName>
                                        </p:attrNameLst>
                                      </p:cBhvr>
                                      <p:tavLst>
                                        <p:tav tm="0">
                                          <p:val>
                                            <p:strVal val="ppt_y"/>
                                          </p:val>
                                        </p:tav>
                                        <p:tav tm="100000">
                                          <p:val>
                                            <p:strVal val="ppt_y"/>
                                          </p:val>
                                        </p:tav>
                                      </p:tavLst>
                                    </p:anim>
                                    <p:set>
                                      <p:cBhvr>
                                        <p:cTn id="208" dur="1" fill="hold">
                                          <p:stCondLst>
                                            <p:cond delay="2999"/>
                                          </p:stCondLst>
                                        </p:cTn>
                                        <p:tgtEl>
                                          <p:spTgt spid="17"/>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1"/>
                                        </p:tgtEl>
                                        <p:attrNameLst>
                                          <p:attrName>ppt_x</p:attrName>
                                        </p:attrNameLst>
                                      </p:cBhvr>
                                      <p:tavLst>
                                        <p:tav tm="0">
                                          <p:val>
                                            <p:strVal val="ppt_x"/>
                                          </p:val>
                                        </p:tav>
                                        <p:tav tm="100000">
                                          <p:val>
                                            <p:strVal val="0-ppt_w/2"/>
                                          </p:val>
                                        </p:tav>
                                      </p:tavLst>
                                    </p:anim>
                                    <p:anim calcmode="lin" valueType="num">
                                      <p:cBhvr additive="base">
                                        <p:cTn id="215" dur="3000"/>
                                        <p:tgtEl>
                                          <p:spTgt spid="21"/>
                                        </p:tgtEl>
                                        <p:attrNameLst>
                                          <p:attrName>ppt_y</p:attrName>
                                        </p:attrNameLst>
                                      </p:cBhvr>
                                      <p:tavLst>
                                        <p:tav tm="0">
                                          <p:val>
                                            <p:strVal val="ppt_y"/>
                                          </p:val>
                                        </p:tav>
                                        <p:tav tm="100000">
                                          <p:val>
                                            <p:strVal val="ppt_y"/>
                                          </p:val>
                                        </p:tav>
                                      </p:tavLst>
                                    </p:anim>
                                    <p:set>
                                      <p:cBhvr>
                                        <p:cTn id="216" dur="1" fill="hold">
                                          <p:stCondLst>
                                            <p:cond delay="2999"/>
                                          </p:stCondLst>
                                        </p:cTn>
                                        <p:tgtEl>
                                          <p:spTgt spid="21"/>
                                        </p:tgtEl>
                                        <p:attrNameLst>
                                          <p:attrName>style.visibility</p:attrName>
                                        </p:attrNameLst>
                                      </p:cBhvr>
                                      <p:to>
                                        <p:strVal val="hidden"/>
                                      </p:to>
                                    </p:set>
                                  </p:childTnLst>
                                </p:cTn>
                              </p:par>
                              <p:par>
                                <p:cTn id="217" presetID="8" presetClass="emph" presetSubtype="0" fill="hold" grpId="4" nodeType="withEffect">
                                  <p:stCondLst>
                                    <p:cond delay="0"/>
                                  </p:stCondLst>
                                  <p:childTnLst>
                                    <p:animRot by="21600000">
                                      <p:cBhvr>
                                        <p:cTn id="218" dur="3000" fill="hold"/>
                                        <p:tgtEl>
                                          <p:spTgt spid="6"/>
                                        </p:tgtEl>
                                        <p:attrNameLst>
                                          <p:attrName>r</p:attrName>
                                        </p:attrNameLst>
                                      </p:cBhvr>
                                    </p:animRot>
                                  </p:childTnLst>
                                </p:cTn>
                              </p:par>
                              <p:par>
                                <p:cTn id="219" presetID="8" presetClass="emph" presetSubtype="0" fill="hold" grpId="4" nodeType="withEffect">
                                  <p:stCondLst>
                                    <p:cond delay="0"/>
                                  </p:stCondLst>
                                  <p:childTnLst>
                                    <p:animRot by="21600000">
                                      <p:cBhvr>
                                        <p:cTn id="220" dur="3000" fill="hold"/>
                                        <p:tgtEl>
                                          <p:spTgt spid="8"/>
                                        </p:tgtEl>
                                        <p:attrNameLst>
                                          <p:attrName>r</p:attrName>
                                        </p:attrNameLst>
                                      </p:cBhvr>
                                    </p:animRot>
                                  </p:childTnLst>
                                </p:cTn>
                              </p:par>
                              <p:par>
                                <p:cTn id="221" presetID="8" presetClass="emph" presetSubtype="0" fill="hold" grpId="4"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4" nodeType="withEffect">
                                  <p:stCondLst>
                                    <p:cond delay="0"/>
                                  </p:stCondLst>
                                  <p:childTnLst>
                                    <p:animRot by="21600000">
                                      <p:cBhvr>
                                        <p:cTn id="224" dur="3000" fill="hold"/>
                                        <p:tgtEl>
                                          <p:spTgt spid="12"/>
                                        </p:tgtEl>
                                        <p:attrNameLst>
                                          <p:attrName>r</p:attrName>
                                        </p:attrNameLst>
                                      </p:cBhvr>
                                    </p:animRot>
                                  </p:childTnLst>
                                </p:cTn>
                              </p:par>
                              <p:par>
                                <p:cTn id="225" presetID="8" presetClass="emph" presetSubtype="0" fill="hold" grpId="4"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4" nodeType="withEffect">
                                  <p:stCondLst>
                                    <p:cond delay="0"/>
                                  </p:stCondLst>
                                  <p:childTnLst>
                                    <p:animRot by="21600000">
                                      <p:cBhvr>
                                        <p:cTn id="228" dur="3000" fill="hold"/>
                                        <p:tgtEl>
                                          <p:spTgt spid="16"/>
                                        </p:tgtEl>
                                        <p:attrNameLst>
                                          <p:attrName>r</p:attrName>
                                        </p:attrNameLst>
                                      </p:cBhvr>
                                    </p:animRot>
                                  </p:childTnLst>
                                </p:cTn>
                              </p:par>
                              <p:par>
                                <p:cTn id="229" presetID="8" presetClass="emph" presetSubtype="0" fill="hold" grpId="4" nodeType="withEffect">
                                  <p:stCondLst>
                                    <p:cond delay="0"/>
                                  </p:stCondLst>
                                  <p:childTnLst>
                                    <p:animRot by="21600000">
                                      <p:cBhvr>
                                        <p:cTn id="230" dur="3000" fill="hold"/>
                                        <p:tgtEl>
                                          <p:spTgt spid="18"/>
                                        </p:tgtEl>
                                        <p:attrNameLst>
                                          <p:attrName>r</p:attrName>
                                        </p:attrNameLst>
                                      </p:cBhvr>
                                    </p:animRot>
                                  </p:childTnLst>
                                </p:cTn>
                              </p:par>
                              <p:par>
                                <p:cTn id="231" presetID="8" presetClass="emph" presetSubtype="0" fill="hold" grpId="4" nodeType="withEffect">
                                  <p:stCondLst>
                                    <p:cond delay="0"/>
                                  </p:stCondLst>
                                  <p:childTnLst>
                                    <p:animRot by="21600000">
                                      <p:cBhvr>
                                        <p:cTn id="232" dur="3000" fill="hold"/>
                                        <p:tgtEl>
                                          <p:spTgt spid="20"/>
                                        </p:tgtEl>
                                        <p:attrNameLst>
                                          <p:attrName>r</p:attrName>
                                        </p:attrNameLst>
                                      </p:cBhvr>
                                    </p:animRot>
                                  </p:childTnLst>
                                </p:cTn>
                              </p:par>
                              <p:par>
                                <p:cTn id="233" presetID="8" presetClass="emph" presetSubtype="0" fill="hold" grpId="4" nodeType="withEffect">
                                  <p:stCondLst>
                                    <p:cond delay="0"/>
                                  </p:stCondLst>
                                  <p:childTnLst>
                                    <p:animRot by="-21600000">
                                      <p:cBhvr>
                                        <p:cTn id="234" dur="3000" fill="hold"/>
                                        <p:tgtEl>
                                          <p:spTgt spid="7"/>
                                        </p:tgtEl>
                                        <p:attrNameLst>
                                          <p:attrName>r</p:attrName>
                                        </p:attrNameLst>
                                      </p:cBhvr>
                                    </p:animRot>
                                  </p:childTnLst>
                                </p:cTn>
                              </p:par>
                              <p:par>
                                <p:cTn id="235" presetID="8" presetClass="emph" presetSubtype="0" fill="hold" grpId="4" nodeType="withEffect">
                                  <p:stCondLst>
                                    <p:cond delay="0"/>
                                  </p:stCondLst>
                                  <p:childTnLst>
                                    <p:animRot by="-21600000">
                                      <p:cBhvr>
                                        <p:cTn id="236" dur="3000" fill="hold"/>
                                        <p:tgtEl>
                                          <p:spTgt spid="9"/>
                                        </p:tgtEl>
                                        <p:attrNameLst>
                                          <p:attrName>r</p:attrName>
                                        </p:attrNameLst>
                                      </p:cBhvr>
                                    </p:animRot>
                                  </p:childTnLst>
                                </p:cTn>
                              </p:par>
                              <p:par>
                                <p:cTn id="237" presetID="8" presetClass="emph" presetSubtype="0" fill="hold" grpId="4"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13"/>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15"/>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1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21"/>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2">
              <a:lumMod val="75000"/>
            </a:schemeClr>
          </a:solidFill>
        </p:spPr>
        <p:txBody>
          <a:bodyPr/>
          <a:lstStyle/>
          <a:p>
            <a:endParaRPr lang="es-ES" dirty="0"/>
          </a:p>
        </p:txBody>
      </p:sp>
      <p:pic>
        <p:nvPicPr>
          <p:cNvPr id="4" name="3 Imagen" descr="0(21).jpg"/>
          <p:cNvPicPr>
            <a:picLocks noChangeAspect="1"/>
          </p:cNvPicPr>
          <p:nvPr/>
        </p:nvPicPr>
        <p:blipFill>
          <a:blip r:embed="rId2"/>
          <a:stretch>
            <a:fillRect/>
          </a:stretch>
        </p:blipFill>
        <p:spPr>
          <a:xfrm>
            <a:off x="0" y="13368"/>
            <a:ext cx="9144000" cy="6844632"/>
          </a:xfrm>
          <a:prstGeom prst="rect">
            <a:avLst/>
          </a:prstGeom>
        </p:spPr>
      </p:pic>
      <p:sp>
        <p:nvSpPr>
          <p:cNvPr id="6" name="5 Anillo"/>
          <p:cNvSpPr/>
          <p:nvPr/>
        </p:nvSpPr>
        <p:spPr>
          <a:xfrm>
            <a:off x="0" y="0"/>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786710" y="0"/>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0" y="5500702"/>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7786710" y="5500702"/>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28596" y="428604"/>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7358082" y="500042"/>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429520" y="5143512"/>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71472" y="5000636"/>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858016" y="1000108"/>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857224" y="928670"/>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071538" y="4500570"/>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929454" y="4643446"/>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571612"/>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285852" y="1500174"/>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643042" y="4000504"/>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286512" y="4071942"/>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1785918" y="2000240"/>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5929322" y="2071678"/>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143108" y="3500438"/>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786446" y="3643314"/>
            <a:ext cx="1357290" cy="1357298"/>
          </a:xfrm>
          <a:prstGeom prst="donut">
            <a:avLst>
              <a:gd name="adj" fmla="val 20255"/>
            </a:avLst>
          </a:prstGeom>
          <a:solidFill>
            <a:schemeClr val="bg2">
              <a:lumMod val="40000"/>
              <a:lumOff val="60000"/>
            </a:schemeClr>
          </a:solidFill>
          <a:ln>
            <a:solidFill>
              <a:schemeClr val="accent1"/>
            </a:solidFill>
          </a:ln>
          <a:effectLst>
            <a:glow rad="101600">
              <a:schemeClr val="accent1">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457200" y="-214338"/>
            <a:ext cx="9958422" cy="7715304"/>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1+#ppt_w/2"/>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1+#ppt_w/2"/>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1+#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0-#ppt_w/2"/>
                                          </p:val>
                                        </p:tav>
                                        <p:tav tm="100000">
                                          <p:val>
                                            <p:strVal val="#ppt_x"/>
                                          </p:val>
                                        </p:tav>
                                      </p:tavLst>
                                    </p:anim>
                                    <p:anim calcmode="lin" valueType="num">
                                      <p:cBhvr additive="base">
                                        <p:cTn id="71" dur="3000" fill="hold"/>
                                        <p:tgtEl>
                                          <p:spTgt spid="9"/>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0-#ppt_w/2"/>
                                          </p:val>
                                        </p:tav>
                                        <p:tav tm="100000">
                                          <p:val>
                                            <p:strVal val="#ppt_x"/>
                                          </p:val>
                                        </p:tav>
                                      </p:tavLst>
                                    </p:anim>
                                    <p:anim calcmode="lin" valueType="num">
                                      <p:cBhvr additive="base">
                                        <p:cTn id="79" dur="3000" fill="hold"/>
                                        <p:tgtEl>
                                          <p:spTgt spid="17"/>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7"/>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2"/>
                                        </p:tgtEl>
                                        <p:attrNameLst>
                                          <p:attrName>ppt_x</p:attrName>
                                        </p:attrNameLst>
                                      </p:cBhvr>
                                      <p:tavLst>
                                        <p:tav tm="0">
                                          <p:val>
                                            <p:strVal val="ppt_x"/>
                                          </p:val>
                                        </p:tav>
                                        <p:tav tm="100000">
                                          <p:val>
                                            <p:strVal val="1+ppt_w/2"/>
                                          </p:val>
                                        </p:tav>
                                      </p:tavLst>
                                    </p:anim>
                                    <p:anim calcmode="lin" valueType="num">
                                      <p:cBhvr additive="base">
                                        <p:cTn id="147" dur="3000"/>
                                        <p:tgtEl>
                                          <p:spTgt spid="22"/>
                                        </p:tgtEl>
                                        <p:attrNameLst>
                                          <p:attrName>ppt_y</p:attrName>
                                        </p:attrNameLst>
                                      </p:cBhvr>
                                      <p:tavLst>
                                        <p:tav tm="0">
                                          <p:val>
                                            <p:strVal val="ppt_y"/>
                                          </p:val>
                                        </p:tav>
                                        <p:tav tm="100000">
                                          <p:val>
                                            <p:strVal val="1+ppt_h/2"/>
                                          </p:val>
                                        </p:tav>
                                      </p:tavLst>
                                    </p:anim>
                                    <p:set>
                                      <p:cBhvr>
                                        <p:cTn id="148" dur="1" fill="hold">
                                          <p:stCondLst>
                                            <p:cond delay="2999"/>
                                          </p:stCondLst>
                                        </p:cTn>
                                        <p:tgtEl>
                                          <p:spTgt spid="22"/>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1+ppt_h/2"/>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1+ppt_h/2"/>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0-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0-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0-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0-ppt_w/2"/>
                                          </p:val>
                                        </p:tav>
                                      </p:tavLst>
                                    </p:anim>
                                    <p:anim calcmode="lin" valueType="num">
                                      <p:cBhvr additive="base">
                                        <p:cTn id="187" dur="3000"/>
                                        <p:tgtEl>
                                          <p:spTgt spid="25"/>
                                        </p:tgtEl>
                                        <p:attrNameLst>
                                          <p:attrName>ppt_y</p:attrName>
                                        </p:attrNameLst>
                                      </p:cBhvr>
                                      <p:tavLst>
                                        <p:tav tm="0">
                                          <p:val>
                                            <p:strVal val="ppt_y"/>
                                          </p:val>
                                        </p:tav>
                                        <p:tav tm="100000">
                                          <p:val>
                                            <p:strVal val="0-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3"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3" fill="hold" grpId="2"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1+ppt_w/2"/>
                                          </p:val>
                                        </p:tav>
                                      </p:tavLst>
                                    </p:anim>
                                    <p:anim calcmode="lin" valueType="num">
                                      <p:cBhvr additive="base">
                                        <p:cTn id="195" dur="3000"/>
                                        <p:tgtEl>
                                          <p:spTgt spid="13"/>
                                        </p:tgtEl>
                                        <p:attrNameLst>
                                          <p:attrName>ppt_y</p:attrName>
                                        </p:attrNameLst>
                                      </p:cBhvr>
                                      <p:tavLst>
                                        <p:tav tm="0">
                                          <p:val>
                                            <p:strVal val="ppt_y"/>
                                          </p:val>
                                        </p:tav>
                                        <p:tav tm="100000">
                                          <p:val>
                                            <p:strVal val="0-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3"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1+ppt_w/2"/>
                                          </p:val>
                                        </p:tav>
                                      </p:tavLst>
                                    </p:anim>
                                    <p:anim calcmode="lin" valueType="num">
                                      <p:cBhvr additive="base">
                                        <p:cTn id="199" dur="3000"/>
                                        <p:tgtEl>
                                          <p:spTgt spid="16"/>
                                        </p:tgtEl>
                                        <p:attrNameLst>
                                          <p:attrName>ppt_y</p:attrName>
                                        </p:attrNameLst>
                                      </p:cBhvr>
                                      <p:tavLst>
                                        <p:tav tm="0">
                                          <p:val>
                                            <p:strVal val="ppt_y"/>
                                          </p:val>
                                        </p:tav>
                                        <p:tav tm="100000">
                                          <p:val>
                                            <p:strVal val="0-ppt_h/2"/>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1+ppt_w/2"/>
                                          </p:val>
                                        </p:tav>
                                      </p:tavLst>
                                    </p:anim>
                                    <p:anim calcmode="lin" valueType="num">
                                      <p:cBhvr additive="base">
                                        <p:cTn id="203" dur="3000"/>
                                        <p:tgtEl>
                                          <p:spTgt spid="20"/>
                                        </p:tgtEl>
                                        <p:attrNameLst>
                                          <p:attrName>ppt_y</p:attrName>
                                        </p:attrNameLst>
                                      </p:cBhvr>
                                      <p:tavLst>
                                        <p:tav tm="0">
                                          <p:val>
                                            <p:strVal val="ppt_y"/>
                                          </p:val>
                                        </p:tav>
                                        <p:tav tm="100000">
                                          <p:val>
                                            <p:strVal val="0-ppt_h/2"/>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0-ppt_h/2"/>
                                          </p:val>
                                        </p:tav>
                                      </p:tavLst>
                                    </p:anim>
                                    <p:set>
                                      <p:cBhvr>
                                        <p:cTn id="208" dur="1" fill="hold">
                                          <p:stCondLst>
                                            <p:cond delay="2999"/>
                                          </p:stCondLst>
                                        </p:cTn>
                                        <p:tgtEl>
                                          <p:spTgt spid="24"/>
                                        </p:tgtEl>
                                        <p:attrNameLst>
                                          <p:attrName>style.visibility</p:attrName>
                                        </p:attrNameLst>
                                      </p:cBhvr>
                                      <p:to>
                                        <p:strVal val="hidden"/>
                                      </p:to>
                                    </p:set>
                                  </p:childTnLst>
                                </p:cTn>
                              </p:par>
                              <p:par>
                                <p:cTn id="209" presetID="23" presetClass="entr" presetSubtype="272"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2/3*#ppt_w"/>
                                          </p:val>
                                        </p:tav>
                                        <p:tav tm="100000">
                                          <p:val>
                                            <p:strVal val="#ppt_w"/>
                                          </p:val>
                                        </p:tav>
                                      </p:tavLst>
                                    </p:anim>
                                    <p:anim calcmode="lin" valueType="num">
                                      <p:cBhvr>
                                        <p:cTn id="212" dur="3000" fill="hold"/>
                                        <p:tgtEl>
                                          <p:spTgt spid="4"/>
                                        </p:tgtEl>
                                        <p:attrNameLst>
                                          <p:attrName>ppt_h</p:attrName>
                                        </p:attrNameLst>
                                      </p:cBhvr>
                                      <p:tavLst>
                                        <p:tav tm="0">
                                          <p:val>
                                            <p:strVal val="2/3*#ppt_h"/>
                                          </p:val>
                                        </p:tav>
                                        <p:tav tm="100000">
                                          <p:val>
                                            <p:strVal val="#ppt_h"/>
                                          </p:val>
                                        </p:tav>
                                      </p:tavLst>
                                    </p:anim>
                                  </p:childTnLst>
                                </p:cTn>
                              </p:par>
                              <p:par>
                                <p:cTn id="213" presetID="4"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ox(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29).jpg"/>
          <p:cNvPicPr>
            <a:picLocks noChangeAspect="1"/>
          </p:cNvPicPr>
          <p:nvPr/>
        </p:nvPicPr>
        <p:blipFill>
          <a:blip r:embed="rId2"/>
          <a:stretch>
            <a:fillRect/>
          </a:stretch>
        </p:blipFill>
        <p:spPr>
          <a:xfrm>
            <a:off x="0" y="0"/>
            <a:ext cx="9179719" cy="6858000"/>
          </a:xfrm>
          <a:prstGeom prst="rect">
            <a:avLst/>
          </a:prstGeom>
        </p:spPr>
      </p:pic>
      <p:sp>
        <p:nvSpPr>
          <p:cNvPr id="5" name="4 Lágrima"/>
          <p:cNvSpPr/>
          <p:nvPr/>
        </p:nvSpPr>
        <p:spPr>
          <a:xfrm rot="19053493">
            <a:off x="3946339" y="5476123"/>
            <a:ext cx="1163884" cy="1138297"/>
          </a:xfrm>
          <a:prstGeom prst="teardrop">
            <a:avLst>
              <a:gd name="adj" fmla="val 164271"/>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07301">
            <a:off x="4015849" y="804422"/>
            <a:ext cx="1121381" cy="1115070"/>
          </a:xfrm>
          <a:prstGeom prst="teardrop">
            <a:avLst>
              <a:gd name="adj" fmla="val 161659"/>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650179">
            <a:off x="1810744" y="3172804"/>
            <a:ext cx="1171334" cy="1161677"/>
          </a:xfrm>
          <a:prstGeom prst="teardrop">
            <a:avLst>
              <a:gd name="adj" fmla="val 150252"/>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3131">
            <a:off x="6452407" y="2990411"/>
            <a:ext cx="1084093" cy="1138297"/>
          </a:xfrm>
          <a:prstGeom prst="teardrop">
            <a:avLst>
              <a:gd name="adj" fmla="val 145289"/>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481486">
            <a:off x="2874494" y="5018982"/>
            <a:ext cx="1152810" cy="1138297"/>
          </a:xfrm>
          <a:prstGeom prst="teardrop">
            <a:avLst>
              <a:gd name="adj" fmla="val 147665"/>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644901">
            <a:off x="2024825" y="4240891"/>
            <a:ext cx="1152810" cy="1138297"/>
          </a:xfrm>
          <a:prstGeom prst="teardrop">
            <a:avLst>
              <a:gd name="adj" fmla="val 152419"/>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725383">
            <a:off x="2111423" y="1950592"/>
            <a:ext cx="1152810" cy="1172928"/>
          </a:xfrm>
          <a:prstGeom prst="teardrop">
            <a:avLst>
              <a:gd name="adj" fmla="val 152523"/>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6185141">
            <a:off x="2894518" y="1049817"/>
            <a:ext cx="1152810" cy="1138297"/>
          </a:xfrm>
          <a:prstGeom prst="teardrop">
            <a:avLst>
              <a:gd name="adj" fmla="val 153737"/>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018564">
            <a:off x="5184706" y="5125873"/>
            <a:ext cx="1152810" cy="1138297"/>
          </a:xfrm>
          <a:prstGeom prst="teardrop">
            <a:avLst>
              <a:gd name="adj" fmla="val 157218"/>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437601">
            <a:off x="6034914" y="4190270"/>
            <a:ext cx="1152810" cy="1138297"/>
          </a:xfrm>
          <a:prstGeom prst="teardrop">
            <a:avLst>
              <a:gd name="adj" fmla="val 151363"/>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205882">
            <a:off x="5088152" y="1231096"/>
            <a:ext cx="1121381" cy="1115070"/>
          </a:xfrm>
          <a:prstGeom prst="teardrop">
            <a:avLst>
              <a:gd name="adj" fmla="val 140982"/>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1770923">
            <a:off x="6084160" y="1869884"/>
            <a:ext cx="1121381" cy="1115070"/>
          </a:xfrm>
          <a:prstGeom prst="teardrop">
            <a:avLst>
              <a:gd name="adj" fmla="val 141404"/>
            </a:avLst>
          </a:prstGeom>
          <a:gradFill flip="none" rotWithShape="1">
            <a:gsLst>
              <a:gs pos="46000">
                <a:schemeClr val="bg2">
                  <a:lumMod val="60000"/>
                  <a:lumOff val="40000"/>
                  <a:shade val="30000"/>
                  <a:satMod val="115000"/>
                  <a:alpha val="0"/>
                </a:schemeClr>
              </a:gs>
              <a:gs pos="50000">
                <a:schemeClr val="bg2">
                  <a:lumMod val="60000"/>
                  <a:lumOff val="40000"/>
                  <a:shade val="67500"/>
                  <a:satMod val="115000"/>
                </a:schemeClr>
              </a:gs>
              <a:gs pos="100000">
                <a:schemeClr val="bg2">
                  <a:lumMod val="60000"/>
                  <a:lumOff val="40000"/>
                  <a:shade val="100000"/>
                  <a:satMod val="115000"/>
                </a:schemeClr>
              </a:gs>
            </a:gsLst>
            <a:path path="circle">
              <a:fillToRect l="50000" t="50000" r="50000" b="50000"/>
            </a:path>
            <a:tileRect/>
          </a:gradFill>
          <a:ln w="28575">
            <a:solidFill>
              <a:srgbClr val="00206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chemeClr val="tx2">
                  <a:lumMod val="75000"/>
                  <a:shade val="67500"/>
                  <a:satMod val="115000"/>
                </a:schemeClr>
              </a:gs>
              <a:gs pos="100000">
                <a:schemeClr val="tx2">
                  <a:lumMod val="75000"/>
                  <a:shade val="100000"/>
                  <a:satMod val="115000"/>
                </a:schemeClr>
              </a:gs>
            </a:gsLst>
            <a:lin ang="16200000" scaled="1"/>
            <a:tileRect/>
          </a:gradFill>
        </p:spPr>
        <p:txBody>
          <a:bodyPr/>
          <a:lstStyle/>
          <a:p>
            <a:endParaRPr lang="es-ES" dirty="0"/>
          </a:p>
        </p:txBody>
      </p:sp>
      <p:pic>
        <p:nvPicPr>
          <p:cNvPr id="4" name="3 Imagen" descr="0(28).jpg"/>
          <p:cNvPicPr>
            <a:picLocks noChangeAspect="1"/>
          </p:cNvPicPr>
          <p:nvPr/>
        </p:nvPicPr>
        <p:blipFill>
          <a:blip r:embed="rId2"/>
          <a:stretch>
            <a:fillRect/>
          </a:stretch>
        </p:blipFill>
        <p:spPr>
          <a:xfrm>
            <a:off x="0" y="0"/>
            <a:ext cx="9135070" cy="6858000"/>
          </a:xfrm>
          <a:prstGeom prst="rect">
            <a:avLst/>
          </a:prstGeom>
        </p:spPr>
      </p:pic>
      <p:sp>
        <p:nvSpPr>
          <p:cNvPr id="5" name="4 Onda"/>
          <p:cNvSpPr/>
          <p:nvPr/>
        </p:nvSpPr>
        <p:spPr>
          <a:xfrm>
            <a:off x="1857356" y="0"/>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714876" y="0"/>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857356" y="1071546"/>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786314" y="1071546"/>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857356" y="2214554"/>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857752" y="2214554"/>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857356" y="3429000"/>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929190" y="3286124"/>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643042" y="4500570"/>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857752" y="4429132"/>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714480" y="5643578"/>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786314" y="5643578"/>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0-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30).jpg"/>
          <p:cNvPicPr>
            <a:picLocks noChangeAspect="1"/>
          </p:cNvPicPr>
          <p:nvPr/>
        </p:nvPicPr>
        <p:blipFill>
          <a:blip r:embed="rId2"/>
          <a:stretch>
            <a:fillRect/>
          </a:stretch>
        </p:blipFill>
        <p:spPr>
          <a:xfrm>
            <a:off x="0" y="0"/>
            <a:ext cx="9170789" cy="6858000"/>
          </a:xfrm>
          <a:prstGeom prst="rect">
            <a:avLst/>
          </a:prstGeom>
        </p:spPr>
      </p:pic>
      <p:sp>
        <p:nvSpPr>
          <p:cNvPr id="5" name="4 Lágrima"/>
          <p:cNvSpPr/>
          <p:nvPr/>
        </p:nvSpPr>
        <p:spPr>
          <a:xfrm rot="2945958">
            <a:off x="1511364" y="2237471"/>
            <a:ext cx="2529539" cy="2508250"/>
          </a:xfrm>
          <a:prstGeom prst="teardrop">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883979">
            <a:off x="3226982" y="238184"/>
            <a:ext cx="2529539" cy="2508250"/>
          </a:xfrm>
          <a:prstGeom prst="teardrop">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13184">
            <a:off x="3373087" y="4312814"/>
            <a:ext cx="2529539" cy="2508250"/>
          </a:xfrm>
          <a:prstGeom prst="teardrop">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037649">
            <a:off x="5144720" y="2152959"/>
            <a:ext cx="2529539" cy="2508250"/>
          </a:xfrm>
          <a:prstGeom prst="teardrop">
            <a:avLst/>
          </a:prstGeom>
          <a:solidFill>
            <a:srgbClr val="C0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883979">
            <a:off x="3381668" y="550549"/>
            <a:ext cx="2289170" cy="2240735"/>
          </a:xfrm>
          <a:prstGeom prst="teardrop">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037649">
            <a:off x="5088943" y="2389681"/>
            <a:ext cx="2173443" cy="2203978"/>
          </a:xfrm>
          <a:prstGeom prst="teardrop">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945958">
            <a:off x="1794863" y="2399597"/>
            <a:ext cx="2248292" cy="2184796"/>
          </a:xfrm>
          <a:prstGeom prst="teardrop">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13184">
            <a:off x="3523621" y="4248222"/>
            <a:ext cx="2196603" cy="2147745"/>
          </a:xfrm>
          <a:prstGeom prst="teardrop">
            <a:avLst/>
          </a:prstGeom>
          <a:solidFill>
            <a:schemeClr val="tx2">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7883979">
            <a:off x="3598897" y="1066635"/>
            <a:ext cx="1760790" cy="1819461"/>
          </a:xfrm>
          <a:prstGeom prst="teardrop">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3037649">
            <a:off x="4978940" y="2696949"/>
            <a:ext cx="1686449" cy="1676534"/>
          </a:xfrm>
          <a:prstGeom prst="teardrop">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945958">
            <a:off x="2306385" y="2600804"/>
            <a:ext cx="1868189" cy="1852461"/>
          </a:xfrm>
          <a:prstGeom prst="teardrop">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13184">
            <a:off x="3780134" y="4131679"/>
            <a:ext cx="1668488" cy="1666472"/>
          </a:xfrm>
          <a:prstGeom prst="teardrop">
            <a:avLst/>
          </a:prstGeom>
          <a:solidFill>
            <a:schemeClr val="bg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strVal val="#ppt_w"/>
                                          </p:val>
                                        </p:tav>
                                        <p:tav tm="100000">
                                          <p:val>
                                            <p:strVal val="#ppt_w"/>
                                          </p:val>
                                        </p:tav>
                                      </p:tavLst>
                                    </p:anim>
                                    <p:anim calcmode="lin" valueType="num">
                                      <p:cBhvr>
                                        <p:cTn id="99" dur="3000" fill="hold"/>
                                        <p:tgtEl>
                                          <p:spTgt spid="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strVal val="#ppt_w"/>
                                          </p:val>
                                        </p:tav>
                                        <p:tav tm="100000">
                                          <p:val>
                                            <p:strVal val="#ppt_w"/>
                                          </p:val>
                                        </p:tav>
                                      </p:tavLst>
                                    </p:anim>
                                    <p:anim calcmode="lin" valueType="num">
                                      <p:cBhvr>
                                        <p:cTn id="103" dur="3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3000" fill="hold"/>
                                        <p:tgtEl>
                                          <p:spTgt spid="6"/>
                                        </p:tgtEl>
                                        <p:attrNameLst>
                                          <p:attrName>ppt_x</p:attrName>
                                        </p:attrNameLst>
                                      </p:cBhvr>
                                      <p:tavLst>
                                        <p:tav tm="0">
                                          <p:val>
                                            <p:strVal val="#ppt_x"/>
                                          </p:val>
                                        </p:tav>
                                        <p:tav tm="100000">
                                          <p:val>
                                            <p:strVal val="#ppt_x"/>
                                          </p:val>
                                        </p:tav>
                                      </p:tavLst>
                                    </p:anim>
                                    <p:anim calcmode="lin" valueType="num">
                                      <p:cBhvr additive="base">
                                        <p:cTn id="131" dur="3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3000" fill="hold"/>
                                        <p:tgtEl>
                                          <p:spTgt spid="9"/>
                                        </p:tgtEl>
                                        <p:attrNameLst>
                                          <p:attrName>ppt_x</p:attrName>
                                        </p:attrNameLst>
                                      </p:cBhvr>
                                      <p:tavLst>
                                        <p:tav tm="0">
                                          <p:val>
                                            <p:strVal val="#ppt_x"/>
                                          </p:val>
                                        </p:tav>
                                        <p:tav tm="100000">
                                          <p:val>
                                            <p:strVal val="#ppt_x"/>
                                          </p:val>
                                        </p:tav>
                                      </p:tavLst>
                                    </p:anim>
                                    <p:anim calcmode="lin" valueType="num">
                                      <p:cBhvr additive="base">
                                        <p:cTn id="135" dur="3000" fill="hold"/>
                                        <p:tgtEl>
                                          <p:spTgt spid="9"/>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ppt_x"/>
                                          </p:val>
                                        </p:tav>
                                        <p:tav tm="100000">
                                          <p:val>
                                            <p:strVal val="#ppt_x"/>
                                          </p:val>
                                        </p:tav>
                                      </p:tavLst>
                                    </p:anim>
                                    <p:anim calcmode="lin" valueType="num">
                                      <p:cBhvr additive="base">
                                        <p:cTn id="139" dur="3000" fill="hold"/>
                                        <p:tgtEl>
                                          <p:spTgt spid="13"/>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7"/>
                                        </p:tgtEl>
                                        <p:attrNameLst>
                                          <p:attrName>style.visibility</p:attrName>
                                        </p:attrNameLst>
                                      </p:cBhvr>
                                      <p:to>
                                        <p:strVal val="visible"/>
                                      </p:to>
                                    </p:set>
                                    <p:anim calcmode="lin" valueType="num">
                                      <p:cBhvr additive="base">
                                        <p:cTn id="142" dur="3000" fill="hold"/>
                                        <p:tgtEl>
                                          <p:spTgt spid="7"/>
                                        </p:tgtEl>
                                        <p:attrNameLst>
                                          <p:attrName>ppt_x</p:attrName>
                                        </p:attrNameLst>
                                      </p:cBhvr>
                                      <p:tavLst>
                                        <p:tav tm="0">
                                          <p:val>
                                            <p:strVal val="#ppt_x"/>
                                          </p:val>
                                        </p:tav>
                                        <p:tav tm="100000">
                                          <p:val>
                                            <p:strVal val="#ppt_x"/>
                                          </p:val>
                                        </p:tav>
                                      </p:tavLst>
                                    </p:anim>
                                    <p:anim calcmode="lin" valueType="num">
                                      <p:cBhvr additive="base">
                                        <p:cTn id="143" dur="3000" fill="hold"/>
                                        <p:tgtEl>
                                          <p:spTgt spid="7"/>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ppt_x"/>
                                          </p:val>
                                        </p:tav>
                                        <p:tav tm="100000">
                                          <p:val>
                                            <p:strVal val="#ppt_x"/>
                                          </p:val>
                                        </p:tav>
                                      </p:tavLst>
                                    </p:anim>
                                    <p:anim calcmode="lin" valueType="num">
                                      <p:cBhvr additive="base">
                                        <p:cTn id="147" dur="3000" fill="hold"/>
                                        <p:tgtEl>
                                          <p:spTgt spid="12"/>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ppt_x"/>
                                          </p:val>
                                        </p:tav>
                                        <p:tav tm="100000">
                                          <p:val>
                                            <p:strVal val="#ppt_x"/>
                                          </p:val>
                                        </p:tav>
                                      </p:tavLst>
                                    </p:anim>
                                    <p:anim calcmode="lin" valueType="num">
                                      <p:cBhvr additive="base">
                                        <p:cTn id="151" dur="3000" fill="hold"/>
                                        <p:tgtEl>
                                          <p:spTgt spid="16"/>
                                        </p:tgtEl>
                                        <p:attrNameLst>
                                          <p:attrName>ppt_y</p:attrName>
                                        </p:attrNameLst>
                                      </p:cBhvr>
                                      <p:tavLst>
                                        <p:tav tm="0">
                                          <p:val>
                                            <p:strVal val="0-#ppt_h/2"/>
                                          </p:val>
                                        </p:tav>
                                        <p:tav tm="100000">
                                          <p:val>
                                            <p:strVal val="#ppt_y"/>
                                          </p:val>
                                        </p:tav>
                                      </p:tavLst>
                                    </p:anim>
                                  </p:childTnLst>
                                </p:cTn>
                              </p:par>
                              <p:par>
                                <p:cTn id="152" presetID="2" presetClass="entr" presetSubtype="2"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1+#ppt_w/2"/>
                                          </p:val>
                                        </p:tav>
                                        <p:tav tm="100000">
                                          <p:val>
                                            <p:strVal val="#ppt_x"/>
                                          </p:val>
                                        </p:tav>
                                      </p:tavLst>
                                    </p:anim>
                                    <p:anim calcmode="lin" valueType="num">
                                      <p:cBhvr additive="base">
                                        <p:cTn id="155" dur="3000" fill="hold"/>
                                        <p:tgtEl>
                                          <p:spTgt spid="5"/>
                                        </p:tgtEl>
                                        <p:attrNameLst>
                                          <p:attrName>ppt_y</p:attrName>
                                        </p:attrNameLst>
                                      </p:cBhvr>
                                      <p:tavLst>
                                        <p:tav tm="0">
                                          <p:val>
                                            <p:strVal val="#ppt_y"/>
                                          </p:val>
                                        </p:tav>
                                        <p:tav tm="100000">
                                          <p:val>
                                            <p:strVal val="#ppt_y"/>
                                          </p:val>
                                        </p:tav>
                                      </p:tavLst>
                                    </p:anim>
                                  </p:childTnLst>
                                </p:cTn>
                              </p:par>
                              <p:par>
                                <p:cTn id="156" presetID="2" presetClass="entr" presetSubtype="2"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3000" fill="hold"/>
                                        <p:tgtEl>
                                          <p:spTgt spid="11"/>
                                        </p:tgtEl>
                                        <p:attrNameLst>
                                          <p:attrName>ppt_x</p:attrName>
                                        </p:attrNameLst>
                                      </p:cBhvr>
                                      <p:tavLst>
                                        <p:tav tm="0">
                                          <p:val>
                                            <p:strVal val="1+#ppt_w/2"/>
                                          </p:val>
                                        </p:tav>
                                        <p:tav tm="100000">
                                          <p:val>
                                            <p:strVal val="#ppt_x"/>
                                          </p:val>
                                        </p:tav>
                                      </p:tavLst>
                                    </p:anim>
                                    <p:anim calcmode="lin" valueType="num">
                                      <p:cBhvr additive="base">
                                        <p:cTn id="159" dur="3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2" fill="hold" grpId="2"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additive="base">
                                        <p:cTn id="162" dur="3000" fill="hold"/>
                                        <p:tgtEl>
                                          <p:spTgt spid="15"/>
                                        </p:tgtEl>
                                        <p:attrNameLst>
                                          <p:attrName>ppt_x</p:attrName>
                                        </p:attrNameLst>
                                      </p:cBhvr>
                                      <p:tavLst>
                                        <p:tav tm="0">
                                          <p:val>
                                            <p:strVal val="1+#ppt_w/2"/>
                                          </p:val>
                                        </p:tav>
                                        <p:tav tm="100000">
                                          <p:val>
                                            <p:strVal val="#ppt_x"/>
                                          </p:val>
                                        </p:tav>
                                      </p:tavLst>
                                    </p:anim>
                                    <p:anim calcmode="lin" valueType="num">
                                      <p:cBhvr additive="base">
                                        <p:cTn id="163" dur="3000" fill="hold"/>
                                        <p:tgtEl>
                                          <p:spTgt spid="15"/>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8"/>
                                        </p:tgtEl>
                                        <p:attrNameLst>
                                          <p:attrName>style.visibility</p:attrName>
                                        </p:attrNameLst>
                                      </p:cBhvr>
                                      <p:to>
                                        <p:strVal val="visible"/>
                                      </p:to>
                                    </p:set>
                                    <p:anim calcmode="lin" valueType="num">
                                      <p:cBhvr additive="base">
                                        <p:cTn id="166" dur="3000" fill="hold"/>
                                        <p:tgtEl>
                                          <p:spTgt spid="8"/>
                                        </p:tgtEl>
                                        <p:attrNameLst>
                                          <p:attrName>ppt_x</p:attrName>
                                        </p:attrNameLst>
                                      </p:cBhvr>
                                      <p:tavLst>
                                        <p:tav tm="0">
                                          <p:val>
                                            <p:strVal val="0-#ppt_w/2"/>
                                          </p:val>
                                        </p:tav>
                                        <p:tav tm="100000">
                                          <p:val>
                                            <p:strVal val="#ppt_x"/>
                                          </p:val>
                                        </p:tav>
                                      </p:tavLst>
                                    </p:anim>
                                    <p:anim calcmode="lin" valueType="num">
                                      <p:cBhvr additive="base">
                                        <p:cTn id="167" dur="3000" fill="hold"/>
                                        <p:tgtEl>
                                          <p:spTgt spid="8"/>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0"/>
                                        </p:tgtEl>
                                        <p:attrNameLst>
                                          <p:attrName>style.visibility</p:attrName>
                                        </p:attrNameLst>
                                      </p:cBhvr>
                                      <p:to>
                                        <p:strVal val="visible"/>
                                      </p:to>
                                    </p:set>
                                    <p:anim calcmode="lin" valueType="num">
                                      <p:cBhvr additive="base">
                                        <p:cTn id="170" dur="3000" fill="hold"/>
                                        <p:tgtEl>
                                          <p:spTgt spid="10"/>
                                        </p:tgtEl>
                                        <p:attrNameLst>
                                          <p:attrName>ppt_x</p:attrName>
                                        </p:attrNameLst>
                                      </p:cBhvr>
                                      <p:tavLst>
                                        <p:tav tm="0">
                                          <p:val>
                                            <p:strVal val="0-#ppt_w/2"/>
                                          </p:val>
                                        </p:tav>
                                        <p:tav tm="100000">
                                          <p:val>
                                            <p:strVal val="#ppt_x"/>
                                          </p:val>
                                        </p:tav>
                                      </p:tavLst>
                                    </p:anim>
                                    <p:anim calcmode="lin" valueType="num">
                                      <p:cBhvr additive="base">
                                        <p:cTn id="171" dur="3000" fill="hold"/>
                                        <p:tgtEl>
                                          <p:spTgt spid="10"/>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0-#ppt_w/2"/>
                                          </p:val>
                                        </p:tav>
                                        <p:tav tm="100000">
                                          <p:val>
                                            <p:strVal val="#ppt_x"/>
                                          </p:val>
                                        </p:tav>
                                      </p:tavLst>
                                    </p:anim>
                                    <p:anim calcmode="lin" valueType="num">
                                      <p:cBhvr additive="base">
                                        <p:cTn id="175" dur="3000" fill="hold"/>
                                        <p:tgtEl>
                                          <p:spTgt spid="14"/>
                                        </p:tgtEl>
                                        <p:attrNameLst>
                                          <p:attrName>ppt_y</p:attrName>
                                        </p:attrNameLst>
                                      </p:cBhvr>
                                      <p:tavLst>
                                        <p:tav tm="0">
                                          <p:val>
                                            <p:strVal val="#ppt_y"/>
                                          </p:val>
                                        </p:tav>
                                        <p:tav tm="100000">
                                          <p:val>
                                            <p:strVal val="#ppt_y"/>
                                          </p:val>
                                        </p:tav>
                                      </p:tavLst>
                                    </p:anim>
                                  </p:childTnLst>
                                </p:cTn>
                              </p:par>
                            </p:childTnLst>
                          </p:cTn>
                        </p:par>
                        <p:par>
                          <p:cTn id="176" fill="hold">
                            <p:stCondLst>
                              <p:cond delay="3000"/>
                            </p:stCondLst>
                            <p:childTnLst>
                              <p:par>
                                <p:cTn id="177" presetID="2" presetClass="exit" presetSubtype="4" fill="hold" grpId="3" nodeType="after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ppt_x"/>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ppt_x"/>
                                          </p:val>
                                        </p:tav>
                                      </p:tavLst>
                                    </p:anim>
                                    <p:anim calcmode="lin" valueType="num">
                                      <p:cBhvr additive="base">
                                        <p:cTn id="187" dur="3000"/>
                                        <p:tgtEl>
                                          <p:spTgt spid="13"/>
                                        </p:tgtEl>
                                        <p:attrNameLst>
                                          <p:attrName>ppt_y</p:attrName>
                                        </p:attrNameLst>
                                      </p:cBhvr>
                                      <p:tavLst>
                                        <p:tav tm="0">
                                          <p:val>
                                            <p:strVal val="ppt_y"/>
                                          </p:val>
                                        </p:tav>
                                        <p:tav tm="100000">
                                          <p:val>
                                            <p:strVal val="1+ppt_h/2"/>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ppt_x"/>
                                          </p:val>
                                        </p:tav>
                                      </p:tavLst>
                                    </p:anim>
                                    <p:anim calcmode="lin" valueType="num">
                                      <p:cBhvr additive="base">
                                        <p:cTn id="191" dur="3000"/>
                                        <p:tgtEl>
                                          <p:spTgt spid="12"/>
                                        </p:tgtEl>
                                        <p:attrNameLst>
                                          <p:attrName>ppt_y</p:attrName>
                                        </p:attrNameLst>
                                      </p:cBhvr>
                                      <p:tavLst>
                                        <p:tav tm="0">
                                          <p:val>
                                            <p:strVal val="ppt_y"/>
                                          </p:val>
                                        </p:tav>
                                        <p:tav tm="100000">
                                          <p:val>
                                            <p:strVal val="0-ppt_h/2"/>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6"/>
                                        </p:tgtEl>
                                        <p:attrNameLst>
                                          <p:attrName>ppt_x</p:attrName>
                                        </p:attrNameLst>
                                      </p:cBhvr>
                                      <p:tavLst>
                                        <p:tav tm="0">
                                          <p:val>
                                            <p:strVal val="ppt_x"/>
                                          </p:val>
                                        </p:tav>
                                        <p:tav tm="100000">
                                          <p:val>
                                            <p:strVal val="ppt_x"/>
                                          </p:val>
                                        </p:tav>
                                      </p:tavLst>
                                    </p:anim>
                                    <p:anim calcmode="lin" valueType="num">
                                      <p:cBhvr additive="base">
                                        <p:cTn id="195" dur="3000"/>
                                        <p:tgtEl>
                                          <p:spTgt spid="16"/>
                                        </p:tgtEl>
                                        <p:attrNameLst>
                                          <p:attrName>ppt_y</p:attrName>
                                        </p:attrNameLst>
                                      </p:cBhvr>
                                      <p:tavLst>
                                        <p:tav tm="0">
                                          <p:val>
                                            <p:strVal val="ppt_y"/>
                                          </p:val>
                                        </p:tav>
                                        <p:tav tm="100000">
                                          <p:val>
                                            <p:strVal val="0-ppt_h/2"/>
                                          </p:val>
                                        </p:tav>
                                      </p:tavLst>
                                    </p:anim>
                                    <p:set>
                                      <p:cBhvr>
                                        <p:cTn id="196" dur="1" fill="hold">
                                          <p:stCondLst>
                                            <p:cond delay="2999"/>
                                          </p:stCondLst>
                                        </p:cTn>
                                        <p:tgtEl>
                                          <p:spTgt spid="16"/>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0-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3000"/>
                                        <p:tgtEl>
                                          <p:spTgt spid="11"/>
                                        </p:tgtEl>
                                        <p:attrNameLst>
                                          <p:attrName>ppt_x</p:attrName>
                                        </p:attrNameLst>
                                      </p:cBhvr>
                                      <p:tavLst>
                                        <p:tav tm="0">
                                          <p:val>
                                            <p:strVal val="ppt_x"/>
                                          </p:val>
                                        </p:tav>
                                        <p:tav tm="100000">
                                          <p:val>
                                            <p:strVal val="1+ppt_w/2"/>
                                          </p:val>
                                        </p:tav>
                                      </p:tavLst>
                                    </p:anim>
                                    <p:anim calcmode="lin" valueType="num">
                                      <p:cBhvr additive="base">
                                        <p:cTn id="207" dur="3000"/>
                                        <p:tgtEl>
                                          <p:spTgt spid="11"/>
                                        </p:tgtEl>
                                        <p:attrNameLst>
                                          <p:attrName>ppt_y</p:attrName>
                                        </p:attrNameLst>
                                      </p:cBhvr>
                                      <p:tavLst>
                                        <p:tav tm="0">
                                          <p:val>
                                            <p:strVal val="ppt_y"/>
                                          </p:val>
                                        </p:tav>
                                        <p:tav tm="100000">
                                          <p:val>
                                            <p:strVal val="ppt_y"/>
                                          </p:val>
                                        </p:tav>
                                      </p:tavLst>
                                    </p:anim>
                                    <p:set>
                                      <p:cBhvr>
                                        <p:cTn id="208" dur="1" fill="hold">
                                          <p:stCondLst>
                                            <p:cond delay="2999"/>
                                          </p:stCondLst>
                                        </p:cTn>
                                        <p:tgtEl>
                                          <p:spTgt spid="11"/>
                                        </p:tgtEl>
                                        <p:attrNameLst>
                                          <p:attrName>style.visibility</p:attrName>
                                        </p:attrNameLst>
                                      </p:cBhvr>
                                      <p:to>
                                        <p:strVal val="hidden"/>
                                      </p:to>
                                    </p:set>
                                  </p:childTnLst>
                                </p:cTn>
                              </p:par>
                              <p:par>
                                <p:cTn id="209" presetID="2" presetClass="exit" presetSubtype="2" fill="hold" grpId="3"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1+ppt_w/2"/>
                                          </p:val>
                                        </p:tav>
                                      </p:tavLst>
                                    </p:anim>
                                    <p:anim calcmode="lin" valueType="num">
                                      <p:cBhvr additive="base">
                                        <p:cTn id="211" dur="3000"/>
                                        <p:tgtEl>
                                          <p:spTgt spid="15"/>
                                        </p:tgtEl>
                                        <p:attrNameLst>
                                          <p:attrName>ppt_y</p:attrName>
                                        </p:attrNameLst>
                                      </p:cBhvr>
                                      <p:tavLst>
                                        <p:tav tm="0">
                                          <p:val>
                                            <p:strVal val="ppt_y"/>
                                          </p:val>
                                        </p:tav>
                                        <p:tav tm="100000">
                                          <p:val>
                                            <p:strVal val="ppt_y"/>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0-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0-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5"/>
                                        </p:tgtEl>
                                        <p:attrNameLst>
                                          <p:attrName>ppt_h</p:attrName>
                                        </p:attrNameLst>
                                      </p:cBhvr>
                                      <p:tavLst>
                                        <p:tav tm="0">
                                          <p:val>
                                            <p:strVal val="ppt_h"/>
                                          </p:val>
                                        </p:tav>
                                        <p:tav tm="100000">
                                          <p:val>
                                            <p:strVal val="ppt_h"/>
                                          </p:val>
                                        </p:tav>
                                      </p:tavLst>
                                    </p:anim>
                                    <p:anim calcmode="lin" valueType="num">
                                      <p:cBhvr>
                                        <p:cTn id="22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5"/>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6"/>
                                        </p:tgtEl>
                                        <p:attrNameLst>
                                          <p:attrName>ppt_h</p:attrName>
                                        </p:attrNameLst>
                                      </p:cBhvr>
                                      <p:tavLst>
                                        <p:tav tm="0">
                                          <p:val>
                                            <p:strVal val="ppt_h"/>
                                          </p:val>
                                        </p:tav>
                                        <p:tav tm="100000">
                                          <p:val>
                                            <p:strVal val="ppt_h"/>
                                          </p:val>
                                        </p:tav>
                                      </p:tavLst>
                                    </p:anim>
                                    <p:anim calcmode="lin" valueType="num">
                                      <p:cBhvr>
                                        <p:cTn id="23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6"/>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7"/>
                                        </p:tgtEl>
                                        <p:attrNameLst>
                                          <p:attrName>ppt_h</p:attrName>
                                        </p:attrNameLst>
                                      </p:cBhvr>
                                      <p:tavLst>
                                        <p:tav tm="0">
                                          <p:val>
                                            <p:strVal val="ppt_h"/>
                                          </p:val>
                                        </p:tav>
                                        <p:tav tm="100000">
                                          <p:val>
                                            <p:strVal val="ppt_h"/>
                                          </p:val>
                                        </p:tav>
                                      </p:tavLst>
                                    </p:anim>
                                    <p:anim calcmode="lin" valueType="num">
                                      <p:cBhvr>
                                        <p:cTn id="23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7"/>
                                        </p:tgtEl>
                                        <p:attrNameLst>
                                          <p:attrName>style.visibility</p:attrName>
                                        </p:attrNameLst>
                                      </p:cBhvr>
                                      <p:to>
                                        <p:strVal val="hidden"/>
                                      </p:to>
                                    </p:set>
                                  </p:childTnLst>
                                </p:cTn>
                              </p:par>
                              <p:par>
                                <p:cTn id="237" presetID="19" presetClass="exit" presetSubtype="10" fill="hold" grpId="4" nodeType="withEffect">
                                  <p:stCondLst>
                                    <p:cond delay="0"/>
                                  </p:stCondLst>
                                  <p:childTnLst>
                                    <p:anim calcmode="lin" valueType="num">
                                      <p:cBhvr>
                                        <p:cTn id="238" dur="3000"/>
                                        <p:tgtEl>
                                          <p:spTgt spid="8"/>
                                        </p:tgtEl>
                                        <p:attrNameLst>
                                          <p:attrName>ppt_h</p:attrName>
                                        </p:attrNameLst>
                                      </p:cBhvr>
                                      <p:tavLst>
                                        <p:tav tm="0">
                                          <p:val>
                                            <p:strVal val="ppt_h"/>
                                          </p:val>
                                        </p:tav>
                                        <p:tav tm="100000">
                                          <p:val>
                                            <p:strVal val="ppt_h"/>
                                          </p:val>
                                        </p:tav>
                                      </p:tavLst>
                                    </p:anim>
                                    <p:anim calcmode="lin" valueType="num">
                                      <p:cBhvr>
                                        <p:cTn id="2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8"/>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3000"/>
                                        <p:tgtEl>
                                          <p:spTgt spid="9"/>
                                        </p:tgtEl>
                                        <p:attrNameLst>
                                          <p:attrName>ppt_w</p:attrName>
                                        </p:attrNameLst>
                                      </p:cBhvr>
                                      <p:tavLst>
                                        <p:tav tm="0">
                                          <p:val>
                                            <p:strVal val="ppt_w"/>
                                          </p:val>
                                        </p:tav>
                                        <p:tav tm="100000">
                                          <p:val>
                                            <p:strVal val="ppt_w"/>
                                          </p:val>
                                        </p:tav>
                                      </p:tavLst>
                                    </p:anim>
                                    <p:anim calcmode="lin" valueType="num">
                                      <p:cBhvr>
                                        <p:cTn id="24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9"/>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3000"/>
                                        <p:tgtEl>
                                          <p:spTgt spid="10"/>
                                        </p:tgtEl>
                                        <p:attrNameLst>
                                          <p:attrName>ppt_w</p:attrName>
                                        </p:attrNameLst>
                                      </p:cBhvr>
                                      <p:tavLst>
                                        <p:tav tm="0">
                                          <p:val>
                                            <p:strVal val="ppt_w"/>
                                          </p:val>
                                        </p:tav>
                                        <p:tav tm="100000">
                                          <p:val>
                                            <p:strVal val="ppt_w"/>
                                          </p:val>
                                        </p:tav>
                                      </p:tavLst>
                                    </p:anim>
                                    <p:anim calcmode="lin" valueType="num">
                                      <p:cBhvr>
                                        <p:cTn id="24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0"/>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11"/>
                                        </p:tgtEl>
                                        <p:attrNameLst>
                                          <p:attrName>ppt_w</p:attrName>
                                        </p:attrNameLst>
                                      </p:cBhvr>
                                      <p:tavLst>
                                        <p:tav tm="0">
                                          <p:val>
                                            <p:strVal val="ppt_w"/>
                                          </p:val>
                                        </p:tav>
                                        <p:tav tm="100000">
                                          <p:val>
                                            <p:strVal val="ppt_w"/>
                                          </p:val>
                                        </p:tav>
                                      </p:tavLst>
                                    </p:anim>
                                    <p:anim calcmode="lin" valueType="num">
                                      <p:cBhvr>
                                        <p:cTn id="2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1"/>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12"/>
                                        </p:tgtEl>
                                        <p:attrNameLst>
                                          <p:attrName>ppt_w</p:attrName>
                                        </p:attrNameLst>
                                      </p:cBhvr>
                                      <p:tavLst>
                                        <p:tav tm="0">
                                          <p:val>
                                            <p:strVal val="ppt_w"/>
                                          </p:val>
                                        </p:tav>
                                        <p:tav tm="100000">
                                          <p:val>
                                            <p:strVal val="ppt_w"/>
                                          </p:val>
                                        </p:tav>
                                      </p:tavLst>
                                    </p:anim>
                                    <p:anim calcmode="lin" valueType="num">
                                      <p:cBhvr>
                                        <p:cTn id="25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12"/>
                                        </p:tgtEl>
                                        <p:attrNameLst>
                                          <p:attrName>style.visibility</p:attrName>
                                        </p:attrNameLst>
                                      </p:cBhvr>
                                      <p:to>
                                        <p:strVal val="hidden"/>
                                      </p:to>
                                    </p:set>
                                  </p:childTnLst>
                                </p:cTn>
                              </p:par>
                              <p:par>
                                <p:cTn id="257" presetID="19" presetClass="exit" presetSubtype="10" fill="hold" grpId="4"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4"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4"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4"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4" presetClass="entr" presetSubtype="32"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ox(out)">
                                      <p:cBhvr>
                                        <p:cTn id="2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tx1">
                  <a:lumMod val="85000"/>
                </a:schemeClr>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0(47).jp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2068681">
            <a:off x="2695534" y="1619503"/>
            <a:ext cx="1714512" cy="1726563"/>
          </a:xfrm>
          <a:prstGeom prst="chevron">
            <a:avLst>
              <a:gd name="adj" fmla="val 71800"/>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78303">
            <a:off x="5209272" y="1560853"/>
            <a:ext cx="1714512" cy="1726563"/>
          </a:xfrm>
          <a:prstGeom prst="chevron">
            <a:avLst>
              <a:gd name="adj" fmla="val 76155"/>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298174">
            <a:off x="2779564" y="3703226"/>
            <a:ext cx="1714512" cy="1726563"/>
          </a:xfrm>
          <a:prstGeom prst="chevron">
            <a:avLst>
              <a:gd name="adj" fmla="val 72777"/>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487733">
            <a:off x="5002763" y="3563661"/>
            <a:ext cx="1714512" cy="1726563"/>
          </a:xfrm>
          <a:prstGeom prst="chevron">
            <a:avLst>
              <a:gd name="adj" fmla="val 77602"/>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8478303">
            <a:off x="5637901" y="1203664"/>
            <a:ext cx="1714512" cy="1726563"/>
          </a:xfrm>
          <a:prstGeom prst="chevron">
            <a:avLst>
              <a:gd name="adj" fmla="val 74641"/>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3487733">
            <a:off x="5431390" y="3925205"/>
            <a:ext cx="1714512" cy="1726563"/>
          </a:xfrm>
          <a:prstGeom prst="chevron">
            <a:avLst>
              <a:gd name="adj" fmla="val 77626"/>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298174">
            <a:off x="2279497" y="4060416"/>
            <a:ext cx="1714512" cy="1726563"/>
          </a:xfrm>
          <a:prstGeom prst="chevron">
            <a:avLst>
              <a:gd name="adj" fmla="val 73680"/>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2068681">
            <a:off x="2124030" y="1262312"/>
            <a:ext cx="1714512" cy="1726563"/>
          </a:xfrm>
          <a:prstGeom prst="chevron">
            <a:avLst>
              <a:gd name="adj" fmla="val 71442"/>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8478303">
            <a:off x="6161942" y="800998"/>
            <a:ext cx="1748437" cy="1586632"/>
          </a:xfrm>
          <a:prstGeom prst="chevron">
            <a:avLst>
              <a:gd name="adj" fmla="val 83807"/>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3487733">
            <a:off x="5931457" y="4353833"/>
            <a:ext cx="1714512" cy="1726563"/>
          </a:xfrm>
          <a:prstGeom prst="chevron">
            <a:avLst>
              <a:gd name="adj" fmla="val 76177"/>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2068681">
            <a:off x="1481089" y="833684"/>
            <a:ext cx="1714512" cy="1726563"/>
          </a:xfrm>
          <a:prstGeom prst="chevron">
            <a:avLst>
              <a:gd name="adj" fmla="val 72192"/>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298174">
            <a:off x="1779431" y="4417606"/>
            <a:ext cx="1714512" cy="1726563"/>
          </a:xfrm>
          <a:prstGeom prst="chevron">
            <a:avLst>
              <a:gd name="adj" fmla="val 72684"/>
            </a:avLst>
          </a:prstGeom>
          <a:gradFill flip="none" rotWithShape="1">
            <a:gsLst>
              <a:gs pos="22000">
                <a:srgbClr val="FF0000"/>
              </a:gs>
              <a:gs pos="50000">
                <a:schemeClr val="tx1">
                  <a:lumMod val="75000"/>
                  <a:shade val="67500"/>
                  <a:satMod val="115000"/>
                </a:schemeClr>
              </a:gs>
              <a:gs pos="100000">
                <a:schemeClr val="tx1">
                  <a:lumMod val="75000"/>
                  <a:shade val="100000"/>
                  <a:satMod val="115000"/>
                </a:schemeClr>
              </a:gs>
            </a:gsLst>
            <a:path path="circle">
              <a:fillToRect l="50000" t="50000" r="50000" b="50000"/>
            </a:path>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1+#ppt_w/2"/>
                                          </p:val>
                                        </p:tav>
                                        <p:tav tm="100000">
                                          <p:val>
                                            <p:strVal val="#ppt_x"/>
                                          </p:val>
                                        </p:tav>
                                      </p:tavLst>
                                    </p:anim>
                                    <p:anim calcmode="lin" valueType="num">
                                      <p:cBhvr additive="base">
                                        <p:cTn id="43" dur="3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1+ppt_w/2"/>
                                          </p:val>
                                        </p:tav>
                                      </p:tavLst>
                                    </p:anim>
                                    <p:anim calcmode="lin" valueType="num">
                                      <p:cBhvr additive="base">
                                        <p:cTn id="63" dur="3000"/>
                                        <p:tgtEl>
                                          <p:spTgt spid="12"/>
                                        </p:tgtEl>
                                        <p:attrNameLst>
                                          <p:attrName>ppt_y</p:attrName>
                                        </p:attrNameLst>
                                      </p:cBhvr>
                                      <p:tavLst>
                                        <p:tav tm="0">
                                          <p:val>
                                            <p:strVal val="ppt_y"/>
                                          </p:val>
                                        </p:tav>
                                        <p:tav tm="100000">
                                          <p:val>
                                            <p:strVal val="1+ppt_h/2"/>
                                          </p:val>
                                        </p:tav>
                                      </p:tavLst>
                                    </p:anim>
                                    <p:set>
                                      <p:cBhvr>
                                        <p:cTn id="64" dur="1" fill="hold">
                                          <p:stCondLst>
                                            <p:cond delay="2999"/>
                                          </p:stCondLst>
                                        </p:cTn>
                                        <p:tgtEl>
                                          <p:spTgt spid="12"/>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5"/>
                                        </p:tgtEl>
                                        <p:attrNameLst>
                                          <p:attrName>ppt_x</p:attrName>
                                        </p:attrNameLst>
                                      </p:cBhvr>
                                      <p:tavLst>
                                        <p:tav tm="0">
                                          <p:val>
                                            <p:strVal val="ppt_x"/>
                                          </p:val>
                                        </p:tav>
                                        <p:tav tm="100000">
                                          <p:val>
                                            <p:strVal val="1+ppt_w/2"/>
                                          </p:val>
                                        </p:tav>
                                      </p:tavLst>
                                    </p:anim>
                                    <p:anim calcmode="lin" valueType="num">
                                      <p:cBhvr additive="base">
                                        <p:cTn id="67" dur="3000"/>
                                        <p:tgtEl>
                                          <p:spTgt spid="15"/>
                                        </p:tgtEl>
                                        <p:attrNameLst>
                                          <p:attrName>ppt_y</p:attrName>
                                        </p:attrNameLst>
                                      </p:cBhvr>
                                      <p:tavLst>
                                        <p:tav tm="0">
                                          <p:val>
                                            <p:strVal val="ppt_y"/>
                                          </p:val>
                                        </p:tav>
                                        <p:tav tm="100000">
                                          <p:val>
                                            <p:strVal val="1+ppt_h/2"/>
                                          </p:val>
                                        </p:tav>
                                      </p:tavLst>
                                    </p:anim>
                                    <p:set>
                                      <p:cBhvr>
                                        <p:cTn id="68" dur="1" fill="hold">
                                          <p:stCondLst>
                                            <p:cond delay="2999"/>
                                          </p:stCondLst>
                                        </p:cTn>
                                        <p:tgtEl>
                                          <p:spTgt spid="15"/>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3" fill="hold" grpId="1"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3" fill="hold" grpId="1"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3"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1+ppt_w/2"/>
                                          </p:val>
                                        </p:tav>
                                      </p:tavLst>
                                    </p:anim>
                                    <p:anim calcmode="lin" valueType="num">
                                      <p:cBhvr additive="base">
                                        <p:cTn id="91" dur="3000"/>
                                        <p:tgtEl>
                                          <p:spTgt spid="16"/>
                                        </p:tgtEl>
                                        <p:attrNameLst>
                                          <p:attrName>ppt_y</p:attrName>
                                        </p:attrNameLst>
                                      </p:cBhvr>
                                      <p:tavLst>
                                        <p:tav tm="0">
                                          <p:val>
                                            <p:strVal val="ppt_y"/>
                                          </p:val>
                                        </p:tav>
                                        <p:tav tm="100000">
                                          <p:val>
                                            <p:strVal val="0-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3000" fill="hold"/>
                                        <p:tgtEl>
                                          <p:spTgt spid="4"/>
                                        </p:tgtEl>
                                        <p:attrNameLst>
                                          <p:attrName>ppt_w</p:attrName>
                                        </p:attrNameLst>
                                      </p:cBhvr>
                                      <p:tavLst>
                                        <p:tav tm="0">
                                          <p:val>
                                            <p:strVal val="4/3*#ppt_w"/>
                                          </p:val>
                                        </p:tav>
                                        <p:tav tm="100000">
                                          <p:val>
                                            <p:strVal val="#ppt_w"/>
                                          </p:val>
                                        </p:tav>
                                      </p:tavLst>
                                    </p:anim>
                                    <p:anim calcmode="lin" valueType="num">
                                      <p:cBhvr>
                                        <p:cTn id="108" dur="3000" fill="hold"/>
                                        <p:tgtEl>
                                          <p:spTgt spid="4"/>
                                        </p:tgtEl>
                                        <p:attrNameLst>
                                          <p:attrName>ppt_h</p:attrName>
                                        </p:attrNameLst>
                                      </p:cBhvr>
                                      <p:tavLst>
                                        <p:tav tm="0">
                                          <p:val>
                                            <p:strVal val="4/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ox(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00000">
                  <a:shade val="67500"/>
                  <a:satMod val="115000"/>
                </a:srgbClr>
              </a:gs>
              <a:gs pos="100000">
                <a:srgbClr val="C00000">
                  <a:shade val="100000"/>
                  <a:satMod val="115000"/>
                </a:srgbClr>
              </a:gs>
            </a:gsLst>
            <a:lin ang="5400000" scaled="1"/>
            <a:tileRect/>
          </a:gradFill>
        </p:spPr>
        <p:txBody>
          <a:bodyPr/>
          <a:lstStyle/>
          <a:p>
            <a:endParaRPr lang="es-ES" dirty="0"/>
          </a:p>
        </p:txBody>
      </p:sp>
      <p:pic>
        <p:nvPicPr>
          <p:cNvPr id="4" name="3 Imagen" descr="0(36).jpg"/>
          <p:cNvPicPr>
            <a:picLocks noChangeAspect="1"/>
          </p:cNvPicPr>
          <p:nvPr/>
        </p:nvPicPr>
        <p:blipFill>
          <a:blip r:embed="rId2"/>
          <a:stretch>
            <a:fillRect/>
          </a:stretch>
        </p:blipFill>
        <p:spPr>
          <a:xfrm>
            <a:off x="0" y="0"/>
            <a:ext cx="9144000" cy="6858000"/>
          </a:xfrm>
          <a:prstGeom prst="rect">
            <a:avLst/>
          </a:prstGeom>
        </p:spPr>
      </p:pic>
      <p:pic>
        <p:nvPicPr>
          <p:cNvPr id="5" name="4 Imagen" descr="34.png"/>
          <p:cNvPicPr>
            <a:picLocks noChangeAspect="1"/>
          </p:cNvPicPr>
          <p:nvPr/>
        </p:nvPicPr>
        <p:blipFill>
          <a:blip r:embed="rId3">
            <a:grayscl/>
            <a:lum contrast="40000"/>
          </a:blip>
          <a:stretch>
            <a:fillRect/>
          </a:stretch>
        </p:blipFill>
        <p:spPr>
          <a:xfrm>
            <a:off x="4572000" y="1214422"/>
            <a:ext cx="3160705" cy="3071810"/>
          </a:xfrm>
          <a:prstGeom prst="rect">
            <a:avLst/>
          </a:prstGeom>
          <a:effectLst>
            <a:reflection blurRad="6350" stA="50000" endA="300" endPos="55500" dist="50800" dir="5400000" sy="-100000" algn="bl" rotWithShape="0"/>
          </a:effectLst>
        </p:spPr>
      </p:pic>
      <p:pic>
        <p:nvPicPr>
          <p:cNvPr id="6" name="5 Imagen" descr="34.png"/>
          <p:cNvPicPr>
            <a:picLocks noChangeAspect="1"/>
          </p:cNvPicPr>
          <p:nvPr/>
        </p:nvPicPr>
        <p:blipFill>
          <a:blip r:embed="rId3">
            <a:grayscl/>
            <a:lum contrast="40000"/>
          </a:blip>
          <a:stretch>
            <a:fillRect/>
          </a:stretch>
        </p:blipFill>
        <p:spPr>
          <a:xfrm flipH="1">
            <a:off x="1357290" y="3895725"/>
            <a:ext cx="3095668" cy="2962275"/>
          </a:xfrm>
          <a:prstGeom prst="rect">
            <a:avLst/>
          </a:prstGeom>
          <a:effectLst>
            <a:reflection blurRad="6350" stA="50000" endA="300" endPos="55500" dist="50800" dir="5400000" sy="-100000" algn="bl" rotWithShape="0"/>
          </a:effectLst>
        </p:spPr>
      </p:pic>
      <p:pic>
        <p:nvPicPr>
          <p:cNvPr id="7" name="6 Imagen" descr="34.png"/>
          <p:cNvPicPr>
            <a:picLocks noChangeAspect="1"/>
          </p:cNvPicPr>
          <p:nvPr/>
        </p:nvPicPr>
        <p:blipFill>
          <a:blip r:embed="rId3">
            <a:grayscl/>
            <a:lum contrast="40000"/>
          </a:blip>
          <a:stretch>
            <a:fillRect/>
          </a:stretch>
        </p:blipFill>
        <p:spPr>
          <a:xfrm flipH="1">
            <a:off x="1357290" y="3071810"/>
            <a:ext cx="3286148" cy="2962275"/>
          </a:xfrm>
          <a:prstGeom prst="rect">
            <a:avLst/>
          </a:prstGeom>
          <a:effectLst>
            <a:reflection blurRad="6350" stA="50000" endA="300" endPos="55500" dist="50800" dir="5400000" sy="-100000" algn="bl" rotWithShape="0"/>
          </a:effectLst>
        </p:spPr>
      </p:pic>
      <p:pic>
        <p:nvPicPr>
          <p:cNvPr id="8" name="7 Imagen" descr="34.png"/>
          <p:cNvPicPr>
            <a:picLocks noChangeAspect="1"/>
          </p:cNvPicPr>
          <p:nvPr/>
        </p:nvPicPr>
        <p:blipFill>
          <a:blip r:embed="rId3">
            <a:grayscl/>
            <a:lum contrast="40000"/>
          </a:blip>
          <a:stretch>
            <a:fillRect/>
          </a:stretch>
        </p:blipFill>
        <p:spPr>
          <a:xfrm>
            <a:off x="4786314" y="2857496"/>
            <a:ext cx="3160705" cy="3071810"/>
          </a:xfrm>
          <a:prstGeom prst="rect">
            <a:avLst/>
          </a:prstGeom>
          <a:effectLst>
            <a:reflection blurRad="6350" stA="50000" endA="300" endPos="55500" dist="50800" dir="5400000" sy="-100000" algn="bl" rotWithShape="0"/>
          </a:effectLst>
        </p:spPr>
      </p:pic>
      <p:pic>
        <p:nvPicPr>
          <p:cNvPr id="9" name="8 Imagen" descr="34.png"/>
          <p:cNvPicPr>
            <a:picLocks noChangeAspect="1"/>
          </p:cNvPicPr>
          <p:nvPr/>
        </p:nvPicPr>
        <p:blipFill>
          <a:blip r:embed="rId3">
            <a:grayscl/>
            <a:lum contrast="40000"/>
          </a:blip>
          <a:stretch>
            <a:fillRect/>
          </a:stretch>
        </p:blipFill>
        <p:spPr>
          <a:xfrm flipH="1">
            <a:off x="1500166" y="2285992"/>
            <a:ext cx="3286148" cy="2962275"/>
          </a:xfrm>
          <a:prstGeom prst="rect">
            <a:avLst/>
          </a:prstGeom>
          <a:effectLst>
            <a:reflection blurRad="6350" stA="50000" endA="300" endPos="55500" dist="50800" dir="5400000" sy="-100000" algn="bl" rotWithShape="0"/>
          </a:effectLst>
        </p:spPr>
      </p:pic>
      <p:pic>
        <p:nvPicPr>
          <p:cNvPr id="10" name="9 Imagen" descr="34.png"/>
          <p:cNvPicPr>
            <a:picLocks noChangeAspect="1"/>
          </p:cNvPicPr>
          <p:nvPr/>
        </p:nvPicPr>
        <p:blipFill>
          <a:blip r:embed="rId3">
            <a:grayscl/>
            <a:lum contrast="40000"/>
          </a:blip>
          <a:stretch>
            <a:fillRect/>
          </a:stretch>
        </p:blipFill>
        <p:spPr>
          <a:xfrm>
            <a:off x="4643438" y="2143116"/>
            <a:ext cx="3214710" cy="3071810"/>
          </a:xfrm>
          <a:prstGeom prst="rect">
            <a:avLst/>
          </a:prstGeom>
          <a:effectLst>
            <a:reflection blurRad="6350" stA="50000" endA="300" endPos="55500" dist="50800" dir="5400000" sy="-100000" algn="bl" rotWithShape="0"/>
          </a:effectLst>
        </p:spPr>
      </p:pic>
      <p:pic>
        <p:nvPicPr>
          <p:cNvPr id="11" name="10 Imagen" descr="34.png"/>
          <p:cNvPicPr>
            <a:picLocks noChangeAspect="1"/>
          </p:cNvPicPr>
          <p:nvPr/>
        </p:nvPicPr>
        <p:blipFill>
          <a:blip r:embed="rId3">
            <a:grayscl/>
            <a:lum contrast="40000"/>
          </a:blip>
          <a:stretch>
            <a:fillRect/>
          </a:stretch>
        </p:blipFill>
        <p:spPr>
          <a:xfrm>
            <a:off x="4857752" y="3786190"/>
            <a:ext cx="3160705" cy="3071810"/>
          </a:xfrm>
          <a:prstGeom prst="rect">
            <a:avLst/>
          </a:prstGeom>
          <a:effectLst>
            <a:reflection blurRad="6350" stA="50000" endA="300" endPos="55500" dist="50800" dir="5400000" sy="-100000" algn="bl" rotWithShape="0"/>
          </a:effectLst>
        </p:spPr>
      </p:pic>
      <p:pic>
        <p:nvPicPr>
          <p:cNvPr id="12" name="11 Imagen" descr="34.png"/>
          <p:cNvPicPr>
            <a:picLocks noChangeAspect="1"/>
          </p:cNvPicPr>
          <p:nvPr/>
        </p:nvPicPr>
        <p:blipFill>
          <a:blip r:embed="rId3">
            <a:grayscl/>
            <a:lum contrast="40000"/>
          </a:blip>
          <a:stretch>
            <a:fillRect/>
          </a:stretch>
        </p:blipFill>
        <p:spPr>
          <a:xfrm flipH="1">
            <a:off x="1571604" y="1500174"/>
            <a:ext cx="3286148" cy="2962275"/>
          </a:xfrm>
          <a:prstGeom prst="rect">
            <a:avLst/>
          </a:prstGeom>
          <a:effectLst>
            <a:reflection blurRad="6350" stA="50000" endA="300" endPos="55500" dist="50800" dir="5400000" sy="-100000" algn="bl" rotWithShape="0"/>
          </a:effectLst>
        </p:spPr>
      </p:pic>
      <p:pic>
        <p:nvPicPr>
          <p:cNvPr id="13" name="12 Imagen" descr="34.png"/>
          <p:cNvPicPr>
            <a:picLocks noChangeAspect="1"/>
          </p:cNvPicPr>
          <p:nvPr/>
        </p:nvPicPr>
        <p:blipFill>
          <a:blip r:embed="rId3">
            <a:grayscl/>
            <a:lum contrast="40000"/>
          </a:blip>
          <a:stretch>
            <a:fillRect/>
          </a:stretch>
        </p:blipFill>
        <p:spPr>
          <a:xfrm flipH="1">
            <a:off x="1643042" y="785794"/>
            <a:ext cx="3286148" cy="2962275"/>
          </a:xfrm>
          <a:prstGeom prst="rect">
            <a:avLst/>
          </a:prstGeom>
          <a:effectLst>
            <a:reflection blurRad="6350" stA="50000" endA="300" endPos="55500" dist="50800" dir="5400000" sy="-100000" algn="bl" rotWithShape="0"/>
          </a:effectLst>
        </p:spPr>
      </p:pic>
      <p:pic>
        <p:nvPicPr>
          <p:cNvPr id="14" name="13 Imagen" descr="34.png"/>
          <p:cNvPicPr>
            <a:picLocks noChangeAspect="1"/>
          </p:cNvPicPr>
          <p:nvPr/>
        </p:nvPicPr>
        <p:blipFill>
          <a:blip r:embed="rId3">
            <a:grayscl/>
            <a:lum contrast="40000"/>
          </a:blip>
          <a:stretch>
            <a:fillRect/>
          </a:stretch>
        </p:blipFill>
        <p:spPr>
          <a:xfrm>
            <a:off x="4500562" y="428604"/>
            <a:ext cx="3160705" cy="3071810"/>
          </a:xfrm>
          <a:prstGeom prst="rect">
            <a:avLst/>
          </a:prstGeom>
          <a:effectLst>
            <a:reflection blurRad="6350" stA="50000" endA="300" endPos="55500" dist="50800" dir="5400000" sy="-100000" algn="bl" rotWithShape="0"/>
          </a:effectLst>
        </p:spPr>
      </p:pic>
      <p:pic>
        <p:nvPicPr>
          <p:cNvPr id="15" name="14 Imagen" descr="34.png"/>
          <p:cNvPicPr>
            <a:picLocks noChangeAspect="1"/>
          </p:cNvPicPr>
          <p:nvPr/>
        </p:nvPicPr>
        <p:blipFill>
          <a:blip r:embed="rId3">
            <a:grayscl/>
            <a:lum contrast="40000"/>
          </a:blip>
          <a:stretch>
            <a:fillRect/>
          </a:stretch>
        </p:blipFill>
        <p:spPr>
          <a:xfrm flipH="1">
            <a:off x="1714480" y="0"/>
            <a:ext cx="3286148" cy="2962275"/>
          </a:xfrm>
          <a:prstGeom prst="rect">
            <a:avLst/>
          </a:prstGeom>
          <a:effectLst>
            <a:reflection blurRad="6350" stA="50000" endA="300" endPos="55500" dist="50800" dir="5400000" sy="-100000" algn="bl" rotWithShape="0"/>
          </a:effectLst>
        </p:spPr>
      </p:pic>
      <p:pic>
        <p:nvPicPr>
          <p:cNvPr id="16" name="15 Imagen" descr="34.png"/>
          <p:cNvPicPr>
            <a:picLocks noChangeAspect="1"/>
          </p:cNvPicPr>
          <p:nvPr/>
        </p:nvPicPr>
        <p:blipFill>
          <a:blip r:embed="rId3">
            <a:grayscl/>
            <a:lum contrast="40000"/>
          </a:blip>
          <a:stretch>
            <a:fillRect/>
          </a:stretch>
        </p:blipFill>
        <p:spPr>
          <a:xfrm>
            <a:off x="4572000" y="0"/>
            <a:ext cx="3160705" cy="3071810"/>
          </a:xfrm>
          <a:prstGeom prst="rect">
            <a:avLst/>
          </a:prstGeom>
          <a:effectLst>
            <a:reflection blurRad="6350" stA="50000" endA="300" endPos="55500" dist="50800" dir="5400000" sy="-100000" algn="bl" rotWithShape="0"/>
          </a:effectLst>
        </p:spPr>
      </p:pic>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19" presetClass="exit" presetSubtype="5" fill="hold" nodeType="afterEffect">
                                  <p:stCondLst>
                                    <p:cond delay="0"/>
                                  </p:stCondLst>
                                  <p:childTnLst>
                                    <p:anim calcmode="lin" valueType="num">
                                      <p:cBhvr>
                                        <p:cTn id="82" dur="3000"/>
                                        <p:tgtEl>
                                          <p:spTgt spid="6"/>
                                        </p:tgtEl>
                                        <p:attrNameLst>
                                          <p:attrName>ppt_w</p:attrName>
                                        </p:attrNameLst>
                                      </p:cBhvr>
                                      <p:tavLst>
                                        <p:tav tm="0">
                                          <p:val>
                                            <p:strVal val="ppt_w"/>
                                          </p:val>
                                        </p:tav>
                                        <p:tav tm="100000">
                                          <p:val>
                                            <p:strVal val="ppt_w"/>
                                          </p:val>
                                        </p:tav>
                                      </p:tavLst>
                                    </p:anim>
                                    <p:anim calcmode="lin" valueType="num">
                                      <p:cBhvr>
                                        <p:cTn id="8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6"/>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strVal val="ppt_w"/>
                                          </p:val>
                                        </p:tav>
                                      </p:tavLst>
                                    </p:anim>
                                    <p:anim calcmode="lin" valueType="num">
                                      <p:cBhvr>
                                        <p:cTn id="8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3000"/>
                                        <p:tgtEl>
                                          <p:spTgt spid="12"/>
                                        </p:tgtEl>
                                        <p:attrNameLst>
                                          <p:attrName>ppt_w</p:attrName>
                                        </p:attrNameLst>
                                      </p:cBhvr>
                                      <p:tavLst>
                                        <p:tav tm="0">
                                          <p:val>
                                            <p:strVal val="ppt_w"/>
                                          </p:val>
                                        </p:tav>
                                        <p:tav tm="100000">
                                          <p:val>
                                            <p:strVal val="ppt_w"/>
                                          </p:val>
                                        </p:tav>
                                      </p:tavLst>
                                    </p:anim>
                                    <p:anim calcmode="lin" valueType="num">
                                      <p:cBhvr>
                                        <p:cTn id="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12"/>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3000"/>
                                        <p:tgtEl>
                                          <p:spTgt spid="13"/>
                                        </p:tgtEl>
                                        <p:attrNameLst>
                                          <p:attrName>ppt_w</p:attrName>
                                        </p:attrNameLst>
                                      </p:cBhvr>
                                      <p:tavLst>
                                        <p:tav tm="0">
                                          <p:val>
                                            <p:strVal val="ppt_w"/>
                                          </p:val>
                                        </p:tav>
                                        <p:tav tm="100000">
                                          <p:val>
                                            <p:strVal val="ppt_w"/>
                                          </p:val>
                                        </p:tav>
                                      </p:tavLst>
                                    </p:anim>
                                    <p:anim calcmode="lin" valueType="num">
                                      <p:cBhvr>
                                        <p:cTn id="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13"/>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000"/>
                                        <p:tgtEl>
                                          <p:spTgt spid="15"/>
                                        </p:tgtEl>
                                        <p:attrNameLst>
                                          <p:attrName>ppt_w</p:attrName>
                                        </p:attrNameLst>
                                      </p:cBhvr>
                                      <p:tavLst>
                                        <p:tav tm="0">
                                          <p:val>
                                            <p:strVal val="ppt_w"/>
                                          </p:val>
                                        </p:tav>
                                        <p:tav tm="100000">
                                          <p:val>
                                            <p:strVal val="ppt_w"/>
                                          </p:val>
                                        </p:tav>
                                      </p:tavLst>
                                    </p:anim>
                                    <p:anim calcmode="lin" valueType="num">
                                      <p:cBhvr>
                                        <p:cTn id="10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15"/>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5"/>
                                        </p:tgtEl>
                                        <p:attrNameLst>
                                          <p:attrName>ppt_w</p:attrName>
                                        </p:attrNameLst>
                                      </p:cBhvr>
                                      <p:tavLst>
                                        <p:tav tm="0">
                                          <p:val>
                                            <p:strVal val="ppt_w"/>
                                          </p:val>
                                        </p:tav>
                                        <p:tav tm="100000">
                                          <p:val>
                                            <p:strVal val="ppt_w"/>
                                          </p:val>
                                        </p:tav>
                                      </p:tavLst>
                                    </p:anim>
                                    <p:anim calcmode="lin" valueType="num">
                                      <p:cBhvr>
                                        <p:cTn id="10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strVal val="ppt_w"/>
                                          </p:val>
                                        </p:tav>
                                      </p:tavLst>
                                    </p:anim>
                                    <p:anim calcmode="lin" valueType="num">
                                      <p:cBhvr>
                                        <p:cTn id="1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8"/>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10"/>
                                        </p:tgtEl>
                                        <p:attrNameLst>
                                          <p:attrName>ppt_w</p:attrName>
                                        </p:attrNameLst>
                                      </p:cBhvr>
                                      <p:tavLst>
                                        <p:tav tm="0">
                                          <p:val>
                                            <p:strVal val="ppt_w"/>
                                          </p:val>
                                        </p:tav>
                                        <p:tav tm="100000">
                                          <p:val>
                                            <p:strVal val="ppt_w"/>
                                          </p:val>
                                        </p:tav>
                                      </p:tavLst>
                                    </p:anim>
                                    <p:anim calcmode="lin" valueType="num">
                                      <p:cBhvr>
                                        <p:cTn id="11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10"/>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11"/>
                                        </p:tgtEl>
                                        <p:attrNameLst>
                                          <p:attrName>ppt_w</p:attrName>
                                        </p:attrNameLst>
                                      </p:cBhvr>
                                      <p:tavLst>
                                        <p:tav tm="0">
                                          <p:val>
                                            <p:strVal val="ppt_w"/>
                                          </p:val>
                                        </p:tav>
                                        <p:tav tm="100000">
                                          <p:val>
                                            <p:strVal val="ppt_w"/>
                                          </p:val>
                                        </p:tav>
                                      </p:tavLst>
                                    </p:anim>
                                    <p:anim calcmode="lin" valueType="num">
                                      <p:cBhvr>
                                        <p:cTn id="11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11"/>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14"/>
                                        </p:tgtEl>
                                        <p:attrNameLst>
                                          <p:attrName>ppt_w</p:attrName>
                                        </p:attrNameLst>
                                      </p:cBhvr>
                                      <p:tavLst>
                                        <p:tav tm="0">
                                          <p:val>
                                            <p:strVal val="ppt_w"/>
                                          </p:val>
                                        </p:tav>
                                        <p:tav tm="100000">
                                          <p:val>
                                            <p:strVal val="ppt_w"/>
                                          </p:val>
                                        </p:tav>
                                      </p:tavLst>
                                    </p:anim>
                                    <p:anim calcmode="lin" valueType="num">
                                      <p:cBhvr>
                                        <p:cTn id="12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16"/>
                                        </p:tgtEl>
                                        <p:attrNameLst>
                                          <p:attrName>ppt_w</p:attrName>
                                        </p:attrNameLst>
                                      </p:cBhvr>
                                      <p:tavLst>
                                        <p:tav tm="0">
                                          <p:val>
                                            <p:strVal val="ppt_w"/>
                                          </p:val>
                                        </p:tav>
                                        <p:tav tm="100000">
                                          <p:val>
                                            <p:strVal val="ppt_w"/>
                                          </p:val>
                                        </p:tav>
                                      </p:tavLst>
                                    </p:anim>
                                    <p:anim calcmode="lin" valueType="num">
                                      <p:cBhvr>
                                        <p:cTn id="12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1+ppt_w/2"/>
                                          </p:val>
                                        </p:tav>
                                      </p:tavLst>
                                    </p:anim>
                                    <p:anim calcmode="lin" valueType="num">
                                      <p:cBhvr additive="base">
                                        <p:cTn id="151" dur="3000"/>
                                        <p:tgtEl>
                                          <p:spTgt spid="15"/>
                                        </p:tgtEl>
                                        <p:attrNameLst>
                                          <p:attrName>ppt_y</p:attrName>
                                        </p:attrNameLst>
                                      </p:cBhvr>
                                      <p:tavLst>
                                        <p:tav tm="0">
                                          <p:val>
                                            <p:strVal val="ppt_y"/>
                                          </p:val>
                                        </p:tav>
                                        <p:tav tm="100000">
                                          <p:val>
                                            <p:strVal val="ppt_y"/>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0-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0-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17" presetClass="entr" presetSubtype="10"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fltVal val="0"/>
                                          </p:val>
                                        </p:tav>
                                        <p:tav tm="100000">
                                          <p:val>
                                            <p:strVal val="#ppt_w"/>
                                          </p:val>
                                        </p:tav>
                                      </p:tavLst>
                                    </p:anim>
                                    <p:anim calcmode="lin" valueType="num">
                                      <p:cBhvr>
                                        <p:cTn id="18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rgbClr val="CC9900">
                  <a:shade val="67500"/>
                  <a:satMod val="115000"/>
                </a:srgbClr>
              </a:gs>
              <a:gs pos="100000">
                <a:srgbClr val="CC9900">
                  <a:shade val="100000"/>
                  <a:satMod val="115000"/>
                </a:srgbClr>
              </a:gs>
            </a:gsLst>
            <a:lin ang="16200000" scaled="1"/>
            <a:tileRect/>
          </a:gradFill>
        </p:spPr>
        <p:txBody>
          <a:bodyPr/>
          <a:lstStyle/>
          <a:p>
            <a:endParaRPr lang="es-ES" dirty="0"/>
          </a:p>
        </p:txBody>
      </p:sp>
      <p:pic>
        <p:nvPicPr>
          <p:cNvPr id="4" name="3 Imagen" descr="0(31).jpg"/>
          <p:cNvPicPr>
            <a:picLocks noChangeAspect="1"/>
          </p:cNvPicPr>
          <p:nvPr/>
        </p:nvPicPr>
        <p:blipFill>
          <a:blip r:embed="rId3"/>
          <a:stretch>
            <a:fillRect/>
          </a:stretch>
        </p:blipFill>
        <p:spPr>
          <a:xfrm>
            <a:off x="0" y="0"/>
            <a:ext cx="9144000" cy="6858000"/>
          </a:xfrm>
          <a:prstGeom prst="rect">
            <a:avLst/>
          </a:prstGeom>
        </p:spPr>
      </p:pic>
      <p:pic>
        <p:nvPicPr>
          <p:cNvPr id="6" name="5 Imagen" descr="01774418.png"/>
          <p:cNvPicPr>
            <a:picLocks noChangeAspect="1"/>
          </p:cNvPicPr>
          <p:nvPr/>
        </p:nvPicPr>
        <p:blipFill>
          <a:blip r:embed="rId4"/>
          <a:stretch>
            <a:fillRect/>
          </a:stretch>
        </p:blipFill>
        <p:spPr>
          <a:xfrm rot="19159830">
            <a:off x="-20866" y="246090"/>
            <a:ext cx="2778105" cy="2500294"/>
          </a:xfrm>
          <a:prstGeom prst="rect">
            <a:avLst/>
          </a:prstGeom>
          <a:effectLst>
            <a:reflection blurRad="6350" stA="50000" endA="300" endPos="90000" dir="5400000" sy="-100000" algn="bl" rotWithShape="0"/>
          </a:effectLst>
        </p:spPr>
      </p:pic>
      <p:pic>
        <p:nvPicPr>
          <p:cNvPr id="7" name="6 Imagen" descr="01774418.png"/>
          <p:cNvPicPr>
            <a:picLocks noChangeAspect="1"/>
          </p:cNvPicPr>
          <p:nvPr/>
        </p:nvPicPr>
        <p:blipFill>
          <a:blip r:embed="rId4">
            <a:lum contrast="20000"/>
          </a:blip>
          <a:stretch>
            <a:fillRect/>
          </a:stretch>
        </p:blipFill>
        <p:spPr>
          <a:xfrm rot="19763772">
            <a:off x="958754" y="1394696"/>
            <a:ext cx="2428892" cy="2186002"/>
          </a:xfrm>
          <a:prstGeom prst="rect">
            <a:avLst/>
          </a:prstGeom>
          <a:effectLst>
            <a:reflection blurRad="6350" stA="50000" endA="300" endPos="90000" dir="5400000" sy="-100000" algn="bl" rotWithShape="0"/>
          </a:effectLst>
        </p:spPr>
      </p:pic>
      <p:pic>
        <p:nvPicPr>
          <p:cNvPr id="8" name="7 Imagen" descr="01774418.png"/>
          <p:cNvPicPr>
            <a:picLocks noChangeAspect="1"/>
          </p:cNvPicPr>
          <p:nvPr/>
        </p:nvPicPr>
        <p:blipFill>
          <a:blip r:embed="rId4">
            <a:lum contrast="20000"/>
          </a:blip>
          <a:stretch>
            <a:fillRect/>
          </a:stretch>
        </p:blipFill>
        <p:spPr>
          <a:xfrm rot="19536112">
            <a:off x="1857619" y="2508405"/>
            <a:ext cx="2143140" cy="1928826"/>
          </a:xfrm>
          <a:prstGeom prst="rect">
            <a:avLst/>
          </a:prstGeom>
          <a:effectLst>
            <a:reflection blurRad="6350" stA="50000" endA="300" endPos="90000" dir="5400000" sy="-100000" algn="bl" rotWithShape="0"/>
          </a:effectLst>
        </p:spPr>
      </p:pic>
      <p:pic>
        <p:nvPicPr>
          <p:cNvPr id="9" name="8 Imagen" descr="01774418.png"/>
          <p:cNvPicPr>
            <a:picLocks noChangeAspect="1"/>
          </p:cNvPicPr>
          <p:nvPr/>
        </p:nvPicPr>
        <p:blipFill>
          <a:blip r:embed="rId4">
            <a:lum contrast="20000"/>
          </a:blip>
          <a:stretch>
            <a:fillRect/>
          </a:stretch>
        </p:blipFill>
        <p:spPr>
          <a:xfrm rot="19372535">
            <a:off x="2607607" y="3398142"/>
            <a:ext cx="1889009" cy="1700108"/>
          </a:xfrm>
          <a:prstGeom prst="rect">
            <a:avLst/>
          </a:prstGeom>
          <a:effectLst>
            <a:reflection blurRad="6350" stA="50000" endA="300" endPos="90000" dir="5400000" sy="-100000" algn="bl" rotWithShape="0"/>
          </a:effectLst>
        </p:spPr>
      </p:pic>
      <p:pic>
        <p:nvPicPr>
          <p:cNvPr id="10" name="9 Imagen" descr="01774418.png"/>
          <p:cNvPicPr>
            <a:picLocks noChangeAspect="1"/>
          </p:cNvPicPr>
          <p:nvPr/>
        </p:nvPicPr>
        <p:blipFill>
          <a:blip r:embed="rId4">
            <a:lum contrast="20000"/>
          </a:blip>
          <a:stretch>
            <a:fillRect/>
          </a:stretch>
        </p:blipFill>
        <p:spPr>
          <a:xfrm rot="1972539">
            <a:off x="6322181" y="74220"/>
            <a:ext cx="2764963" cy="2643549"/>
          </a:xfrm>
          <a:prstGeom prst="rect">
            <a:avLst/>
          </a:prstGeom>
          <a:effectLst>
            <a:reflection blurRad="6350" stA="50000" endA="300" endPos="90000" dir="5400000" sy="-100000" algn="bl" rotWithShape="0"/>
          </a:effectLst>
        </p:spPr>
      </p:pic>
      <p:pic>
        <p:nvPicPr>
          <p:cNvPr id="11" name="10 Imagen" descr="01774418.png"/>
          <p:cNvPicPr>
            <a:picLocks noChangeAspect="1"/>
          </p:cNvPicPr>
          <p:nvPr/>
        </p:nvPicPr>
        <p:blipFill>
          <a:blip r:embed="rId4">
            <a:lum contrast="20000"/>
          </a:blip>
          <a:stretch>
            <a:fillRect/>
          </a:stretch>
        </p:blipFill>
        <p:spPr>
          <a:xfrm rot="2615777">
            <a:off x="5990911" y="964620"/>
            <a:ext cx="2428892" cy="2186002"/>
          </a:xfrm>
          <a:prstGeom prst="rect">
            <a:avLst/>
          </a:prstGeom>
          <a:effectLst>
            <a:reflection blurRad="6350" stA="50000" endA="300" endPos="90000" dir="5400000" sy="-100000" algn="bl" rotWithShape="0"/>
          </a:effectLst>
        </p:spPr>
      </p:pic>
      <p:pic>
        <p:nvPicPr>
          <p:cNvPr id="12" name="11 Imagen" descr="01774418.png"/>
          <p:cNvPicPr>
            <a:picLocks noChangeAspect="1"/>
          </p:cNvPicPr>
          <p:nvPr/>
        </p:nvPicPr>
        <p:blipFill>
          <a:blip r:embed="rId4">
            <a:lum contrast="20000"/>
          </a:blip>
          <a:stretch>
            <a:fillRect/>
          </a:stretch>
        </p:blipFill>
        <p:spPr>
          <a:xfrm rot="3501257">
            <a:off x="5669477" y="1953991"/>
            <a:ext cx="2143140" cy="1928826"/>
          </a:xfrm>
          <a:prstGeom prst="rect">
            <a:avLst/>
          </a:prstGeom>
          <a:effectLst>
            <a:reflection blurRad="6350" stA="50000" endA="300" endPos="90000" dir="5400000" sy="-100000" algn="bl" rotWithShape="0"/>
          </a:effectLst>
        </p:spPr>
      </p:pic>
      <p:pic>
        <p:nvPicPr>
          <p:cNvPr id="13" name="12 Imagen" descr="01774418.png"/>
          <p:cNvPicPr>
            <a:picLocks noChangeAspect="1"/>
          </p:cNvPicPr>
          <p:nvPr/>
        </p:nvPicPr>
        <p:blipFill>
          <a:blip r:embed="rId4">
            <a:lum contrast="20000"/>
          </a:blip>
          <a:stretch>
            <a:fillRect/>
          </a:stretch>
        </p:blipFill>
        <p:spPr>
          <a:xfrm rot="2776365">
            <a:off x="5466148" y="3063243"/>
            <a:ext cx="1889009" cy="1700108"/>
          </a:xfrm>
          <a:prstGeom prst="rect">
            <a:avLst/>
          </a:prstGeom>
          <a:effectLst>
            <a:reflection blurRad="6350" stA="50000" endA="300" endPos="90000" dir="5400000" sy="-100000" algn="bl" rotWithShape="0"/>
          </a:effectLst>
        </p:spPr>
      </p:pic>
      <p:pic>
        <p:nvPicPr>
          <p:cNvPr id="14" name="13 Imagen" descr="01774418.png"/>
          <p:cNvPicPr>
            <a:picLocks noChangeAspect="1"/>
          </p:cNvPicPr>
          <p:nvPr/>
        </p:nvPicPr>
        <p:blipFill>
          <a:blip r:embed="rId4">
            <a:lum contrast="20000"/>
          </a:blip>
          <a:stretch>
            <a:fillRect/>
          </a:stretch>
        </p:blipFill>
        <p:spPr>
          <a:xfrm rot="19372535">
            <a:off x="3057834" y="3979446"/>
            <a:ext cx="1596287" cy="1436658"/>
          </a:xfrm>
          <a:prstGeom prst="rect">
            <a:avLst/>
          </a:prstGeom>
          <a:effectLst>
            <a:reflection blurRad="6350" stA="50000" endA="300" endPos="90000" dir="5400000" sy="-100000" algn="bl" rotWithShape="0"/>
          </a:effectLst>
        </p:spPr>
      </p:pic>
      <p:pic>
        <p:nvPicPr>
          <p:cNvPr id="15" name="14 Imagen" descr="01774418.png"/>
          <p:cNvPicPr>
            <a:picLocks noChangeAspect="1"/>
          </p:cNvPicPr>
          <p:nvPr/>
        </p:nvPicPr>
        <p:blipFill>
          <a:blip r:embed="rId4">
            <a:lum contrast="20000"/>
          </a:blip>
          <a:stretch>
            <a:fillRect/>
          </a:stretch>
        </p:blipFill>
        <p:spPr>
          <a:xfrm rot="2776365">
            <a:off x="5200596" y="3782352"/>
            <a:ext cx="1589024" cy="1430122"/>
          </a:xfrm>
          <a:prstGeom prst="rect">
            <a:avLst/>
          </a:prstGeom>
          <a:effectLst>
            <a:reflection blurRad="6350" stA="50000" endA="300" endPos="90000" dir="5400000" sy="-100000" algn="bl" rotWithShape="0"/>
          </a:effectLst>
        </p:spPr>
      </p:pic>
      <p:pic>
        <p:nvPicPr>
          <p:cNvPr id="16" name="15 Imagen" descr="01774418.png"/>
          <p:cNvPicPr>
            <a:picLocks noChangeAspect="1"/>
          </p:cNvPicPr>
          <p:nvPr/>
        </p:nvPicPr>
        <p:blipFill>
          <a:blip r:embed="rId4">
            <a:lum contrast="20000"/>
          </a:blip>
          <a:stretch>
            <a:fillRect/>
          </a:stretch>
        </p:blipFill>
        <p:spPr>
          <a:xfrm rot="19372535">
            <a:off x="3475441" y="4730865"/>
            <a:ext cx="1434284" cy="1290855"/>
          </a:xfrm>
          <a:prstGeom prst="rect">
            <a:avLst/>
          </a:prstGeom>
          <a:effectLst>
            <a:reflection blurRad="6350" stA="50000" endA="300" endPos="90000" dir="5400000" sy="-100000" algn="bl" rotWithShape="0"/>
          </a:effectLst>
        </p:spPr>
      </p:pic>
      <p:pic>
        <p:nvPicPr>
          <p:cNvPr id="17" name="16 Imagen" descr="01774418.png"/>
          <p:cNvPicPr>
            <a:picLocks noChangeAspect="1"/>
          </p:cNvPicPr>
          <p:nvPr/>
        </p:nvPicPr>
        <p:blipFill>
          <a:blip r:embed="rId4">
            <a:lum contrast="20000"/>
          </a:blip>
          <a:stretch>
            <a:fillRect/>
          </a:stretch>
        </p:blipFill>
        <p:spPr>
          <a:xfrm rot="2776365">
            <a:off x="5016998" y="4586592"/>
            <a:ext cx="1350610" cy="1215549"/>
          </a:xfrm>
          <a:prstGeom prst="rect">
            <a:avLst/>
          </a:prstGeom>
          <a:effectLst>
            <a:reflection blurRad="6350" stA="50000" endA="300" endPos="90000" dir="5400000" sy="-100000" algn="bl" rotWithShape="0"/>
          </a:effectLst>
        </p:spPr>
      </p:pic>
      <p:pic>
        <p:nvPicPr>
          <p:cNvPr id="18" name="17 Imagen" descr="01774418.png"/>
          <p:cNvPicPr>
            <a:picLocks noChangeAspect="1"/>
          </p:cNvPicPr>
          <p:nvPr/>
        </p:nvPicPr>
        <p:blipFill>
          <a:blip r:embed="rId4">
            <a:lum contrast="20000"/>
          </a:blip>
          <a:stretch>
            <a:fillRect/>
          </a:stretch>
        </p:blipFill>
        <p:spPr>
          <a:xfrm rot="19372535">
            <a:off x="3887507" y="5265126"/>
            <a:ext cx="1434284" cy="1290855"/>
          </a:xfrm>
          <a:prstGeom prst="rect">
            <a:avLst/>
          </a:prstGeom>
          <a:effectLst>
            <a:reflection blurRad="6350" stA="50000" endA="300" endPos="90000" dir="5400000" sy="-100000" algn="bl" rotWithShape="0"/>
          </a:effectLst>
        </p:spPr>
      </p:pic>
      <p:pic>
        <p:nvPicPr>
          <p:cNvPr id="19" name="18 Imagen" descr="01774418.png"/>
          <p:cNvPicPr>
            <a:picLocks noChangeAspect="1"/>
          </p:cNvPicPr>
          <p:nvPr/>
        </p:nvPicPr>
        <p:blipFill>
          <a:blip r:embed="rId4">
            <a:lum contrast="20000"/>
          </a:blip>
          <a:stretch>
            <a:fillRect/>
          </a:stretch>
        </p:blipFill>
        <p:spPr>
          <a:xfrm rot="2776365">
            <a:off x="4802685" y="5342114"/>
            <a:ext cx="1350610" cy="1215549"/>
          </a:xfrm>
          <a:prstGeom prst="rect">
            <a:avLst/>
          </a:prstGeom>
          <a:effectLst>
            <a:reflection blurRad="6350" stA="50000" endA="300" endPos="90000" dir="5400000" sy="-100000" algn="bl" rotWithShape="0"/>
          </a:effectLst>
        </p:spPr>
      </p:pic>
      <p:pic>
        <p:nvPicPr>
          <p:cNvPr id="20" name="19 Imagen" descr="01774418.png"/>
          <p:cNvPicPr>
            <a:picLocks noChangeAspect="1"/>
          </p:cNvPicPr>
          <p:nvPr/>
        </p:nvPicPr>
        <p:blipFill>
          <a:blip r:embed="rId4">
            <a:lum contrast="20000"/>
          </a:blip>
          <a:stretch>
            <a:fillRect/>
          </a:stretch>
        </p:blipFill>
        <p:spPr>
          <a:xfrm rot="19372535">
            <a:off x="4225823" y="5737092"/>
            <a:ext cx="1216803" cy="1290855"/>
          </a:xfrm>
          <a:prstGeom prst="rect">
            <a:avLst/>
          </a:prstGeom>
          <a:effectLst>
            <a:reflection blurRad="6350" stA="50000" endA="300" endPos="90000" dir="5400000" sy="-100000" algn="bl" rotWithShape="0"/>
          </a:effectLst>
        </p:spPr>
      </p:pic>
      <p:pic>
        <p:nvPicPr>
          <p:cNvPr id="21" name="20 Imagen" descr="01774418.png"/>
          <p:cNvPicPr>
            <a:picLocks noChangeAspect="1"/>
          </p:cNvPicPr>
          <p:nvPr/>
        </p:nvPicPr>
        <p:blipFill>
          <a:blip r:embed="rId4">
            <a:lum contrast="20000"/>
          </a:blip>
          <a:stretch>
            <a:fillRect/>
          </a:stretch>
        </p:blipFill>
        <p:spPr>
          <a:xfrm rot="2776365">
            <a:off x="4681036" y="5822800"/>
            <a:ext cx="1213119" cy="1215549"/>
          </a:xfrm>
          <a:prstGeom prst="rect">
            <a:avLst/>
          </a:prstGeom>
          <a:effectLst>
            <a:reflection blurRad="6350" stA="50000" endA="300" endPos="90000" dir="5400000" sy="-100000" algn="bl" rotWithShape="0"/>
          </a:effectLst>
        </p:spPr>
      </p:pic>
      <p:sp>
        <p:nvSpPr>
          <p:cNvPr id="22" name="21 Rectángulo"/>
          <p:cNvSpPr/>
          <p:nvPr/>
        </p:nvSpPr>
        <p:spPr>
          <a:xfrm>
            <a:off x="-428660" y="0"/>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7"/>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1"/>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1+ppt_w/2"/>
                                          </p:val>
                                        </p:tav>
                                      </p:tavLst>
                                    </p:anim>
                                    <p:anim calcmode="lin" valueType="num">
                                      <p:cBhvr additive="base">
                                        <p:cTn id="115" dur="3000"/>
                                        <p:tgtEl>
                                          <p:spTgt spid="8"/>
                                        </p:tgtEl>
                                        <p:attrNameLst>
                                          <p:attrName>ppt_y</p:attrName>
                                        </p:attrNameLst>
                                      </p:cBhvr>
                                      <p:tavLst>
                                        <p:tav tm="0">
                                          <p:val>
                                            <p:strVal val="ppt_y"/>
                                          </p:val>
                                        </p:tav>
                                        <p:tav tm="100000">
                                          <p:val>
                                            <p:strVal val="1+ppt_h/2"/>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1+ppt_w/2"/>
                                          </p:val>
                                        </p:tav>
                                      </p:tavLst>
                                    </p:anim>
                                    <p:anim calcmode="lin" valueType="num">
                                      <p:cBhvr additive="base">
                                        <p:cTn id="119" dur="3000"/>
                                        <p:tgtEl>
                                          <p:spTgt spid="9"/>
                                        </p:tgtEl>
                                        <p:attrNameLst>
                                          <p:attrName>ppt_y</p:attrName>
                                        </p:attrNameLst>
                                      </p:cBhvr>
                                      <p:tavLst>
                                        <p:tav tm="0">
                                          <p:val>
                                            <p:strVal val="ppt_y"/>
                                          </p:val>
                                        </p:tav>
                                        <p:tav tm="100000">
                                          <p:val>
                                            <p:strVal val="1+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6"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1+ppt_w/2"/>
                                          </p:val>
                                        </p:tav>
                                      </p:tavLst>
                                    </p:anim>
                                    <p:anim calcmode="lin" valueType="num">
                                      <p:cBhvr additive="base">
                                        <p:cTn id="131" dur="3000"/>
                                        <p:tgtEl>
                                          <p:spTgt spid="18"/>
                                        </p:tgtEl>
                                        <p:attrNameLst>
                                          <p:attrName>ppt_y</p:attrName>
                                        </p:attrNameLst>
                                      </p:cBhvr>
                                      <p:tavLst>
                                        <p:tav tm="0">
                                          <p:val>
                                            <p:strVal val="ppt_y"/>
                                          </p:val>
                                        </p:tav>
                                        <p:tav tm="100000">
                                          <p:val>
                                            <p:strVal val="1+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6" fill="hold"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2" fill="hold"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1+ppt_h/2"/>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0-ppt_w/2"/>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12" fill="hold"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1+ppt_h/2"/>
                                          </p:val>
                                        </p:tav>
                                      </p:tavLst>
                                    </p:anim>
                                    <p:set>
                                      <p:cBhvr>
                                        <p:cTn id="168" dur="1" fill="hold">
                                          <p:stCondLst>
                                            <p:cond delay="2999"/>
                                          </p:stCondLst>
                                        </p:cTn>
                                        <p:tgtEl>
                                          <p:spTgt spid="21"/>
                                        </p:tgtEl>
                                        <p:attrNameLst>
                                          <p:attrName>style.visibility</p:attrName>
                                        </p:attrNameLst>
                                      </p:cBhvr>
                                      <p:to>
                                        <p:strVal val="hidden"/>
                                      </p:to>
                                    </p:set>
                                  </p:childTnLst>
                                </p:cTn>
                              </p:par>
                              <p:par>
                                <p:cTn id="169" presetID="2" presetClass="entr" presetSubtype="1"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additive="base">
                                        <p:cTn id="171" dur="3000" fill="hold"/>
                                        <p:tgtEl>
                                          <p:spTgt spid="4"/>
                                        </p:tgtEl>
                                        <p:attrNameLst>
                                          <p:attrName>ppt_x</p:attrName>
                                        </p:attrNameLst>
                                      </p:cBhvr>
                                      <p:tavLst>
                                        <p:tav tm="0">
                                          <p:val>
                                            <p:strVal val="#ppt_x"/>
                                          </p:val>
                                        </p:tav>
                                        <p:tav tm="100000">
                                          <p:val>
                                            <p:strVal val="#ppt_x"/>
                                          </p:val>
                                        </p:tav>
                                      </p:tavLst>
                                    </p:anim>
                                    <p:anim calcmode="lin" valueType="num">
                                      <p:cBhvr additive="base">
                                        <p:cTn id="172" dur="3000" fill="hold"/>
                                        <p:tgtEl>
                                          <p:spTgt spid="4"/>
                                        </p:tgtEl>
                                        <p:attrNameLst>
                                          <p:attrName>ppt_y</p:attrName>
                                        </p:attrNameLst>
                                      </p:cBhvr>
                                      <p:tavLst>
                                        <p:tav tm="0">
                                          <p:val>
                                            <p:strVal val="0-#ppt_h/2"/>
                                          </p:val>
                                        </p:tav>
                                        <p:tav tm="100000">
                                          <p:val>
                                            <p:strVal val="#ppt_y"/>
                                          </p:val>
                                        </p:tav>
                                      </p:tavLst>
                                    </p:anim>
                                  </p:childTnLst>
                                </p:cTn>
                              </p:par>
                              <p:par>
                                <p:cTn id="173" presetID="16" presetClass="entr" presetSubtype="37" fill="hold" nodeType="withEffect">
                                  <p:stCondLst>
                                    <p:cond delay="0"/>
                                  </p:stCondLst>
                                  <p:childTnLst>
                                    <p:set>
                                      <p:cBhvr>
                                        <p:cTn id="174" dur="1" fill="hold">
                                          <p:stCondLst>
                                            <p:cond delay="0"/>
                                          </p:stCondLst>
                                        </p:cTn>
                                        <p:tgtEl>
                                          <p:spTgt spid="4"/>
                                        </p:tgtEl>
                                        <p:attrNameLst>
                                          <p:attrName>style.visibility</p:attrName>
                                        </p:attrNameLst>
                                      </p:cBhvr>
                                      <p:to>
                                        <p:strVal val="visible"/>
                                      </p:to>
                                    </p:set>
                                    <p:animEffect transition="in" filter="barn(outVertical)">
                                      <p:cBhvr>
                                        <p:cTn id="17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2).jpg"/>
          <p:cNvPicPr>
            <a:picLocks noChangeAspect="1"/>
          </p:cNvPicPr>
          <p:nvPr/>
        </p:nvPicPr>
        <p:blipFill>
          <a:blip r:embed="rId2"/>
          <a:stretch>
            <a:fillRect/>
          </a:stretch>
        </p:blipFill>
        <p:spPr>
          <a:xfrm>
            <a:off x="0" y="0"/>
            <a:ext cx="9179719" cy="6858000"/>
          </a:xfrm>
          <a:prstGeom prst="rect">
            <a:avLst/>
          </a:prstGeom>
        </p:spPr>
      </p:pic>
      <p:sp>
        <p:nvSpPr>
          <p:cNvPr id="5" name="4 Luna"/>
          <p:cNvSpPr/>
          <p:nvPr/>
        </p:nvSpPr>
        <p:spPr>
          <a:xfrm rot="14551537">
            <a:off x="3211538" y="-412517"/>
            <a:ext cx="1083788" cy="210025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170604">
            <a:off x="4777641" y="-352966"/>
            <a:ext cx="1083788" cy="210025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878358">
            <a:off x="3206552" y="304209"/>
            <a:ext cx="1083788" cy="210025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7839699">
            <a:off x="4698583" y="370044"/>
            <a:ext cx="1099031" cy="209041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878358">
            <a:off x="3206552" y="1090027"/>
            <a:ext cx="1083788" cy="210025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839699">
            <a:off x="4703247" y="1166786"/>
            <a:ext cx="1099031" cy="209041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878358">
            <a:off x="3206552" y="1804406"/>
            <a:ext cx="1083788" cy="210025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7839699">
            <a:off x="4703248" y="1952604"/>
            <a:ext cx="1099031" cy="209041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878358">
            <a:off x="3135115" y="2518787"/>
            <a:ext cx="1083788" cy="210025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7839699">
            <a:off x="4631810" y="2666985"/>
            <a:ext cx="1099031" cy="209041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878358">
            <a:off x="3063676" y="3304605"/>
            <a:ext cx="1083788" cy="210025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7839699">
            <a:off x="4560371" y="3381365"/>
            <a:ext cx="1099031" cy="209041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878358">
            <a:off x="3063675" y="4018985"/>
            <a:ext cx="1083788" cy="210025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7839699">
            <a:off x="4488933" y="4095743"/>
            <a:ext cx="1099031" cy="209041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4878358">
            <a:off x="2992238" y="4876241"/>
            <a:ext cx="1083788" cy="2100257"/>
          </a:xfrm>
          <a:prstGeom prst="moon">
            <a:avLst>
              <a:gd name="adj" fmla="val 44455"/>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7839699">
            <a:off x="4478388" y="4827444"/>
            <a:ext cx="1138022" cy="2090417"/>
          </a:xfrm>
          <a:prstGeom prst="moon">
            <a:avLst>
              <a:gd name="adj" fmla="val 42962"/>
            </a:avLst>
          </a:prstGeom>
          <a:gradFill flip="none" rotWithShape="1">
            <a:gsLst>
              <a:gs pos="40000">
                <a:srgbClr val="9C064A">
                  <a:shade val="30000"/>
                  <a:satMod val="115000"/>
                  <a:alpha val="54000"/>
                </a:srgbClr>
              </a:gs>
              <a:gs pos="50000">
                <a:srgbClr val="9C064A">
                  <a:shade val="67500"/>
                  <a:satMod val="115000"/>
                </a:srgbClr>
              </a:gs>
              <a:gs pos="100000">
                <a:srgbClr val="9C064A">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9"/>
                                        </p:tgtEl>
                                        <p:attrNameLst>
                                          <p:attrName>r</p:attrName>
                                        </p:attrNameLst>
                                      </p:cBhvr>
                                    </p:animRot>
                                  </p:childTnLst>
                                </p:cTn>
                              </p:par>
                            </p:childTnLst>
                          </p:cTn>
                        </p:par>
                        <p:par>
                          <p:cTn id="104" fill="hold">
                            <p:stCondLst>
                              <p:cond delay="3000"/>
                            </p:stCondLst>
                            <p:childTnLst>
                              <p:par>
                                <p:cTn id="105" presetID="2" presetClass="exit" presetSubtype="1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0-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0-ppt_w/2"/>
                                          </p:val>
                                        </p:tav>
                                      </p:tavLst>
                                    </p:anim>
                                    <p:anim calcmode="lin" valueType="num">
                                      <p:cBhvr additive="base">
                                        <p:cTn id="131" dur="3000"/>
                                        <p:tgtEl>
                                          <p:spTgt spid="17"/>
                                        </p:tgtEl>
                                        <p:attrNameLst>
                                          <p:attrName>ppt_y</p:attrName>
                                        </p:attrNameLst>
                                      </p:cBhvr>
                                      <p:tavLst>
                                        <p:tav tm="0">
                                          <p:val>
                                            <p:strVal val="ppt_y"/>
                                          </p:val>
                                        </p:tav>
                                        <p:tav tm="100000">
                                          <p:val>
                                            <p:strVal val="1+ppt_h/2"/>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0-ppt_w/2"/>
                                          </p:val>
                                        </p:tav>
                                      </p:tavLst>
                                    </p:anim>
                                    <p:anim calcmode="lin" valueType="num">
                                      <p:cBhvr additive="base">
                                        <p:cTn id="135" dur="3000"/>
                                        <p:tgtEl>
                                          <p:spTgt spid="19"/>
                                        </p:tgtEl>
                                        <p:attrNameLst>
                                          <p:attrName>ppt_y</p:attrName>
                                        </p:attrNameLst>
                                      </p:cBhvr>
                                      <p:tavLst>
                                        <p:tav tm="0">
                                          <p:val>
                                            <p:strVal val="ppt_y"/>
                                          </p:val>
                                        </p:tav>
                                        <p:tav tm="100000">
                                          <p:val>
                                            <p:strVal val="1+ppt_h/2"/>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1+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1+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1+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1+ppt_w/2"/>
                                          </p:val>
                                        </p:tav>
                                      </p:tavLst>
                                    </p:anim>
                                    <p:anim calcmode="lin" valueType="num">
                                      <p:cBhvr additive="base">
                                        <p:cTn id="151" dur="3000"/>
                                        <p:tgtEl>
                                          <p:spTgt spid="12"/>
                                        </p:tgtEl>
                                        <p:attrNameLst>
                                          <p:attrName>ppt_y</p:attrName>
                                        </p:attrNameLst>
                                      </p:cBhvr>
                                      <p:tavLst>
                                        <p:tav tm="0">
                                          <p:val>
                                            <p:strVal val="ppt_y"/>
                                          </p:val>
                                        </p:tav>
                                        <p:tav tm="100000">
                                          <p:val>
                                            <p:strVal val="1+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chemeClr val="tx2">
                  <a:lumMod val="75000"/>
                  <a:shade val="67500"/>
                  <a:satMod val="115000"/>
                </a:schemeClr>
              </a:gs>
              <a:gs pos="100000">
                <a:schemeClr val="tx2">
                  <a:lumMod val="75000"/>
                  <a:shade val="100000"/>
                  <a:satMod val="115000"/>
                </a:schemeClr>
              </a:gs>
            </a:gsLst>
            <a:lin ang="16200000" scaled="1"/>
            <a:tileRect/>
          </a:gradFill>
        </p:spPr>
        <p:txBody>
          <a:bodyPr/>
          <a:lstStyle/>
          <a:p>
            <a:endParaRPr lang="es-ES" dirty="0"/>
          </a:p>
        </p:txBody>
      </p:sp>
      <p:pic>
        <p:nvPicPr>
          <p:cNvPr id="4" name="3 Imagen" descr="0(34).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86842" y="0"/>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158" y="714356"/>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429652" y="642918"/>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14348" y="1428736"/>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072462" y="1428736"/>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071538" y="2214554"/>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715272" y="2285992"/>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428728" y="3000372"/>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3071810"/>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785918" y="3857628"/>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00892" y="3929066"/>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143108" y="4643446"/>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643702" y="4714884"/>
            <a:ext cx="357158" cy="1714488"/>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500298" y="5357826"/>
            <a:ext cx="357190" cy="1500174"/>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12" y="5572140"/>
            <a:ext cx="357190" cy="1285860"/>
          </a:xfrm>
          <a:prstGeom prst="rect">
            <a:avLst/>
          </a:prstGeom>
          <a:gradFill flip="none" rotWithShape="1">
            <a:gsLst>
              <a:gs pos="0">
                <a:srgbClr val="FFE9AB"/>
              </a:gs>
              <a:gs pos="50000">
                <a:srgbClr val="6C4D00">
                  <a:shade val="67500"/>
                  <a:satMod val="115000"/>
                </a:srgbClr>
              </a:gs>
              <a:gs pos="100000">
                <a:srgbClr val="6C4D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3" presetClass="exit" presetSubtype="10" fill="hold" grpId="2" nodeType="afterEffect">
                                  <p:stCondLst>
                                    <p:cond delay="0"/>
                                  </p:stCondLst>
                                  <p:childTnLst>
                                    <p:animEffect transition="out" filter="blinds(horizontal)">
                                      <p:cBhvr>
                                        <p:cTn id="106" dur="3000"/>
                                        <p:tgtEl>
                                          <p:spTgt spid="6"/>
                                        </p:tgtEl>
                                      </p:cBhvr>
                                    </p:animEffect>
                                    <p:set>
                                      <p:cBhvr>
                                        <p:cTn id="107" dur="1" fill="hold">
                                          <p:stCondLst>
                                            <p:cond delay="2999"/>
                                          </p:stCondLst>
                                        </p:cTn>
                                        <p:tgtEl>
                                          <p:spTgt spid="6"/>
                                        </p:tgtEl>
                                        <p:attrNameLst>
                                          <p:attrName>style.visibility</p:attrName>
                                        </p:attrNameLst>
                                      </p:cBhvr>
                                      <p:to>
                                        <p:strVal val="hidden"/>
                                      </p:to>
                                    </p:set>
                                  </p:childTnLst>
                                </p:cTn>
                              </p:par>
                              <p:par>
                                <p:cTn id="108" presetID="3" presetClass="exit" presetSubtype="10" fill="hold" grpId="2" nodeType="withEffect">
                                  <p:stCondLst>
                                    <p:cond delay="0"/>
                                  </p:stCondLst>
                                  <p:childTnLst>
                                    <p:animEffect transition="out" filter="blinds(horizontal)">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3" presetClass="exit" presetSubtype="10" fill="hold" grpId="2" nodeType="withEffect">
                                  <p:stCondLst>
                                    <p:cond delay="0"/>
                                  </p:stCondLst>
                                  <p:childTnLst>
                                    <p:animEffect transition="out" filter="blinds(horizontal)">
                                      <p:cBhvr>
                                        <p:cTn id="112" dur="3000"/>
                                        <p:tgtEl>
                                          <p:spTgt spid="10"/>
                                        </p:tgtEl>
                                      </p:cBhvr>
                                    </p:animEffect>
                                    <p:set>
                                      <p:cBhvr>
                                        <p:cTn id="113" dur="1" fill="hold">
                                          <p:stCondLst>
                                            <p:cond delay="2999"/>
                                          </p:stCondLst>
                                        </p:cTn>
                                        <p:tgtEl>
                                          <p:spTgt spid="10"/>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3" presetClass="exit" presetSubtype="10" fill="hold" grpId="2" nodeType="withEffect">
                                  <p:stCondLst>
                                    <p:cond delay="0"/>
                                  </p:stCondLst>
                                  <p:childTnLst>
                                    <p:animEffect transition="out" filter="blinds(horizontal)">
                                      <p:cBhvr>
                                        <p:cTn id="121" dur="3000"/>
                                        <p:tgtEl>
                                          <p:spTgt spid="16"/>
                                        </p:tgtEl>
                                      </p:cBhvr>
                                    </p:animEffect>
                                    <p:set>
                                      <p:cBhvr>
                                        <p:cTn id="122" dur="1" fill="hold">
                                          <p:stCondLst>
                                            <p:cond delay="2999"/>
                                          </p:stCondLst>
                                        </p:cTn>
                                        <p:tgtEl>
                                          <p:spTgt spid="16"/>
                                        </p:tgtEl>
                                        <p:attrNameLst>
                                          <p:attrName>style.visibility</p:attrName>
                                        </p:attrNameLst>
                                      </p:cBhvr>
                                      <p:to>
                                        <p:strVal val="hidden"/>
                                      </p:to>
                                    </p:set>
                                  </p:childTnLst>
                                </p:cTn>
                              </p:par>
                              <p:par>
                                <p:cTn id="123" presetID="3" presetClass="exit" presetSubtype="10" fill="hold" grpId="2" nodeType="withEffect">
                                  <p:stCondLst>
                                    <p:cond delay="0"/>
                                  </p:stCondLst>
                                  <p:childTnLst>
                                    <p:animEffect transition="out" filter="blinds(horizontal)">
                                      <p:cBhvr>
                                        <p:cTn id="124" dur="3000"/>
                                        <p:tgtEl>
                                          <p:spTgt spid="18"/>
                                        </p:tgtEl>
                                      </p:cBhvr>
                                    </p:animEffect>
                                    <p:set>
                                      <p:cBhvr>
                                        <p:cTn id="125" dur="1" fill="hold">
                                          <p:stCondLst>
                                            <p:cond delay="2999"/>
                                          </p:stCondLst>
                                        </p:cTn>
                                        <p:tgtEl>
                                          <p:spTgt spid="18"/>
                                        </p:tgtEl>
                                        <p:attrNameLst>
                                          <p:attrName>style.visibility</p:attrName>
                                        </p:attrNameLst>
                                      </p:cBhvr>
                                      <p:to>
                                        <p:strVal val="hidden"/>
                                      </p:to>
                                    </p:set>
                                  </p:childTnLst>
                                </p:cTn>
                              </p:par>
                              <p:par>
                                <p:cTn id="126" presetID="3" presetClass="exit" presetSubtype="10" fill="hold" grpId="2" nodeType="withEffect">
                                  <p:stCondLst>
                                    <p:cond delay="0"/>
                                  </p:stCondLst>
                                  <p:childTnLst>
                                    <p:animEffect transition="out" filter="blinds(horizontal)">
                                      <p:cBhvr>
                                        <p:cTn id="127" dur="3000"/>
                                        <p:tgtEl>
                                          <p:spTgt spid="20"/>
                                        </p:tgtEl>
                                      </p:cBhvr>
                                    </p:animEffect>
                                    <p:set>
                                      <p:cBhvr>
                                        <p:cTn id="128" dur="1" fill="hold">
                                          <p:stCondLst>
                                            <p:cond delay="2999"/>
                                          </p:stCondLst>
                                        </p:cTn>
                                        <p:tgtEl>
                                          <p:spTgt spid="20"/>
                                        </p:tgtEl>
                                        <p:attrNameLst>
                                          <p:attrName>style.visibility</p:attrName>
                                        </p:attrNameLst>
                                      </p:cBhvr>
                                      <p:to>
                                        <p:strVal val="hidden"/>
                                      </p:to>
                                    </p:set>
                                  </p:childTnLst>
                                </p:cTn>
                              </p:par>
                              <p:par>
                                <p:cTn id="129" presetID="3" presetClass="exit" presetSubtype="10" fill="hold" grpId="2" nodeType="withEffect">
                                  <p:stCondLst>
                                    <p:cond delay="0"/>
                                  </p:stCondLst>
                                  <p:childTnLst>
                                    <p:animEffect transition="out" filter="blinds(horizontal)">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3" presetClass="exit" presetSubtype="10" fill="hold" grpId="2" nodeType="withEffect">
                                  <p:stCondLst>
                                    <p:cond delay="0"/>
                                  </p:stCondLst>
                                  <p:childTnLst>
                                    <p:animEffect transition="out" filter="blinds(horizontal)">
                                      <p:cBhvr>
                                        <p:cTn id="133" dur="3000"/>
                                        <p:tgtEl>
                                          <p:spTgt spid="9"/>
                                        </p:tgtEl>
                                      </p:cBhvr>
                                    </p:animEffect>
                                    <p:set>
                                      <p:cBhvr>
                                        <p:cTn id="134" dur="1" fill="hold">
                                          <p:stCondLst>
                                            <p:cond delay="2999"/>
                                          </p:stCondLst>
                                        </p:cTn>
                                        <p:tgtEl>
                                          <p:spTgt spid="9"/>
                                        </p:tgtEl>
                                        <p:attrNameLst>
                                          <p:attrName>style.visibility</p:attrName>
                                        </p:attrNameLst>
                                      </p:cBhvr>
                                      <p:to>
                                        <p:strVal val="hidden"/>
                                      </p:to>
                                    </p:set>
                                  </p:childTnLst>
                                </p:cTn>
                              </p:par>
                              <p:par>
                                <p:cTn id="135" presetID="3" presetClass="exit" presetSubtype="10" fill="hold" grpId="2" nodeType="withEffect">
                                  <p:stCondLst>
                                    <p:cond delay="0"/>
                                  </p:stCondLst>
                                  <p:childTnLst>
                                    <p:animEffect transition="out" filter="blinds(horizontal)">
                                      <p:cBhvr>
                                        <p:cTn id="136" dur="3000"/>
                                        <p:tgtEl>
                                          <p:spTgt spid="11"/>
                                        </p:tgtEl>
                                      </p:cBhvr>
                                    </p:animEffect>
                                    <p:set>
                                      <p:cBhvr>
                                        <p:cTn id="137" dur="1" fill="hold">
                                          <p:stCondLst>
                                            <p:cond delay="2999"/>
                                          </p:stCondLst>
                                        </p:cTn>
                                        <p:tgtEl>
                                          <p:spTgt spid="11"/>
                                        </p:tgtEl>
                                        <p:attrNameLst>
                                          <p:attrName>style.visibility</p:attrName>
                                        </p:attrNameLst>
                                      </p:cBhvr>
                                      <p:to>
                                        <p:strVal val="hidden"/>
                                      </p:to>
                                    </p:set>
                                  </p:childTnLst>
                                </p:cTn>
                              </p:par>
                              <p:par>
                                <p:cTn id="138" presetID="3" presetClass="exit" presetSubtype="10" fill="hold" grpId="2" nodeType="withEffect">
                                  <p:stCondLst>
                                    <p:cond delay="0"/>
                                  </p:stCondLst>
                                  <p:childTnLst>
                                    <p:animEffect transition="out" filter="blinds(horizontal)">
                                      <p:cBhvr>
                                        <p:cTn id="139" dur="3000"/>
                                        <p:tgtEl>
                                          <p:spTgt spid="13"/>
                                        </p:tgtEl>
                                      </p:cBhvr>
                                    </p:animEffect>
                                    <p:set>
                                      <p:cBhvr>
                                        <p:cTn id="140" dur="1" fill="hold">
                                          <p:stCondLst>
                                            <p:cond delay="2999"/>
                                          </p:stCondLst>
                                        </p:cTn>
                                        <p:tgtEl>
                                          <p:spTgt spid="13"/>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15"/>
                                        </p:tgtEl>
                                      </p:cBhvr>
                                    </p:animEffect>
                                    <p:set>
                                      <p:cBhvr>
                                        <p:cTn id="143" dur="1" fill="hold">
                                          <p:stCondLst>
                                            <p:cond delay="2999"/>
                                          </p:stCondLst>
                                        </p:cTn>
                                        <p:tgtEl>
                                          <p:spTgt spid="15"/>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3" presetClass="exit" presetSubtype="10" fill="hold" grpId="2" nodeType="withEffect">
                                  <p:stCondLst>
                                    <p:cond delay="0"/>
                                  </p:stCondLst>
                                  <p:childTnLst>
                                    <p:animEffect transition="out" filter="blinds(horizontal)">
                                      <p:cBhvr>
                                        <p:cTn id="148" dur="3000"/>
                                        <p:tgtEl>
                                          <p:spTgt spid="19"/>
                                        </p:tgtEl>
                                      </p:cBhvr>
                                    </p:animEffect>
                                    <p:set>
                                      <p:cBhvr>
                                        <p:cTn id="149" dur="1" fill="hold">
                                          <p:stCondLst>
                                            <p:cond delay="2999"/>
                                          </p:stCondLst>
                                        </p:cTn>
                                        <p:tgtEl>
                                          <p:spTgt spid="19"/>
                                        </p:tgtEl>
                                        <p:attrNameLst>
                                          <p:attrName>style.visibility</p:attrName>
                                        </p:attrNameLst>
                                      </p:cBhvr>
                                      <p:to>
                                        <p:strVal val="hidden"/>
                                      </p:to>
                                    </p:set>
                                  </p:childTnLst>
                                </p:cTn>
                              </p:par>
                              <p:par>
                                <p:cTn id="150" presetID="3" presetClass="exit" presetSubtype="10" fill="hold" grpId="2" nodeType="withEffect">
                                  <p:stCondLst>
                                    <p:cond delay="0"/>
                                  </p:stCondLst>
                                  <p:childTnLst>
                                    <p:animEffect transition="out" filter="blinds(horizontal)">
                                      <p:cBhvr>
                                        <p:cTn id="151" dur="3000"/>
                                        <p:tgtEl>
                                          <p:spTgt spid="21"/>
                                        </p:tgtEl>
                                      </p:cBhvr>
                                    </p:animEffect>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1+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0-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0-ppt_w/2"/>
                                          </p:val>
                                        </p:tav>
                                      </p:tavLst>
                                    </p:anim>
                                    <p:anim calcmode="lin" valueType="num">
                                      <p:cBhvr additive="base">
                                        <p:cTn id="191" dur="3000"/>
                                        <p:tgtEl>
                                          <p:spTgt spid="9"/>
                                        </p:tgtEl>
                                        <p:attrNameLst>
                                          <p:attrName>ppt_y</p:attrName>
                                        </p:attrNameLst>
                                      </p:cBhvr>
                                      <p:tavLst>
                                        <p:tav tm="0">
                                          <p:val>
                                            <p:strVal val="ppt_y"/>
                                          </p:val>
                                        </p:tav>
                                        <p:tav tm="100000">
                                          <p:val>
                                            <p:strVal val="ppt_y"/>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0-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7"/>
                                        </p:tgtEl>
                                        <p:attrNameLst>
                                          <p:attrName>ppt_x</p:attrName>
                                        </p:attrNameLst>
                                      </p:cBhvr>
                                      <p:tavLst>
                                        <p:tav tm="0">
                                          <p:val>
                                            <p:strVal val="ppt_x"/>
                                          </p:val>
                                        </p:tav>
                                        <p:tav tm="100000">
                                          <p:val>
                                            <p:strVal val="0-ppt_w/2"/>
                                          </p:val>
                                        </p:tav>
                                      </p:tavLst>
                                    </p:anim>
                                    <p:anim calcmode="lin" valueType="num">
                                      <p:cBhvr additive="base">
                                        <p:cTn id="207" dur="3000"/>
                                        <p:tgtEl>
                                          <p:spTgt spid="17"/>
                                        </p:tgtEl>
                                        <p:attrNameLst>
                                          <p:attrName>ppt_y</p:attrName>
                                        </p:attrNameLst>
                                      </p:cBhvr>
                                      <p:tavLst>
                                        <p:tav tm="0">
                                          <p:val>
                                            <p:strVal val="ppt_y"/>
                                          </p:val>
                                        </p:tav>
                                        <p:tav tm="100000">
                                          <p:val>
                                            <p:strVal val="ppt_y"/>
                                          </p:val>
                                        </p:tav>
                                      </p:tavLst>
                                    </p:anim>
                                    <p:set>
                                      <p:cBhvr>
                                        <p:cTn id="208" dur="1" fill="hold">
                                          <p:stCondLst>
                                            <p:cond delay="2999"/>
                                          </p:stCondLst>
                                        </p:cTn>
                                        <p:tgtEl>
                                          <p:spTgt spid="17"/>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1"/>
                                        </p:tgtEl>
                                        <p:attrNameLst>
                                          <p:attrName>ppt_x</p:attrName>
                                        </p:attrNameLst>
                                      </p:cBhvr>
                                      <p:tavLst>
                                        <p:tav tm="0">
                                          <p:val>
                                            <p:strVal val="ppt_x"/>
                                          </p:val>
                                        </p:tav>
                                        <p:tav tm="100000">
                                          <p:val>
                                            <p:strVal val="0-ppt_w/2"/>
                                          </p:val>
                                        </p:tav>
                                      </p:tavLst>
                                    </p:anim>
                                    <p:anim calcmode="lin" valueType="num">
                                      <p:cBhvr additive="base">
                                        <p:cTn id="215" dur="3000"/>
                                        <p:tgtEl>
                                          <p:spTgt spid="21"/>
                                        </p:tgtEl>
                                        <p:attrNameLst>
                                          <p:attrName>ppt_y</p:attrName>
                                        </p:attrNameLst>
                                      </p:cBhvr>
                                      <p:tavLst>
                                        <p:tav tm="0">
                                          <p:val>
                                            <p:strVal val="ppt_y"/>
                                          </p:val>
                                        </p:tav>
                                        <p:tav tm="100000">
                                          <p:val>
                                            <p:strVal val="ppt_y"/>
                                          </p:val>
                                        </p:tav>
                                      </p:tavLst>
                                    </p:anim>
                                    <p:set>
                                      <p:cBhvr>
                                        <p:cTn id="216" dur="1" fill="hold">
                                          <p:stCondLst>
                                            <p:cond delay="2999"/>
                                          </p:stCondLst>
                                        </p:cTn>
                                        <p:tgtEl>
                                          <p:spTgt spid="21"/>
                                        </p:tgtEl>
                                        <p:attrNameLst>
                                          <p:attrName>style.visibility</p:attrName>
                                        </p:attrNameLst>
                                      </p:cBhvr>
                                      <p:to>
                                        <p:strVal val="hidden"/>
                                      </p:to>
                                    </p:set>
                                  </p:childTnLst>
                                </p:cTn>
                              </p:par>
                              <p:par>
                                <p:cTn id="217" presetID="8" presetClass="emph" presetSubtype="0" fill="hold" grpId="4" nodeType="withEffect">
                                  <p:stCondLst>
                                    <p:cond delay="0"/>
                                  </p:stCondLst>
                                  <p:childTnLst>
                                    <p:animRot by="21600000">
                                      <p:cBhvr>
                                        <p:cTn id="218" dur="3000" fill="hold"/>
                                        <p:tgtEl>
                                          <p:spTgt spid="6"/>
                                        </p:tgtEl>
                                        <p:attrNameLst>
                                          <p:attrName>r</p:attrName>
                                        </p:attrNameLst>
                                      </p:cBhvr>
                                    </p:animRot>
                                  </p:childTnLst>
                                </p:cTn>
                              </p:par>
                              <p:par>
                                <p:cTn id="219" presetID="8" presetClass="emph" presetSubtype="0" fill="hold" grpId="4" nodeType="withEffect">
                                  <p:stCondLst>
                                    <p:cond delay="0"/>
                                  </p:stCondLst>
                                  <p:childTnLst>
                                    <p:animRot by="21600000">
                                      <p:cBhvr>
                                        <p:cTn id="220" dur="3000" fill="hold"/>
                                        <p:tgtEl>
                                          <p:spTgt spid="8"/>
                                        </p:tgtEl>
                                        <p:attrNameLst>
                                          <p:attrName>r</p:attrName>
                                        </p:attrNameLst>
                                      </p:cBhvr>
                                    </p:animRot>
                                  </p:childTnLst>
                                </p:cTn>
                              </p:par>
                              <p:par>
                                <p:cTn id="221" presetID="8" presetClass="emph" presetSubtype="0" fill="hold" grpId="4"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4" nodeType="withEffect">
                                  <p:stCondLst>
                                    <p:cond delay="0"/>
                                  </p:stCondLst>
                                  <p:childTnLst>
                                    <p:animRot by="21600000">
                                      <p:cBhvr>
                                        <p:cTn id="224" dur="3000" fill="hold"/>
                                        <p:tgtEl>
                                          <p:spTgt spid="12"/>
                                        </p:tgtEl>
                                        <p:attrNameLst>
                                          <p:attrName>r</p:attrName>
                                        </p:attrNameLst>
                                      </p:cBhvr>
                                    </p:animRot>
                                  </p:childTnLst>
                                </p:cTn>
                              </p:par>
                              <p:par>
                                <p:cTn id="225" presetID="8" presetClass="emph" presetSubtype="0" fill="hold" grpId="4"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4" nodeType="withEffect">
                                  <p:stCondLst>
                                    <p:cond delay="0"/>
                                  </p:stCondLst>
                                  <p:childTnLst>
                                    <p:animRot by="21600000">
                                      <p:cBhvr>
                                        <p:cTn id="228" dur="3000" fill="hold"/>
                                        <p:tgtEl>
                                          <p:spTgt spid="16"/>
                                        </p:tgtEl>
                                        <p:attrNameLst>
                                          <p:attrName>r</p:attrName>
                                        </p:attrNameLst>
                                      </p:cBhvr>
                                    </p:animRot>
                                  </p:childTnLst>
                                </p:cTn>
                              </p:par>
                              <p:par>
                                <p:cTn id="229" presetID="8" presetClass="emph" presetSubtype="0" fill="hold" grpId="4" nodeType="withEffect">
                                  <p:stCondLst>
                                    <p:cond delay="0"/>
                                  </p:stCondLst>
                                  <p:childTnLst>
                                    <p:animRot by="21600000">
                                      <p:cBhvr>
                                        <p:cTn id="230" dur="3000" fill="hold"/>
                                        <p:tgtEl>
                                          <p:spTgt spid="18"/>
                                        </p:tgtEl>
                                        <p:attrNameLst>
                                          <p:attrName>r</p:attrName>
                                        </p:attrNameLst>
                                      </p:cBhvr>
                                    </p:animRot>
                                  </p:childTnLst>
                                </p:cTn>
                              </p:par>
                              <p:par>
                                <p:cTn id="231" presetID="8" presetClass="emph" presetSubtype="0" fill="hold" grpId="4" nodeType="withEffect">
                                  <p:stCondLst>
                                    <p:cond delay="0"/>
                                  </p:stCondLst>
                                  <p:childTnLst>
                                    <p:animRot by="21600000">
                                      <p:cBhvr>
                                        <p:cTn id="232" dur="3000" fill="hold"/>
                                        <p:tgtEl>
                                          <p:spTgt spid="20"/>
                                        </p:tgtEl>
                                        <p:attrNameLst>
                                          <p:attrName>r</p:attrName>
                                        </p:attrNameLst>
                                      </p:cBhvr>
                                    </p:animRot>
                                  </p:childTnLst>
                                </p:cTn>
                              </p:par>
                              <p:par>
                                <p:cTn id="233" presetID="8" presetClass="emph" presetSubtype="0" fill="hold" grpId="4" nodeType="withEffect">
                                  <p:stCondLst>
                                    <p:cond delay="0"/>
                                  </p:stCondLst>
                                  <p:childTnLst>
                                    <p:animRot by="-21600000">
                                      <p:cBhvr>
                                        <p:cTn id="234" dur="3000" fill="hold"/>
                                        <p:tgtEl>
                                          <p:spTgt spid="7"/>
                                        </p:tgtEl>
                                        <p:attrNameLst>
                                          <p:attrName>r</p:attrName>
                                        </p:attrNameLst>
                                      </p:cBhvr>
                                    </p:animRot>
                                  </p:childTnLst>
                                </p:cTn>
                              </p:par>
                              <p:par>
                                <p:cTn id="235" presetID="8" presetClass="emph" presetSubtype="0" fill="hold" grpId="4" nodeType="withEffect">
                                  <p:stCondLst>
                                    <p:cond delay="0"/>
                                  </p:stCondLst>
                                  <p:childTnLst>
                                    <p:animRot by="-21600000">
                                      <p:cBhvr>
                                        <p:cTn id="236" dur="3000" fill="hold"/>
                                        <p:tgtEl>
                                          <p:spTgt spid="9"/>
                                        </p:tgtEl>
                                        <p:attrNameLst>
                                          <p:attrName>r</p:attrName>
                                        </p:attrNameLst>
                                      </p:cBhvr>
                                    </p:animRot>
                                  </p:childTnLst>
                                </p:cTn>
                              </p:par>
                              <p:par>
                                <p:cTn id="237" presetID="8" presetClass="emph" presetSubtype="0" fill="hold" grpId="4"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13"/>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15"/>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1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21"/>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30000">
                <a:srgbClr val="D49E6C"/>
              </a:gs>
              <a:gs pos="70000">
                <a:srgbClr val="A65528"/>
              </a:gs>
              <a:gs pos="100000">
                <a:srgbClr val="663012"/>
              </a:gs>
            </a:gsLst>
            <a:lin ang="5400000" scaled="0"/>
            <a:tileRect/>
          </a:gradFill>
        </p:spPr>
        <p:txBody>
          <a:bodyPr/>
          <a:lstStyle/>
          <a:p>
            <a:endParaRPr lang="es-ES" dirty="0"/>
          </a:p>
        </p:txBody>
      </p:sp>
      <p:pic>
        <p:nvPicPr>
          <p:cNvPr id="4" name="3 Imagen" descr="0(38).jpg"/>
          <p:cNvPicPr>
            <a:picLocks noChangeAspect="1"/>
          </p:cNvPicPr>
          <p:nvPr/>
        </p:nvPicPr>
        <p:blipFill>
          <a:blip r:embed="rId2"/>
          <a:stretch>
            <a:fillRect/>
          </a:stretch>
        </p:blipFill>
        <p:spPr>
          <a:xfrm>
            <a:off x="0" y="0"/>
            <a:ext cx="9144000" cy="6858000"/>
          </a:xfrm>
          <a:prstGeom prst="rect">
            <a:avLst/>
          </a:prstGeom>
          <a:blipFill>
            <a:blip r:embed="rId3"/>
            <a:tile tx="0" ty="0" sx="100000" sy="100000" flip="none" algn="tl"/>
          </a:blipFill>
        </p:spPr>
      </p:pic>
      <p:sp>
        <p:nvSpPr>
          <p:cNvPr id="6" name="5 Anillo"/>
          <p:cNvSpPr/>
          <p:nvPr/>
        </p:nvSpPr>
        <p:spPr>
          <a:xfrm>
            <a:off x="0" y="0"/>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786710" y="0"/>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0" y="5500702"/>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7786710" y="5500702"/>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28596" y="428604"/>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7358082" y="500042"/>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429520" y="5143512"/>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71472" y="5000636"/>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858016" y="1000108"/>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857224" y="928670"/>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071538" y="4500570"/>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929454" y="4643446"/>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571612"/>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285852" y="1500174"/>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643042" y="4000504"/>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286512" y="4071942"/>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1785918" y="2000240"/>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5929322" y="2071678"/>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143108" y="3500438"/>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786446" y="3643314"/>
            <a:ext cx="1357290" cy="1357298"/>
          </a:xfrm>
          <a:prstGeom prst="donut">
            <a:avLst>
              <a:gd name="adj" fmla="val 20255"/>
            </a:avLst>
          </a:prstGeom>
          <a:solidFill>
            <a:srgbClr val="6C4D00"/>
          </a:solidFill>
          <a:ln>
            <a:noFill/>
          </a:ln>
          <a:effectLst>
            <a:glow rad="101600">
              <a:schemeClr val="accent6">
                <a:satMod val="175000"/>
                <a:alpha val="40000"/>
              </a:scheme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457200" y="-214338"/>
            <a:ext cx="9958422" cy="7572428"/>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1+#ppt_w/2"/>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1+#ppt_w/2"/>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1+#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0-#ppt_w/2"/>
                                          </p:val>
                                        </p:tav>
                                        <p:tav tm="100000">
                                          <p:val>
                                            <p:strVal val="#ppt_x"/>
                                          </p:val>
                                        </p:tav>
                                      </p:tavLst>
                                    </p:anim>
                                    <p:anim calcmode="lin" valueType="num">
                                      <p:cBhvr additive="base">
                                        <p:cTn id="71" dur="3000" fill="hold"/>
                                        <p:tgtEl>
                                          <p:spTgt spid="9"/>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0-#ppt_w/2"/>
                                          </p:val>
                                        </p:tav>
                                        <p:tav tm="100000">
                                          <p:val>
                                            <p:strVal val="#ppt_x"/>
                                          </p:val>
                                        </p:tav>
                                      </p:tavLst>
                                    </p:anim>
                                    <p:anim calcmode="lin" valueType="num">
                                      <p:cBhvr additive="base">
                                        <p:cTn id="79" dur="3000" fill="hold"/>
                                        <p:tgtEl>
                                          <p:spTgt spid="17"/>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7"/>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2"/>
                                        </p:tgtEl>
                                        <p:attrNameLst>
                                          <p:attrName>ppt_x</p:attrName>
                                        </p:attrNameLst>
                                      </p:cBhvr>
                                      <p:tavLst>
                                        <p:tav tm="0">
                                          <p:val>
                                            <p:strVal val="ppt_x"/>
                                          </p:val>
                                        </p:tav>
                                        <p:tav tm="100000">
                                          <p:val>
                                            <p:strVal val="1+ppt_w/2"/>
                                          </p:val>
                                        </p:tav>
                                      </p:tavLst>
                                    </p:anim>
                                    <p:anim calcmode="lin" valueType="num">
                                      <p:cBhvr additive="base">
                                        <p:cTn id="147" dur="3000"/>
                                        <p:tgtEl>
                                          <p:spTgt spid="22"/>
                                        </p:tgtEl>
                                        <p:attrNameLst>
                                          <p:attrName>ppt_y</p:attrName>
                                        </p:attrNameLst>
                                      </p:cBhvr>
                                      <p:tavLst>
                                        <p:tav tm="0">
                                          <p:val>
                                            <p:strVal val="ppt_y"/>
                                          </p:val>
                                        </p:tav>
                                        <p:tav tm="100000">
                                          <p:val>
                                            <p:strVal val="1+ppt_h/2"/>
                                          </p:val>
                                        </p:tav>
                                      </p:tavLst>
                                    </p:anim>
                                    <p:set>
                                      <p:cBhvr>
                                        <p:cTn id="148" dur="1" fill="hold">
                                          <p:stCondLst>
                                            <p:cond delay="2999"/>
                                          </p:stCondLst>
                                        </p:cTn>
                                        <p:tgtEl>
                                          <p:spTgt spid="22"/>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1+ppt_h/2"/>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1+ppt_h/2"/>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0-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0-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0-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0-ppt_w/2"/>
                                          </p:val>
                                        </p:tav>
                                      </p:tavLst>
                                    </p:anim>
                                    <p:anim calcmode="lin" valueType="num">
                                      <p:cBhvr additive="base">
                                        <p:cTn id="187" dur="3000"/>
                                        <p:tgtEl>
                                          <p:spTgt spid="25"/>
                                        </p:tgtEl>
                                        <p:attrNameLst>
                                          <p:attrName>ppt_y</p:attrName>
                                        </p:attrNameLst>
                                      </p:cBhvr>
                                      <p:tavLst>
                                        <p:tav tm="0">
                                          <p:val>
                                            <p:strVal val="ppt_y"/>
                                          </p:val>
                                        </p:tav>
                                        <p:tav tm="100000">
                                          <p:val>
                                            <p:strVal val="0-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3"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3" fill="hold" grpId="2"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1+ppt_w/2"/>
                                          </p:val>
                                        </p:tav>
                                      </p:tavLst>
                                    </p:anim>
                                    <p:anim calcmode="lin" valueType="num">
                                      <p:cBhvr additive="base">
                                        <p:cTn id="195" dur="3000"/>
                                        <p:tgtEl>
                                          <p:spTgt spid="13"/>
                                        </p:tgtEl>
                                        <p:attrNameLst>
                                          <p:attrName>ppt_y</p:attrName>
                                        </p:attrNameLst>
                                      </p:cBhvr>
                                      <p:tavLst>
                                        <p:tav tm="0">
                                          <p:val>
                                            <p:strVal val="ppt_y"/>
                                          </p:val>
                                        </p:tav>
                                        <p:tav tm="100000">
                                          <p:val>
                                            <p:strVal val="0-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3"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1+ppt_w/2"/>
                                          </p:val>
                                        </p:tav>
                                      </p:tavLst>
                                    </p:anim>
                                    <p:anim calcmode="lin" valueType="num">
                                      <p:cBhvr additive="base">
                                        <p:cTn id="199" dur="3000"/>
                                        <p:tgtEl>
                                          <p:spTgt spid="16"/>
                                        </p:tgtEl>
                                        <p:attrNameLst>
                                          <p:attrName>ppt_y</p:attrName>
                                        </p:attrNameLst>
                                      </p:cBhvr>
                                      <p:tavLst>
                                        <p:tav tm="0">
                                          <p:val>
                                            <p:strVal val="ppt_y"/>
                                          </p:val>
                                        </p:tav>
                                        <p:tav tm="100000">
                                          <p:val>
                                            <p:strVal val="0-ppt_h/2"/>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1+ppt_w/2"/>
                                          </p:val>
                                        </p:tav>
                                      </p:tavLst>
                                    </p:anim>
                                    <p:anim calcmode="lin" valueType="num">
                                      <p:cBhvr additive="base">
                                        <p:cTn id="203" dur="3000"/>
                                        <p:tgtEl>
                                          <p:spTgt spid="20"/>
                                        </p:tgtEl>
                                        <p:attrNameLst>
                                          <p:attrName>ppt_y</p:attrName>
                                        </p:attrNameLst>
                                      </p:cBhvr>
                                      <p:tavLst>
                                        <p:tav tm="0">
                                          <p:val>
                                            <p:strVal val="ppt_y"/>
                                          </p:val>
                                        </p:tav>
                                        <p:tav tm="100000">
                                          <p:val>
                                            <p:strVal val="0-ppt_h/2"/>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0-ppt_h/2"/>
                                          </p:val>
                                        </p:tav>
                                      </p:tavLst>
                                    </p:anim>
                                    <p:set>
                                      <p:cBhvr>
                                        <p:cTn id="208" dur="1" fill="hold">
                                          <p:stCondLst>
                                            <p:cond delay="2999"/>
                                          </p:stCondLst>
                                        </p:cTn>
                                        <p:tgtEl>
                                          <p:spTgt spid="24"/>
                                        </p:tgtEl>
                                        <p:attrNameLst>
                                          <p:attrName>style.visibility</p:attrName>
                                        </p:attrNameLst>
                                      </p:cBhvr>
                                      <p:to>
                                        <p:strVal val="hidden"/>
                                      </p:to>
                                    </p:set>
                                  </p:childTnLst>
                                </p:cTn>
                              </p:par>
                              <p:par>
                                <p:cTn id="209" presetID="23" presetClass="entr" presetSubtype="272"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2/3*#ppt_w"/>
                                          </p:val>
                                        </p:tav>
                                        <p:tav tm="100000">
                                          <p:val>
                                            <p:strVal val="#ppt_w"/>
                                          </p:val>
                                        </p:tav>
                                      </p:tavLst>
                                    </p:anim>
                                    <p:anim calcmode="lin" valueType="num">
                                      <p:cBhvr>
                                        <p:cTn id="212" dur="3000" fill="hold"/>
                                        <p:tgtEl>
                                          <p:spTgt spid="4"/>
                                        </p:tgtEl>
                                        <p:attrNameLst>
                                          <p:attrName>ppt_h</p:attrName>
                                        </p:attrNameLst>
                                      </p:cBhvr>
                                      <p:tavLst>
                                        <p:tav tm="0">
                                          <p:val>
                                            <p:strVal val="2/3*#ppt_h"/>
                                          </p:val>
                                        </p:tav>
                                        <p:tav tm="100000">
                                          <p:val>
                                            <p:strVal val="#ppt_h"/>
                                          </p:val>
                                        </p:tav>
                                      </p:tavLst>
                                    </p:anim>
                                  </p:childTnLst>
                                </p:cTn>
                              </p:par>
                              <p:par>
                                <p:cTn id="213" presetID="4" presetClass="entr" presetSubtype="16"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ox(in)">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7"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16200000" scaled="1"/>
            <a:tileRect/>
          </a:gradFill>
          <a:ln>
            <a:solidFill>
              <a:schemeClr val="bg1"/>
            </a:solidFill>
          </a:ln>
        </p:spPr>
        <p:txBody>
          <a:bodyPr/>
          <a:lstStyle/>
          <a:p>
            <a:endParaRPr lang="es-ES" dirty="0"/>
          </a:p>
        </p:txBody>
      </p:sp>
      <p:pic>
        <p:nvPicPr>
          <p:cNvPr id="4" name="3 Imagen" descr="0(43).jpg"/>
          <p:cNvPicPr>
            <a:picLocks noChangeAspect="1"/>
          </p:cNvPicPr>
          <p:nvPr/>
        </p:nvPicPr>
        <p:blipFill>
          <a:blip r:embed="rId2"/>
          <a:stretch>
            <a:fillRect/>
          </a:stretch>
        </p:blipFill>
        <p:spPr>
          <a:xfrm>
            <a:off x="0" y="0"/>
            <a:ext cx="9144000" cy="6858000"/>
          </a:xfrm>
          <a:prstGeom prst="rect">
            <a:avLst/>
          </a:prstGeom>
        </p:spPr>
      </p:pic>
      <p:pic>
        <p:nvPicPr>
          <p:cNvPr id="5" name="4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a:off x="4572000" y="1214422"/>
            <a:ext cx="3160705" cy="3071810"/>
          </a:xfrm>
          <a:prstGeom prst="rect">
            <a:avLst/>
          </a:prstGeom>
          <a:effectLst>
            <a:reflection blurRad="6350" stA="50000" endA="300" endPos="55500" dist="50800" dir="5400000" sy="-100000" algn="bl" rotWithShape="0"/>
          </a:effectLst>
        </p:spPr>
      </p:pic>
      <p:pic>
        <p:nvPicPr>
          <p:cNvPr id="6" name="5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flipH="1">
            <a:off x="1357290" y="3895725"/>
            <a:ext cx="3095668" cy="2962275"/>
          </a:xfrm>
          <a:prstGeom prst="rect">
            <a:avLst/>
          </a:prstGeom>
          <a:effectLst>
            <a:reflection blurRad="6350" stA="50000" endA="300" endPos="55500" dist="50800" dir="5400000" sy="-100000" algn="bl" rotWithShape="0"/>
          </a:effectLst>
        </p:spPr>
      </p:pic>
      <p:pic>
        <p:nvPicPr>
          <p:cNvPr id="7" name="6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flipH="1">
            <a:off x="1357290" y="3071810"/>
            <a:ext cx="3286148" cy="2962275"/>
          </a:xfrm>
          <a:prstGeom prst="rect">
            <a:avLst/>
          </a:prstGeom>
          <a:effectLst>
            <a:reflection blurRad="6350" stA="50000" endA="300" endPos="55500" dist="50800" dir="5400000" sy="-100000" algn="bl" rotWithShape="0"/>
          </a:effectLst>
        </p:spPr>
      </p:pic>
      <p:pic>
        <p:nvPicPr>
          <p:cNvPr id="8" name="7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a:off x="4786314" y="2857496"/>
            <a:ext cx="3160705" cy="3071810"/>
          </a:xfrm>
          <a:prstGeom prst="rect">
            <a:avLst/>
          </a:prstGeom>
          <a:effectLst>
            <a:reflection blurRad="6350" stA="50000" endA="300" endPos="55500" dist="50800" dir="5400000" sy="-100000" algn="bl" rotWithShape="0"/>
          </a:effectLst>
        </p:spPr>
      </p:pic>
      <p:pic>
        <p:nvPicPr>
          <p:cNvPr id="9" name="8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flipH="1">
            <a:off x="1500166" y="2285992"/>
            <a:ext cx="3286148" cy="2962275"/>
          </a:xfrm>
          <a:prstGeom prst="rect">
            <a:avLst/>
          </a:prstGeom>
          <a:effectLst>
            <a:reflection blurRad="6350" stA="50000" endA="300" endPos="55500" dist="50800" dir="5400000" sy="-100000" algn="bl" rotWithShape="0"/>
          </a:effectLst>
        </p:spPr>
      </p:pic>
      <p:pic>
        <p:nvPicPr>
          <p:cNvPr id="10" name="9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a:off x="4643438" y="2143116"/>
            <a:ext cx="3214710" cy="3071810"/>
          </a:xfrm>
          <a:prstGeom prst="rect">
            <a:avLst/>
          </a:prstGeom>
          <a:effectLst>
            <a:reflection blurRad="6350" stA="50000" endA="300" endPos="55500" dist="50800" dir="5400000" sy="-100000" algn="bl" rotWithShape="0"/>
          </a:effectLst>
        </p:spPr>
      </p:pic>
      <p:pic>
        <p:nvPicPr>
          <p:cNvPr id="11" name="10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a:off x="4857752" y="3786190"/>
            <a:ext cx="3160705" cy="3071810"/>
          </a:xfrm>
          <a:prstGeom prst="rect">
            <a:avLst/>
          </a:prstGeom>
          <a:effectLst>
            <a:reflection blurRad="6350" stA="50000" endA="300" endPos="55500" dist="50800" dir="5400000" sy="-100000" algn="bl" rotWithShape="0"/>
          </a:effectLst>
        </p:spPr>
      </p:pic>
      <p:pic>
        <p:nvPicPr>
          <p:cNvPr id="12" name="11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flipH="1">
            <a:off x="1571604" y="1500174"/>
            <a:ext cx="3286148" cy="2962275"/>
          </a:xfrm>
          <a:prstGeom prst="rect">
            <a:avLst/>
          </a:prstGeom>
          <a:effectLst>
            <a:reflection blurRad="6350" stA="50000" endA="300" endPos="55500" dist="50800" dir="5400000" sy="-100000" algn="bl" rotWithShape="0"/>
          </a:effectLst>
        </p:spPr>
      </p:pic>
      <p:pic>
        <p:nvPicPr>
          <p:cNvPr id="13" name="12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flipH="1">
            <a:off x="1643042" y="785794"/>
            <a:ext cx="3286148" cy="2962275"/>
          </a:xfrm>
          <a:prstGeom prst="rect">
            <a:avLst/>
          </a:prstGeom>
          <a:effectLst>
            <a:reflection blurRad="6350" stA="50000" endA="300" endPos="55500" dist="50800" dir="5400000" sy="-100000" algn="bl" rotWithShape="0"/>
          </a:effectLst>
        </p:spPr>
      </p:pic>
      <p:pic>
        <p:nvPicPr>
          <p:cNvPr id="14" name="13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a:off x="4500562" y="428604"/>
            <a:ext cx="3160705" cy="3071810"/>
          </a:xfrm>
          <a:prstGeom prst="rect">
            <a:avLst/>
          </a:prstGeom>
          <a:effectLst>
            <a:reflection blurRad="6350" stA="50000" endA="300" endPos="55500" dist="50800" dir="5400000" sy="-100000" algn="bl" rotWithShape="0"/>
          </a:effectLst>
        </p:spPr>
      </p:pic>
      <p:pic>
        <p:nvPicPr>
          <p:cNvPr id="15" name="14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flipH="1">
            <a:off x="1714480" y="0"/>
            <a:ext cx="3286148" cy="2962275"/>
          </a:xfrm>
          <a:prstGeom prst="rect">
            <a:avLst/>
          </a:prstGeom>
          <a:effectLst>
            <a:reflection blurRad="6350" stA="50000" endA="300" endPos="55500" dist="50800" dir="5400000" sy="-100000" algn="bl" rotWithShape="0"/>
          </a:effectLst>
        </p:spPr>
      </p:pic>
      <p:pic>
        <p:nvPicPr>
          <p:cNvPr id="16" name="15 Imagen" descr="34.png"/>
          <p:cNvPicPr>
            <a:picLocks noChangeAspect="1"/>
          </p:cNvPicPr>
          <p:nvPr/>
        </p:nvPicPr>
        <p:blipFill>
          <a:blip r:embed="rId3">
            <a:duotone>
              <a:prstClr val="black"/>
              <a:schemeClr val="accent1">
                <a:tint val="45000"/>
                <a:satMod val="400000"/>
              </a:schemeClr>
            </a:duotone>
            <a:lum contrast="40000"/>
          </a:blip>
          <a:stretch>
            <a:fillRect/>
          </a:stretch>
        </p:blipFill>
        <p:spPr>
          <a:xfrm>
            <a:off x="4572000" y="0"/>
            <a:ext cx="3160705" cy="3071810"/>
          </a:xfrm>
          <a:prstGeom prst="rect">
            <a:avLst/>
          </a:prstGeom>
          <a:effectLst>
            <a:reflection blurRad="6350" stA="50000" endA="300" endPos="55500" dist="50800" dir="5400000" sy="-100000" algn="bl" rotWithShape="0"/>
          </a:effectLst>
        </p:spPr>
      </p:pic>
      <p:sp>
        <p:nvSpPr>
          <p:cNvPr id="17" name="16 Rectángulo"/>
          <p:cNvSpPr/>
          <p:nvPr/>
        </p:nvSpPr>
        <p:spPr>
          <a:xfrm>
            <a:off x="-457200" y="-214338"/>
            <a:ext cx="9958422" cy="7715304"/>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19" presetClass="exit" presetSubtype="5" fill="hold" nodeType="afterEffect">
                                  <p:stCondLst>
                                    <p:cond delay="0"/>
                                  </p:stCondLst>
                                  <p:childTnLst>
                                    <p:anim calcmode="lin" valueType="num">
                                      <p:cBhvr>
                                        <p:cTn id="82" dur="3000"/>
                                        <p:tgtEl>
                                          <p:spTgt spid="6"/>
                                        </p:tgtEl>
                                        <p:attrNameLst>
                                          <p:attrName>ppt_w</p:attrName>
                                        </p:attrNameLst>
                                      </p:cBhvr>
                                      <p:tavLst>
                                        <p:tav tm="0">
                                          <p:val>
                                            <p:strVal val="ppt_w"/>
                                          </p:val>
                                        </p:tav>
                                        <p:tav tm="100000">
                                          <p:val>
                                            <p:strVal val="ppt_w"/>
                                          </p:val>
                                        </p:tav>
                                      </p:tavLst>
                                    </p:anim>
                                    <p:anim calcmode="lin" valueType="num">
                                      <p:cBhvr>
                                        <p:cTn id="8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6"/>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strVal val="ppt_w"/>
                                          </p:val>
                                        </p:tav>
                                      </p:tavLst>
                                    </p:anim>
                                    <p:anim calcmode="lin" valueType="num">
                                      <p:cBhvr>
                                        <p:cTn id="8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3000"/>
                                        <p:tgtEl>
                                          <p:spTgt spid="12"/>
                                        </p:tgtEl>
                                        <p:attrNameLst>
                                          <p:attrName>ppt_w</p:attrName>
                                        </p:attrNameLst>
                                      </p:cBhvr>
                                      <p:tavLst>
                                        <p:tav tm="0">
                                          <p:val>
                                            <p:strVal val="ppt_w"/>
                                          </p:val>
                                        </p:tav>
                                        <p:tav tm="100000">
                                          <p:val>
                                            <p:strVal val="ppt_w"/>
                                          </p:val>
                                        </p:tav>
                                      </p:tavLst>
                                    </p:anim>
                                    <p:anim calcmode="lin" valueType="num">
                                      <p:cBhvr>
                                        <p:cTn id="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12"/>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3000"/>
                                        <p:tgtEl>
                                          <p:spTgt spid="13"/>
                                        </p:tgtEl>
                                        <p:attrNameLst>
                                          <p:attrName>ppt_w</p:attrName>
                                        </p:attrNameLst>
                                      </p:cBhvr>
                                      <p:tavLst>
                                        <p:tav tm="0">
                                          <p:val>
                                            <p:strVal val="ppt_w"/>
                                          </p:val>
                                        </p:tav>
                                        <p:tav tm="100000">
                                          <p:val>
                                            <p:strVal val="ppt_w"/>
                                          </p:val>
                                        </p:tav>
                                      </p:tavLst>
                                    </p:anim>
                                    <p:anim calcmode="lin" valueType="num">
                                      <p:cBhvr>
                                        <p:cTn id="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13"/>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000"/>
                                        <p:tgtEl>
                                          <p:spTgt spid="15"/>
                                        </p:tgtEl>
                                        <p:attrNameLst>
                                          <p:attrName>ppt_w</p:attrName>
                                        </p:attrNameLst>
                                      </p:cBhvr>
                                      <p:tavLst>
                                        <p:tav tm="0">
                                          <p:val>
                                            <p:strVal val="ppt_w"/>
                                          </p:val>
                                        </p:tav>
                                        <p:tav tm="100000">
                                          <p:val>
                                            <p:strVal val="ppt_w"/>
                                          </p:val>
                                        </p:tav>
                                      </p:tavLst>
                                    </p:anim>
                                    <p:anim calcmode="lin" valueType="num">
                                      <p:cBhvr>
                                        <p:cTn id="10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15"/>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5"/>
                                        </p:tgtEl>
                                        <p:attrNameLst>
                                          <p:attrName>ppt_w</p:attrName>
                                        </p:attrNameLst>
                                      </p:cBhvr>
                                      <p:tavLst>
                                        <p:tav tm="0">
                                          <p:val>
                                            <p:strVal val="ppt_w"/>
                                          </p:val>
                                        </p:tav>
                                        <p:tav tm="100000">
                                          <p:val>
                                            <p:strVal val="ppt_w"/>
                                          </p:val>
                                        </p:tav>
                                      </p:tavLst>
                                    </p:anim>
                                    <p:anim calcmode="lin" valueType="num">
                                      <p:cBhvr>
                                        <p:cTn id="10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strVal val="ppt_w"/>
                                          </p:val>
                                        </p:tav>
                                      </p:tavLst>
                                    </p:anim>
                                    <p:anim calcmode="lin" valueType="num">
                                      <p:cBhvr>
                                        <p:cTn id="1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8"/>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10"/>
                                        </p:tgtEl>
                                        <p:attrNameLst>
                                          <p:attrName>ppt_w</p:attrName>
                                        </p:attrNameLst>
                                      </p:cBhvr>
                                      <p:tavLst>
                                        <p:tav tm="0">
                                          <p:val>
                                            <p:strVal val="ppt_w"/>
                                          </p:val>
                                        </p:tav>
                                        <p:tav tm="100000">
                                          <p:val>
                                            <p:strVal val="ppt_w"/>
                                          </p:val>
                                        </p:tav>
                                      </p:tavLst>
                                    </p:anim>
                                    <p:anim calcmode="lin" valueType="num">
                                      <p:cBhvr>
                                        <p:cTn id="11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10"/>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11"/>
                                        </p:tgtEl>
                                        <p:attrNameLst>
                                          <p:attrName>ppt_w</p:attrName>
                                        </p:attrNameLst>
                                      </p:cBhvr>
                                      <p:tavLst>
                                        <p:tav tm="0">
                                          <p:val>
                                            <p:strVal val="ppt_w"/>
                                          </p:val>
                                        </p:tav>
                                        <p:tav tm="100000">
                                          <p:val>
                                            <p:strVal val="ppt_w"/>
                                          </p:val>
                                        </p:tav>
                                      </p:tavLst>
                                    </p:anim>
                                    <p:anim calcmode="lin" valueType="num">
                                      <p:cBhvr>
                                        <p:cTn id="11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11"/>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14"/>
                                        </p:tgtEl>
                                        <p:attrNameLst>
                                          <p:attrName>ppt_w</p:attrName>
                                        </p:attrNameLst>
                                      </p:cBhvr>
                                      <p:tavLst>
                                        <p:tav tm="0">
                                          <p:val>
                                            <p:strVal val="ppt_w"/>
                                          </p:val>
                                        </p:tav>
                                        <p:tav tm="100000">
                                          <p:val>
                                            <p:strVal val="ppt_w"/>
                                          </p:val>
                                        </p:tav>
                                      </p:tavLst>
                                    </p:anim>
                                    <p:anim calcmode="lin" valueType="num">
                                      <p:cBhvr>
                                        <p:cTn id="12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16"/>
                                        </p:tgtEl>
                                        <p:attrNameLst>
                                          <p:attrName>ppt_w</p:attrName>
                                        </p:attrNameLst>
                                      </p:cBhvr>
                                      <p:tavLst>
                                        <p:tav tm="0">
                                          <p:val>
                                            <p:strVal val="ppt_w"/>
                                          </p:val>
                                        </p:tav>
                                        <p:tav tm="100000">
                                          <p:val>
                                            <p:strVal val="ppt_w"/>
                                          </p:val>
                                        </p:tav>
                                      </p:tavLst>
                                    </p:anim>
                                    <p:anim calcmode="lin" valueType="num">
                                      <p:cBhvr>
                                        <p:cTn id="12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1+ppt_w/2"/>
                                          </p:val>
                                        </p:tav>
                                      </p:tavLst>
                                    </p:anim>
                                    <p:anim calcmode="lin" valueType="num">
                                      <p:cBhvr additive="base">
                                        <p:cTn id="151" dur="3000"/>
                                        <p:tgtEl>
                                          <p:spTgt spid="15"/>
                                        </p:tgtEl>
                                        <p:attrNameLst>
                                          <p:attrName>ppt_y</p:attrName>
                                        </p:attrNameLst>
                                      </p:cBhvr>
                                      <p:tavLst>
                                        <p:tav tm="0">
                                          <p:val>
                                            <p:strVal val="ppt_y"/>
                                          </p:val>
                                        </p:tav>
                                        <p:tav tm="100000">
                                          <p:val>
                                            <p:strVal val="ppt_y"/>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0-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0-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3" presetClass="entr" presetSubtype="288"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strVal val="4/3*#ppt_w"/>
                                          </p:val>
                                        </p:tav>
                                        <p:tav tm="100000">
                                          <p:val>
                                            <p:strVal val="#ppt_w"/>
                                          </p:val>
                                        </p:tav>
                                      </p:tavLst>
                                    </p:anim>
                                    <p:anim calcmode="lin" valueType="num">
                                      <p:cBhvr>
                                        <p:cTn id="180" dur="3000" fill="hold"/>
                                        <p:tgtEl>
                                          <p:spTgt spid="4"/>
                                        </p:tgtEl>
                                        <p:attrNameLst>
                                          <p:attrName>ppt_h</p:attrName>
                                        </p:attrNameLst>
                                      </p:cBhvr>
                                      <p:tavLst>
                                        <p:tav tm="0">
                                          <p:val>
                                            <p:strVal val="4/3*#ppt_h"/>
                                          </p:val>
                                        </p:tav>
                                        <p:tav tm="100000">
                                          <p:val>
                                            <p:strVal val="#ppt_h"/>
                                          </p:val>
                                        </p:tav>
                                      </p:tavLst>
                                    </p:anim>
                                  </p:childTnLst>
                                </p:cTn>
                              </p:par>
                              <p:par>
                                <p:cTn id="181" presetID="16" presetClass="entr" presetSubtype="37" fill="hold" nodeType="withEffect">
                                  <p:stCondLst>
                                    <p:cond delay="0"/>
                                  </p:stCondLst>
                                  <p:childTnLst>
                                    <p:set>
                                      <p:cBhvr>
                                        <p:cTn id="182" dur="1" fill="hold">
                                          <p:stCondLst>
                                            <p:cond delay="0"/>
                                          </p:stCondLst>
                                        </p:cTn>
                                        <p:tgtEl>
                                          <p:spTgt spid="4"/>
                                        </p:tgtEl>
                                        <p:attrNameLst>
                                          <p:attrName>style.visibility</p:attrName>
                                        </p:attrNameLst>
                                      </p:cBhvr>
                                      <p:to>
                                        <p:strVal val="visible"/>
                                      </p:to>
                                    </p:set>
                                    <p:animEffect transition="in" filter="barn(outVertical)">
                                      <p:cBhvr>
                                        <p:cTn id="18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chemeClr val="bg1"/>
              </a:gs>
              <a:gs pos="50000">
                <a:schemeClr val="tx1">
                  <a:lumMod val="85000"/>
                  <a:shade val="67500"/>
                  <a:satMod val="115000"/>
                </a:schemeClr>
              </a:gs>
              <a:gs pos="100000">
                <a:schemeClr val="tx1">
                  <a:lumMod val="85000"/>
                  <a:shade val="100000"/>
                  <a:satMod val="115000"/>
                </a:schemeClr>
              </a:gs>
            </a:gsLst>
            <a:path path="circle">
              <a:fillToRect l="50000" t="50000" r="50000" b="50000"/>
            </a:path>
            <a:tileRect/>
          </a:gradFill>
        </p:spPr>
        <p:txBody>
          <a:bodyPr/>
          <a:lstStyle/>
          <a:p>
            <a:endParaRPr lang="es-ES" dirty="0"/>
          </a:p>
        </p:txBody>
      </p:sp>
      <p:pic>
        <p:nvPicPr>
          <p:cNvPr id="4" name="3 Imagen" descr="0(39).jpg"/>
          <p:cNvPicPr>
            <a:picLocks noChangeAspect="1"/>
          </p:cNvPicPr>
          <p:nvPr/>
        </p:nvPicPr>
        <p:blipFill>
          <a:blip r:embed="rId2"/>
          <a:stretch>
            <a:fillRect/>
          </a:stretch>
        </p:blipFill>
        <p:spPr>
          <a:xfrm>
            <a:off x="0" y="0"/>
            <a:ext cx="9170789" cy="6858000"/>
          </a:xfrm>
          <a:prstGeom prst="rect">
            <a:avLst/>
          </a:prstGeom>
        </p:spPr>
      </p:pic>
      <p:sp>
        <p:nvSpPr>
          <p:cNvPr id="5" name="4 Lágrima"/>
          <p:cNvSpPr/>
          <p:nvPr/>
        </p:nvSpPr>
        <p:spPr>
          <a:xfrm rot="19053493">
            <a:off x="3946339" y="5476123"/>
            <a:ext cx="1163884" cy="1138297"/>
          </a:xfrm>
          <a:prstGeom prst="teardrop">
            <a:avLst>
              <a:gd name="adj" fmla="val 164271"/>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07301">
            <a:off x="4015849" y="804422"/>
            <a:ext cx="1121381" cy="1115070"/>
          </a:xfrm>
          <a:prstGeom prst="teardrop">
            <a:avLst>
              <a:gd name="adj" fmla="val 161659"/>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650179">
            <a:off x="1810744" y="3172804"/>
            <a:ext cx="1171334" cy="1161677"/>
          </a:xfrm>
          <a:prstGeom prst="teardrop">
            <a:avLst>
              <a:gd name="adj" fmla="val 150252"/>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3131">
            <a:off x="6452407" y="2990411"/>
            <a:ext cx="1084093" cy="1138297"/>
          </a:xfrm>
          <a:prstGeom prst="teardrop">
            <a:avLst>
              <a:gd name="adj" fmla="val 145289"/>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481486">
            <a:off x="2874494" y="5018982"/>
            <a:ext cx="1152810" cy="1138297"/>
          </a:xfrm>
          <a:prstGeom prst="teardrop">
            <a:avLst>
              <a:gd name="adj" fmla="val 147665"/>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644901">
            <a:off x="2024825" y="4240891"/>
            <a:ext cx="1152810" cy="1138297"/>
          </a:xfrm>
          <a:prstGeom prst="teardrop">
            <a:avLst>
              <a:gd name="adj" fmla="val 152419"/>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725383">
            <a:off x="2111423" y="1950592"/>
            <a:ext cx="1152810" cy="1172928"/>
          </a:xfrm>
          <a:prstGeom prst="teardrop">
            <a:avLst>
              <a:gd name="adj" fmla="val 152523"/>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6185141">
            <a:off x="2894518" y="1049817"/>
            <a:ext cx="1152810" cy="1138297"/>
          </a:xfrm>
          <a:prstGeom prst="teardrop">
            <a:avLst>
              <a:gd name="adj" fmla="val 153737"/>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018564">
            <a:off x="5184706" y="5125873"/>
            <a:ext cx="1152810" cy="1138297"/>
          </a:xfrm>
          <a:prstGeom prst="teardrop">
            <a:avLst>
              <a:gd name="adj" fmla="val 157218"/>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437601">
            <a:off x="6034914" y="4190270"/>
            <a:ext cx="1152810" cy="1138297"/>
          </a:xfrm>
          <a:prstGeom prst="teardrop">
            <a:avLst>
              <a:gd name="adj" fmla="val 151363"/>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205882">
            <a:off x="5088152" y="1231096"/>
            <a:ext cx="1121381" cy="1115070"/>
          </a:xfrm>
          <a:prstGeom prst="teardrop">
            <a:avLst>
              <a:gd name="adj" fmla="val 140982"/>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1770923">
            <a:off x="6084160" y="1869884"/>
            <a:ext cx="1121381" cy="1115070"/>
          </a:xfrm>
          <a:prstGeom prst="teardrop">
            <a:avLst>
              <a:gd name="adj" fmla="val 141404"/>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C9900"/>
              </a:gs>
              <a:gs pos="50000">
                <a:srgbClr val="6C4D00">
                  <a:shade val="67500"/>
                  <a:satMod val="115000"/>
                </a:srgbClr>
              </a:gs>
              <a:gs pos="100000">
                <a:srgbClr val="6C4D00">
                  <a:shade val="100000"/>
                  <a:satMod val="115000"/>
                </a:srgbClr>
              </a:gs>
            </a:gsLst>
            <a:lin ang="16200000" scaled="1"/>
            <a:tileRect/>
          </a:gradFill>
        </p:spPr>
        <p:txBody>
          <a:bodyPr/>
          <a:lstStyle/>
          <a:p>
            <a:endParaRPr lang="es-ES" dirty="0"/>
          </a:p>
        </p:txBody>
      </p:sp>
      <p:pic>
        <p:nvPicPr>
          <p:cNvPr id="4" name="3 Imagen" descr="0(40).jpg"/>
          <p:cNvPicPr>
            <a:picLocks noChangeAspect="1"/>
          </p:cNvPicPr>
          <p:nvPr/>
        </p:nvPicPr>
        <p:blipFill>
          <a:blip r:embed="rId2"/>
          <a:stretch>
            <a:fillRect/>
          </a:stretch>
        </p:blipFill>
        <p:spPr>
          <a:xfrm>
            <a:off x="-8930" y="0"/>
            <a:ext cx="9152930" cy="6858000"/>
          </a:xfrm>
          <a:prstGeom prst="rect">
            <a:avLst/>
          </a:prstGeom>
        </p:spPr>
      </p:pic>
      <p:sp>
        <p:nvSpPr>
          <p:cNvPr id="5" name="4 Onda"/>
          <p:cNvSpPr/>
          <p:nvPr/>
        </p:nvSpPr>
        <p:spPr>
          <a:xfrm>
            <a:off x="1857356" y="0"/>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714876" y="0"/>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857356" y="1071546"/>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786314" y="1071546"/>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857356" y="2214554"/>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857752" y="2214554"/>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857356" y="3429000"/>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929190" y="3286124"/>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643042" y="4500570"/>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857752" y="4429132"/>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714480" y="5643578"/>
            <a:ext cx="2500298"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786314" y="5643578"/>
            <a:ext cx="2419400" cy="1214422"/>
          </a:xfrm>
          <a:prstGeom prst="wave">
            <a:avLst>
              <a:gd name="adj1" fmla="val 20000"/>
              <a:gd name="adj2" fmla="val -10000"/>
            </a:avLst>
          </a:prstGeom>
          <a:gradFill flip="none" rotWithShape="1">
            <a:gsLst>
              <a:gs pos="69000">
                <a:srgbClr val="6C4D00">
                  <a:shade val="30000"/>
                  <a:satMod val="115000"/>
                  <a:alpha val="0"/>
                </a:srgbClr>
              </a:gs>
              <a:gs pos="50000">
                <a:srgbClr val="6C4D00">
                  <a:shade val="67500"/>
                  <a:satMod val="115000"/>
                </a:srgbClr>
              </a:gs>
              <a:gs pos="100000">
                <a:srgbClr val="6C4D00">
                  <a:shade val="100000"/>
                  <a:satMod val="115000"/>
                </a:srgbClr>
              </a:gs>
            </a:gsLst>
            <a:path path="shap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715304"/>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0-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41).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945958">
            <a:off x="1511364" y="2237471"/>
            <a:ext cx="2529539" cy="2508250"/>
          </a:xfrm>
          <a:prstGeom prst="teardrop">
            <a:avLst/>
          </a:prstGeom>
          <a:solidFill>
            <a:schemeClr val="bg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883979">
            <a:off x="3226982" y="238184"/>
            <a:ext cx="2529539" cy="2508250"/>
          </a:xfrm>
          <a:prstGeom prst="teardrop">
            <a:avLst/>
          </a:prstGeom>
          <a:solidFill>
            <a:schemeClr val="bg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13184">
            <a:off x="3373087" y="4169939"/>
            <a:ext cx="2529539" cy="2508250"/>
          </a:xfrm>
          <a:prstGeom prst="teardrop">
            <a:avLst/>
          </a:prstGeom>
          <a:solidFill>
            <a:schemeClr val="bg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037649">
            <a:off x="5144720" y="2152959"/>
            <a:ext cx="2529539" cy="2508250"/>
          </a:xfrm>
          <a:prstGeom prst="teardrop">
            <a:avLst/>
          </a:prstGeom>
          <a:solidFill>
            <a:schemeClr val="bg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883979">
            <a:off x="3381668" y="550549"/>
            <a:ext cx="2289170" cy="2240735"/>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037649">
            <a:off x="5088943" y="2389681"/>
            <a:ext cx="2173443" cy="2203978"/>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945958">
            <a:off x="1794863" y="2399597"/>
            <a:ext cx="2248292" cy="2184796"/>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13184">
            <a:off x="3523621" y="4248222"/>
            <a:ext cx="2196603" cy="2147745"/>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7883979">
            <a:off x="3598897" y="1066635"/>
            <a:ext cx="1760790" cy="1819461"/>
          </a:xfrm>
          <a:prstGeom prst="teardrop">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3037649">
            <a:off x="4978940" y="2696949"/>
            <a:ext cx="1686449" cy="1676534"/>
          </a:xfrm>
          <a:prstGeom prst="teardrop">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945958">
            <a:off x="2306386" y="2600805"/>
            <a:ext cx="1868189" cy="1852461"/>
          </a:xfrm>
          <a:prstGeom prst="teardrop">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13184">
            <a:off x="3780134" y="4131679"/>
            <a:ext cx="1668488" cy="1666472"/>
          </a:xfrm>
          <a:prstGeom prst="teardrop">
            <a:avLst/>
          </a:prstGeom>
          <a:gradFill flip="none" rotWithShape="1">
            <a:gsLst>
              <a:gs pos="0">
                <a:srgbClr val="C00000">
                  <a:shade val="30000"/>
                  <a:satMod val="115000"/>
                </a:srgbClr>
              </a:gs>
              <a:gs pos="50000">
                <a:srgbClr val="C00000">
                  <a:shade val="67500"/>
                  <a:satMod val="115000"/>
                </a:srgbClr>
              </a:gs>
              <a:gs pos="100000">
                <a:srgbClr val="C0000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strVal val="#ppt_w"/>
                                          </p:val>
                                        </p:tav>
                                        <p:tav tm="100000">
                                          <p:val>
                                            <p:strVal val="#ppt_w"/>
                                          </p:val>
                                        </p:tav>
                                      </p:tavLst>
                                    </p:anim>
                                    <p:anim calcmode="lin" valueType="num">
                                      <p:cBhvr>
                                        <p:cTn id="99" dur="3000" fill="hold"/>
                                        <p:tgtEl>
                                          <p:spTgt spid="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strVal val="#ppt_w"/>
                                          </p:val>
                                        </p:tav>
                                        <p:tav tm="100000">
                                          <p:val>
                                            <p:strVal val="#ppt_w"/>
                                          </p:val>
                                        </p:tav>
                                      </p:tavLst>
                                    </p:anim>
                                    <p:anim calcmode="lin" valueType="num">
                                      <p:cBhvr>
                                        <p:cTn id="103" dur="3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3000" fill="hold"/>
                                        <p:tgtEl>
                                          <p:spTgt spid="6"/>
                                        </p:tgtEl>
                                        <p:attrNameLst>
                                          <p:attrName>ppt_x</p:attrName>
                                        </p:attrNameLst>
                                      </p:cBhvr>
                                      <p:tavLst>
                                        <p:tav tm="0">
                                          <p:val>
                                            <p:strVal val="#ppt_x"/>
                                          </p:val>
                                        </p:tav>
                                        <p:tav tm="100000">
                                          <p:val>
                                            <p:strVal val="#ppt_x"/>
                                          </p:val>
                                        </p:tav>
                                      </p:tavLst>
                                    </p:anim>
                                    <p:anim calcmode="lin" valueType="num">
                                      <p:cBhvr additive="base">
                                        <p:cTn id="131" dur="3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3000" fill="hold"/>
                                        <p:tgtEl>
                                          <p:spTgt spid="9"/>
                                        </p:tgtEl>
                                        <p:attrNameLst>
                                          <p:attrName>ppt_x</p:attrName>
                                        </p:attrNameLst>
                                      </p:cBhvr>
                                      <p:tavLst>
                                        <p:tav tm="0">
                                          <p:val>
                                            <p:strVal val="#ppt_x"/>
                                          </p:val>
                                        </p:tav>
                                        <p:tav tm="100000">
                                          <p:val>
                                            <p:strVal val="#ppt_x"/>
                                          </p:val>
                                        </p:tav>
                                      </p:tavLst>
                                    </p:anim>
                                    <p:anim calcmode="lin" valueType="num">
                                      <p:cBhvr additive="base">
                                        <p:cTn id="135" dur="3000" fill="hold"/>
                                        <p:tgtEl>
                                          <p:spTgt spid="9"/>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ppt_x"/>
                                          </p:val>
                                        </p:tav>
                                        <p:tav tm="100000">
                                          <p:val>
                                            <p:strVal val="#ppt_x"/>
                                          </p:val>
                                        </p:tav>
                                      </p:tavLst>
                                    </p:anim>
                                    <p:anim calcmode="lin" valueType="num">
                                      <p:cBhvr additive="base">
                                        <p:cTn id="139" dur="3000" fill="hold"/>
                                        <p:tgtEl>
                                          <p:spTgt spid="13"/>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7"/>
                                        </p:tgtEl>
                                        <p:attrNameLst>
                                          <p:attrName>style.visibility</p:attrName>
                                        </p:attrNameLst>
                                      </p:cBhvr>
                                      <p:to>
                                        <p:strVal val="visible"/>
                                      </p:to>
                                    </p:set>
                                    <p:anim calcmode="lin" valueType="num">
                                      <p:cBhvr additive="base">
                                        <p:cTn id="142" dur="3000" fill="hold"/>
                                        <p:tgtEl>
                                          <p:spTgt spid="7"/>
                                        </p:tgtEl>
                                        <p:attrNameLst>
                                          <p:attrName>ppt_x</p:attrName>
                                        </p:attrNameLst>
                                      </p:cBhvr>
                                      <p:tavLst>
                                        <p:tav tm="0">
                                          <p:val>
                                            <p:strVal val="#ppt_x"/>
                                          </p:val>
                                        </p:tav>
                                        <p:tav tm="100000">
                                          <p:val>
                                            <p:strVal val="#ppt_x"/>
                                          </p:val>
                                        </p:tav>
                                      </p:tavLst>
                                    </p:anim>
                                    <p:anim calcmode="lin" valueType="num">
                                      <p:cBhvr additive="base">
                                        <p:cTn id="143" dur="3000" fill="hold"/>
                                        <p:tgtEl>
                                          <p:spTgt spid="7"/>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ppt_x"/>
                                          </p:val>
                                        </p:tav>
                                        <p:tav tm="100000">
                                          <p:val>
                                            <p:strVal val="#ppt_x"/>
                                          </p:val>
                                        </p:tav>
                                      </p:tavLst>
                                    </p:anim>
                                    <p:anim calcmode="lin" valueType="num">
                                      <p:cBhvr additive="base">
                                        <p:cTn id="147" dur="3000" fill="hold"/>
                                        <p:tgtEl>
                                          <p:spTgt spid="12"/>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ppt_x"/>
                                          </p:val>
                                        </p:tav>
                                        <p:tav tm="100000">
                                          <p:val>
                                            <p:strVal val="#ppt_x"/>
                                          </p:val>
                                        </p:tav>
                                      </p:tavLst>
                                    </p:anim>
                                    <p:anim calcmode="lin" valueType="num">
                                      <p:cBhvr additive="base">
                                        <p:cTn id="151" dur="3000" fill="hold"/>
                                        <p:tgtEl>
                                          <p:spTgt spid="16"/>
                                        </p:tgtEl>
                                        <p:attrNameLst>
                                          <p:attrName>ppt_y</p:attrName>
                                        </p:attrNameLst>
                                      </p:cBhvr>
                                      <p:tavLst>
                                        <p:tav tm="0">
                                          <p:val>
                                            <p:strVal val="0-#ppt_h/2"/>
                                          </p:val>
                                        </p:tav>
                                        <p:tav tm="100000">
                                          <p:val>
                                            <p:strVal val="#ppt_y"/>
                                          </p:val>
                                        </p:tav>
                                      </p:tavLst>
                                    </p:anim>
                                  </p:childTnLst>
                                </p:cTn>
                              </p:par>
                              <p:par>
                                <p:cTn id="152" presetID="2" presetClass="entr" presetSubtype="2"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1+#ppt_w/2"/>
                                          </p:val>
                                        </p:tav>
                                        <p:tav tm="100000">
                                          <p:val>
                                            <p:strVal val="#ppt_x"/>
                                          </p:val>
                                        </p:tav>
                                      </p:tavLst>
                                    </p:anim>
                                    <p:anim calcmode="lin" valueType="num">
                                      <p:cBhvr additive="base">
                                        <p:cTn id="155" dur="3000" fill="hold"/>
                                        <p:tgtEl>
                                          <p:spTgt spid="5"/>
                                        </p:tgtEl>
                                        <p:attrNameLst>
                                          <p:attrName>ppt_y</p:attrName>
                                        </p:attrNameLst>
                                      </p:cBhvr>
                                      <p:tavLst>
                                        <p:tav tm="0">
                                          <p:val>
                                            <p:strVal val="#ppt_y"/>
                                          </p:val>
                                        </p:tav>
                                        <p:tav tm="100000">
                                          <p:val>
                                            <p:strVal val="#ppt_y"/>
                                          </p:val>
                                        </p:tav>
                                      </p:tavLst>
                                    </p:anim>
                                  </p:childTnLst>
                                </p:cTn>
                              </p:par>
                              <p:par>
                                <p:cTn id="156" presetID="2" presetClass="entr" presetSubtype="2"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3000" fill="hold"/>
                                        <p:tgtEl>
                                          <p:spTgt spid="11"/>
                                        </p:tgtEl>
                                        <p:attrNameLst>
                                          <p:attrName>ppt_x</p:attrName>
                                        </p:attrNameLst>
                                      </p:cBhvr>
                                      <p:tavLst>
                                        <p:tav tm="0">
                                          <p:val>
                                            <p:strVal val="1+#ppt_w/2"/>
                                          </p:val>
                                        </p:tav>
                                        <p:tav tm="100000">
                                          <p:val>
                                            <p:strVal val="#ppt_x"/>
                                          </p:val>
                                        </p:tav>
                                      </p:tavLst>
                                    </p:anim>
                                    <p:anim calcmode="lin" valueType="num">
                                      <p:cBhvr additive="base">
                                        <p:cTn id="159" dur="3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2" fill="hold" grpId="2"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additive="base">
                                        <p:cTn id="162" dur="3000" fill="hold"/>
                                        <p:tgtEl>
                                          <p:spTgt spid="15"/>
                                        </p:tgtEl>
                                        <p:attrNameLst>
                                          <p:attrName>ppt_x</p:attrName>
                                        </p:attrNameLst>
                                      </p:cBhvr>
                                      <p:tavLst>
                                        <p:tav tm="0">
                                          <p:val>
                                            <p:strVal val="1+#ppt_w/2"/>
                                          </p:val>
                                        </p:tav>
                                        <p:tav tm="100000">
                                          <p:val>
                                            <p:strVal val="#ppt_x"/>
                                          </p:val>
                                        </p:tav>
                                      </p:tavLst>
                                    </p:anim>
                                    <p:anim calcmode="lin" valueType="num">
                                      <p:cBhvr additive="base">
                                        <p:cTn id="163" dur="3000" fill="hold"/>
                                        <p:tgtEl>
                                          <p:spTgt spid="15"/>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8"/>
                                        </p:tgtEl>
                                        <p:attrNameLst>
                                          <p:attrName>style.visibility</p:attrName>
                                        </p:attrNameLst>
                                      </p:cBhvr>
                                      <p:to>
                                        <p:strVal val="visible"/>
                                      </p:to>
                                    </p:set>
                                    <p:anim calcmode="lin" valueType="num">
                                      <p:cBhvr additive="base">
                                        <p:cTn id="166" dur="3000" fill="hold"/>
                                        <p:tgtEl>
                                          <p:spTgt spid="8"/>
                                        </p:tgtEl>
                                        <p:attrNameLst>
                                          <p:attrName>ppt_x</p:attrName>
                                        </p:attrNameLst>
                                      </p:cBhvr>
                                      <p:tavLst>
                                        <p:tav tm="0">
                                          <p:val>
                                            <p:strVal val="0-#ppt_w/2"/>
                                          </p:val>
                                        </p:tav>
                                        <p:tav tm="100000">
                                          <p:val>
                                            <p:strVal val="#ppt_x"/>
                                          </p:val>
                                        </p:tav>
                                      </p:tavLst>
                                    </p:anim>
                                    <p:anim calcmode="lin" valueType="num">
                                      <p:cBhvr additive="base">
                                        <p:cTn id="167" dur="3000" fill="hold"/>
                                        <p:tgtEl>
                                          <p:spTgt spid="8"/>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0"/>
                                        </p:tgtEl>
                                        <p:attrNameLst>
                                          <p:attrName>style.visibility</p:attrName>
                                        </p:attrNameLst>
                                      </p:cBhvr>
                                      <p:to>
                                        <p:strVal val="visible"/>
                                      </p:to>
                                    </p:set>
                                    <p:anim calcmode="lin" valueType="num">
                                      <p:cBhvr additive="base">
                                        <p:cTn id="170" dur="3000" fill="hold"/>
                                        <p:tgtEl>
                                          <p:spTgt spid="10"/>
                                        </p:tgtEl>
                                        <p:attrNameLst>
                                          <p:attrName>ppt_x</p:attrName>
                                        </p:attrNameLst>
                                      </p:cBhvr>
                                      <p:tavLst>
                                        <p:tav tm="0">
                                          <p:val>
                                            <p:strVal val="0-#ppt_w/2"/>
                                          </p:val>
                                        </p:tav>
                                        <p:tav tm="100000">
                                          <p:val>
                                            <p:strVal val="#ppt_x"/>
                                          </p:val>
                                        </p:tav>
                                      </p:tavLst>
                                    </p:anim>
                                    <p:anim calcmode="lin" valueType="num">
                                      <p:cBhvr additive="base">
                                        <p:cTn id="171" dur="3000" fill="hold"/>
                                        <p:tgtEl>
                                          <p:spTgt spid="10"/>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0-#ppt_w/2"/>
                                          </p:val>
                                        </p:tav>
                                        <p:tav tm="100000">
                                          <p:val>
                                            <p:strVal val="#ppt_x"/>
                                          </p:val>
                                        </p:tav>
                                      </p:tavLst>
                                    </p:anim>
                                    <p:anim calcmode="lin" valueType="num">
                                      <p:cBhvr additive="base">
                                        <p:cTn id="175" dur="3000" fill="hold"/>
                                        <p:tgtEl>
                                          <p:spTgt spid="14"/>
                                        </p:tgtEl>
                                        <p:attrNameLst>
                                          <p:attrName>ppt_y</p:attrName>
                                        </p:attrNameLst>
                                      </p:cBhvr>
                                      <p:tavLst>
                                        <p:tav tm="0">
                                          <p:val>
                                            <p:strVal val="#ppt_y"/>
                                          </p:val>
                                        </p:tav>
                                        <p:tav tm="100000">
                                          <p:val>
                                            <p:strVal val="#ppt_y"/>
                                          </p:val>
                                        </p:tav>
                                      </p:tavLst>
                                    </p:anim>
                                  </p:childTnLst>
                                </p:cTn>
                              </p:par>
                            </p:childTnLst>
                          </p:cTn>
                        </p:par>
                        <p:par>
                          <p:cTn id="176" fill="hold">
                            <p:stCondLst>
                              <p:cond delay="3000"/>
                            </p:stCondLst>
                            <p:childTnLst>
                              <p:par>
                                <p:cTn id="177" presetID="2" presetClass="exit" presetSubtype="4" fill="hold" grpId="3" nodeType="after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ppt_x"/>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ppt_x"/>
                                          </p:val>
                                        </p:tav>
                                      </p:tavLst>
                                    </p:anim>
                                    <p:anim calcmode="lin" valueType="num">
                                      <p:cBhvr additive="base">
                                        <p:cTn id="187" dur="3000"/>
                                        <p:tgtEl>
                                          <p:spTgt spid="13"/>
                                        </p:tgtEl>
                                        <p:attrNameLst>
                                          <p:attrName>ppt_y</p:attrName>
                                        </p:attrNameLst>
                                      </p:cBhvr>
                                      <p:tavLst>
                                        <p:tav tm="0">
                                          <p:val>
                                            <p:strVal val="ppt_y"/>
                                          </p:val>
                                        </p:tav>
                                        <p:tav tm="100000">
                                          <p:val>
                                            <p:strVal val="1+ppt_h/2"/>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ppt_x"/>
                                          </p:val>
                                        </p:tav>
                                      </p:tavLst>
                                    </p:anim>
                                    <p:anim calcmode="lin" valueType="num">
                                      <p:cBhvr additive="base">
                                        <p:cTn id="191" dur="3000"/>
                                        <p:tgtEl>
                                          <p:spTgt spid="12"/>
                                        </p:tgtEl>
                                        <p:attrNameLst>
                                          <p:attrName>ppt_y</p:attrName>
                                        </p:attrNameLst>
                                      </p:cBhvr>
                                      <p:tavLst>
                                        <p:tav tm="0">
                                          <p:val>
                                            <p:strVal val="ppt_y"/>
                                          </p:val>
                                        </p:tav>
                                        <p:tav tm="100000">
                                          <p:val>
                                            <p:strVal val="0-ppt_h/2"/>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6"/>
                                        </p:tgtEl>
                                        <p:attrNameLst>
                                          <p:attrName>ppt_x</p:attrName>
                                        </p:attrNameLst>
                                      </p:cBhvr>
                                      <p:tavLst>
                                        <p:tav tm="0">
                                          <p:val>
                                            <p:strVal val="ppt_x"/>
                                          </p:val>
                                        </p:tav>
                                        <p:tav tm="100000">
                                          <p:val>
                                            <p:strVal val="ppt_x"/>
                                          </p:val>
                                        </p:tav>
                                      </p:tavLst>
                                    </p:anim>
                                    <p:anim calcmode="lin" valueType="num">
                                      <p:cBhvr additive="base">
                                        <p:cTn id="195" dur="3000"/>
                                        <p:tgtEl>
                                          <p:spTgt spid="16"/>
                                        </p:tgtEl>
                                        <p:attrNameLst>
                                          <p:attrName>ppt_y</p:attrName>
                                        </p:attrNameLst>
                                      </p:cBhvr>
                                      <p:tavLst>
                                        <p:tav tm="0">
                                          <p:val>
                                            <p:strVal val="ppt_y"/>
                                          </p:val>
                                        </p:tav>
                                        <p:tav tm="100000">
                                          <p:val>
                                            <p:strVal val="0-ppt_h/2"/>
                                          </p:val>
                                        </p:tav>
                                      </p:tavLst>
                                    </p:anim>
                                    <p:set>
                                      <p:cBhvr>
                                        <p:cTn id="196" dur="1" fill="hold">
                                          <p:stCondLst>
                                            <p:cond delay="2999"/>
                                          </p:stCondLst>
                                        </p:cTn>
                                        <p:tgtEl>
                                          <p:spTgt spid="16"/>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0-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3000"/>
                                        <p:tgtEl>
                                          <p:spTgt spid="11"/>
                                        </p:tgtEl>
                                        <p:attrNameLst>
                                          <p:attrName>ppt_x</p:attrName>
                                        </p:attrNameLst>
                                      </p:cBhvr>
                                      <p:tavLst>
                                        <p:tav tm="0">
                                          <p:val>
                                            <p:strVal val="ppt_x"/>
                                          </p:val>
                                        </p:tav>
                                        <p:tav tm="100000">
                                          <p:val>
                                            <p:strVal val="1+ppt_w/2"/>
                                          </p:val>
                                        </p:tav>
                                      </p:tavLst>
                                    </p:anim>
                                    <p:anim calcmode="lin" valueType="num">
                                      <p:cBhvr additive="base">
                                        <p:cTn id="207" dur="3000"/>
                                        <p:tgtEl>
                                          <p:spTgt spid="11"/>
                                        </p:tgtEl>
                                        <p:attrNameLst>
                                          <p:attrName>ppt_y</p:attrName>
                                        </p:attrNameLst>
                                      </p:cBhvr>
                                      <p:tavLst>
                                        <p:tav tm="0">
                                          <p:val>
                                            <p:strVal val="ppt_y"/>
                                          </p:val>
                                        </p:tav>
                                        <p:tav tm="100000">
                                          <p:val>
                                            <p:strVal val="ppt_y"/>
                                          </p:val>
                                        </p:tav>
                                      </p:tavLst>
                                    </p:anim>
                                    <p:set>
                                      <p:cBhvr>
                                        <p:cTn id="208" dur="1" fill="hold">
                                          <p:stCondLst>
                                            <p:cond delay="2999"/>
                                          </p:stCondLst>
                                        </p:cTn>
                                        <p:tgtEl>
                                          <p:spTgt spid="11"/>
                                        </p:tgtEl>
                                        <p:attrNameLst>
                                          <p:attrName>style.visibility</p:attrName>
                                        </p:attrNameLst>
                                      </p:cBhvr>
                                      <p:to>
                                        <p:strVal val="hidden"/>
                                      </p:to>
                                    </p:set>
                                  </p:childTnLst>
                                </p:cTn>
                              </p:par>
                              <p:par>
                                <p:cTn id="209" presetID="2" presetClass="exit" presetSubtype="2" fill="hold" grpId="3"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1+ppt_w/2"/>
                                          </p:val>
                                        </p:tav>
                                      </p:tavLst>
                                    </p:anim>
                                    <p:anim calcmode="lin" valueType="num">
                                      <p:cBhvr additive="base">
                                        <p:cTn id="211" dur="3000"/>
                                        <p:tgtEl>
                                          <p:spTgt spid="15"/>
                                        </p:tgtEl>
                                        <p:attrNameLst>
                                          <p:attrName>ppt_y</p:attrName>
                                        </p:attrNameLst>
                                      </p:cBhvr>
                                      <p:tavLst>
                                        <p:tav tm="0">
                                          <p:val>
                                            <p:strVal val="ppt_y"/>
                                          </p:val>
                                        </p:tav>
                                        <p:tav tm="100000">
                                          <p:val>
                                            <p:strVal val="ppt_y"/>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0-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0-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5"/>
                                        </p:tgtEl>
                                        <p:attrNameLst>
                                          <p:attrName>ppt_h</p:attrName>
                                        </p:attrNameLst>
                                      </p:cBhvr>
                                      <p:tavLst>
                                        <p:tav tm="0">
                                          <p:val>
                                            <p:strVal val="ppt_h"/>
                                          </p:val>
                                        </p:tav>
                                        <p:tav tm="100000">
                                          <p:val>
                                            <p:strVal val="ppt_h"/>
                                          </p:val>
                                        </p:tav>
                                      </p:tavLst>
                                    </p:anim>
                                    <p:anim calcmode="lin" valueType="num">
                                      <p:cBhvr>
                                        <p:cTn id="22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5"/>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6"/>
                                        </p:tgtEl>
                                        <p:attrNameLst>
                                          <p:attrName>ppt_h</p:attrName>
                                        </p:attrNameLst>
                                      </p:cBhvr>
                                      <p:tavLst>
                                        <p:tav tm="0">
                                          <p:val>
                                            <p:strVal val="ppt_h"/>
                                          </p:val>
                                        </p:tav>
                                        <p:tav tm="100000">
                                          <p:val>
                                            <p:strVal val="ppt_h"/>
                                          </p:val>
                                        </p:tav>
                                      </p:tavLst>
                                    </p:anim>
                                    <p:anim calcmode="lin" valueType="num">
                                      <p:cBhvr>
                                        <p:cTn id="23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6"/>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7"/>
                                        </p:tgtEl>
                                        <p:attrNameLst>
                                          <p:attrName>ppt_h</p:attrName>
                                        </p:attrNameLst>
                                      </p:cBhvr>
                                      <p:tavLst>
                                        <p:tav tm="0">
                                          <p:val>
                                            <p:strVal val="ppt_h"/>
                                          </p:val>
                                        </p:tav>
                                        <p:tav tm="100000">
                                          <p:val>
                                            <p:strVal val="ppt_h"/>
                                          </p:val>
                                        </p:tav>
                                      </p:tavLst>
                                    </p:anim>
                                    <p:anim calcmode="lin" valueType="num">
                                      <p:cBhvr>
                                        <p:cTn id="23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7"/>
                                        </p:tgtEl>
                                        <p:attrNameLst>
                                          <p:attrName>style.visibility</p:attrName>
                                        </p:attrNameLst>
                                      </p:cBhvr>
                                      <p:to>
                                        <p:strVal val="hidden"/>
                                      </p:to>
                                    </p:set>
                                  </p:childTnLst>
                                </p:cTn>
                              </p:par>
                              <p:par>
                                <p:cTn id="237" presetID="19" presetClass="exit" presetSubtype="10" fill="hold" grpId="4" nodeType="withEffect">
                                  <p:stCondLst>
                                    <p:cond delay="0"/>
                                  </p:stCondLst>
                                  <p:childTnLst>
                                    <p:anim calcmode="lin" valueType="num">
                                      <p:cBhvr>
                                        <p:cTn id="238" dur="3000"/>
                                        <p:tgtEl>
                                          <p:spTgt spid="8"/>
                                        </p:tgtEl>
                                        <p:attrNameLst>
                                          <p:attrName>ppt_h</p:attrName>
                                        </p:attrNameLst>
                                      </p:cBhvr>
                                      <p:tavLst>
                                        <p:tav tm="0">
                                          <p:val>
                                            <p:strVal val="ppt_h"/>
                                          </p:val>
                                        </p:tav>
                                        <p:tav tm="100000">
                                          <p:val>
                                            <p:strVal val="ppt_h"/>
                                          </p:val>
                                        </p:tav>
                                      </p:tavLst>
                                    </p:anim>
                                    <p:anim calcmode="lin" valueType="num">
                                      <p:cBhvr>
                                        <p:cTn id="2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8"/>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3000"/>
                                        <p:tgtEl>
                                          <p:spTgt spid="9"/>
                                        </p:tgtEl>
                                        <p:attrNameLst>
                                          <p:attrName>ppt_w</p:attrName>
                                        </p:attrNameLst>
                                      </p:cBhvr>
                                      <p:tavLst>
                                        <p:tav tm="0">
                                          <p:val>
                                            <p:strVal val="ppt_w"/>
                                          </p:val>
                                        </p:tav>
                                        <p:tav tm="100000">
                                          <p:val>
                                            <p:strVal val="ppt_w"/>
                                          </p:val>
                                        </p:tav>
                                      </p:tavLst>
                                    </p:anim>
                                    <p:anim calcmode="lin" valueType="num">
                                      <p:cBhvr>
                                        <p:cTn id="24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9"/>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3000"/>
                                        <p:tgtEl>
                                          <p:spTgt spid="10"/>
                                        </p:tgtEl>
                                        <p:attrNameLst>
                                          <p:attrName>ppt_w</p:attrName>
                                        </p:attrNameLst>
                                      </p:cBhvr>
                                      <p:tavLst>
                                        <p:tav tm="0">
                                          <p:val>
                                            <p:strVal val="ppt_w"/>
                                          </p:val>
                                        </p:tav>
                                        <p:tav tm="100000">
                                          <p:val>
                                            <p:strVal val="ppt_w"/>
                                          </p:val>
                                        </p:tav>
                                      </p:tavLst>
                                    </p:anim>
                                    <p:anim calcmode="lin" valueType="num">
                                      <p:cBhvr>
                                        <p:cTn id="24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0"/>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11"/>
                                        </p:tgtEl>
                                        <p:attrNameLst>
                                          <p:attrName>ppt_w</p:attrName>
                                        </p:attrNameLst>
                                      </p:cBhvr>
                                      <p:tavLst>
                                        <p:tav tm="0">
                                          <p:val>
                                            <p:strVal val="ppt_w"/>
                                          </p:val>
                                        </p:tav>
                                        <p:tav tm="100000">
                                          <p:val>
                                            <p:strVal val="ppt_w"/>
                                          </p:val>
                                        </p:tav>
                                      </p:tavLst>
                                    </p:anim>
                                    <p:anim calcmode="lin" valueType="num">
                                      <p:cBhvr>
                                        <p:cTn id="2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1"/>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12"/>
                                        </p:tgtEl>
                                        <p:attrNameLst>
                                          <p:attrName>ppt_w</p:attrName>
                                        </p:attrNameLst>
                                      </p:cBhvr>
                                      <p:tavLst>
                                        <p:tav tm="0">
                                          <p:val>
                                            <p:strVal val="ppt_w"/>
                                          </p:val>
                                        </p:tav>
                                        <p:tav tm="100000">
                                          <p:val>
                                            <p:strVal val="ppt_w"/>
                                          </p:val>
                                        </p:tav>
                                      </p:tavLst>
                                    </p:anim>
                                    <p:anim calcmode="lin" valueType="num">
                                      <p:cBhvr>
                                        <p:cTn id="25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12"/>
                                        </p:tgtEl>
                                        <p:attrNameLst>
                                          <p:attrName>style.visibility</p:attrName>
                                        </p:attrNameLst>
                                      </p:cBhvr>
                                      <p:to>
                                        <p:strVal val="hidden"/>
                                      </p:to>
                                    </p:set>
                                  </p:childTnLst>
                                </p:cTn>
                              </p:par>
                              <p:par>
                                <p:cTn id="257" presetID="19" presetClass="exit" presetSubtype="10" fill="hold" grpId="4"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4"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4"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4"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23" presetClass="entr" presetSubtype="272"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2/3*#ppt_w"/>
                                          </p:val>
                                        </p:tav>
                                        <p:tav tm="100000">
                                          <p:val>
                                            <p:strVal val="#ppt_w"/>
                                          </p:val>
                                        </p:tav>
                                      </p:tavLst>
                                    </p:anim>
                                    <p:anim calcmode="lin" valueType="num">
                                      <p:cBhvr>
                                        <p:cTn id="276" dur="3000" fill="hold"/>
                                        <p:tgtEl>
                                          <p:spTgt spid="4"/>
                                        </p:tgtEl>
                                        <p:attrNameLst>
                                          <p:attrName>ppt_h</p:attrName>
                                        </p:attrNameLst>
                                      </p:cBhvr>
                                      <p:tavLst>
                                        <p:tav tm="0">
                                          <p:val>
                                            <p:strVal val="2/3*#ppt_h"/>
                                          </p:val>
                                        </p:tav>
                                        <p:tav tm="100000">
                                          <p:val>
                                            <p:strVal val="#ppt_h"/>
                                          </p:val>
                                        </p:tav>
                                      </p:tavLst>
                                    </p:anim>
                                  </p:childTnLst>
                                </p:cTn>
                              </p:par>
                              <p:par>
                                <p:cTn id="277" presetID="4" presetClass="entr" presetSubtype="32"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ox(out)">
                                      <p:cBhvr>
                                        <p:cTn id="2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42).jpg"/>
          <p:cNvPicPr>
            <a:picLocks noChangeAspect="1"/>
          </p:cNvPicPr>
          <p:nvPr/>
        </p:nvPicPr>
        <p:blipFill>
          <a:blip r:embed="rId2"/>
          <a:stretch>
            <a:fillRect/>
          </a:stretch>
        </p:blipFill>
        <p:spPr>
          <a:xfrm>
            <a:off x="0" y="26685"/>
            <a:ext cx="9144000" cy="6831315"/>
          </a:xfrm>
          <a:prstGeom prst="rect">
            <a:avLst/>
          </a:prstGeom>
        </p:spPr>
      </p:pic>
      <p:sp>
        <p:nvSpPr>
          <p:cNvPr id="5" name="4 Cheurón"/>
          <p:cNvSpPr/>
          <p:nvPr/>
        </p:nvSpPr>
        <p:spPr>
          <a:xfrm rot="2068681">
            <a:off x="2695534" y="1619503"/>
            <a:ext cx="1714512" cy="1726563"/>
          </a:xfrm>
          <a:prstGeom prst="chevron">
            <a:avLst>
              <a:gd name="adj" fmla="val 7180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78303">
            <a:off x="5209272" y="1560853"/>
            <a:ext cx="1714512" cy="1726563"/>
          </a:xfrm>
          <a:prstGeom prst="chevron">
            <a:avLst>
              <a:gd name="adj" fmla="val 76155"/>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298174">
            <a:off x="2779564" y="3703226"/>
            <a:ext cx="1714512" cy="1726563"/>
          </a:xfrm>
          <a:prstGeom prst="chevron">
            <a:avLst>
              <a:gd name="adj" fmla="val 72777"/>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487733">
            <a:off x="5002763" y="3563661"/>
            <a:ext cx="1714512" cy="1726563"/>
          </a:xfrm>
          <a:prstGeom prst="chevron">
            <a:avLst>
              <a:gd name="adj" fmla="val 7760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8478303">
            <a:off x="5637901" y="1203664"/>
            <a:ext cx="1714512" cy="1726563"/>
          </a:xfrm>
          <a:prstGeom prst="chevron">
            <a:avLst>
              <a:gd name="adj" fmla="val 74641"/>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3487733">
            <a:off x="5431390" y="3925205"/>
            <a:ext cx="1714512" cy="1726563"/>
          </a:xfrm>
          <a:prstGeom prst="chevron">
            <a:avLst>
              <a:gd name="adj" fmla="val 77626"/>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298174">
            <a:off x="2279497" y="4060416"/>
            <a:ext cx="1714512" cy="1726563"/>
          </a:xfrm>
          <a:prstGeom prst="chevron">
            <a:avLst>
              <a:gd name="adj" fmla="val 7368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2068681">
            <a:off x="2124030" y="1262312"/>
            <a:ext cx="1714512" cy="1726563"/>
          </a:xfrm>
          <a:prstGeom prst="chevron">
            <a:avLst>
              <a:gd name="adj" fmla="val 7144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8478303">
            <a:off x="6161942" y="800998"/>
            <a:ext cx="1748437" cy="1586632"/>
          </a:xfrm>
          <a:prstGeom prst="chevron">
            <a:avLst>
              <a:gd name="adj" fmla="val 83807"/>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3487733">
            <a:off x="5931457" y="4353833"/>
            <a:ext cx="1714512" cy="1726563"/>
          </a:xfrm>
          <a:prstGeom prst="chevron">
            <a:avLst>
              <a:gd name="adj" fmla="val 76177"/>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2068681">
            <a:off x="1481089" y="833684"/>
            <a:ext cx="1714512" cy="1726563"/>
          </a:xfrm>
          <a:prstGeom prst="chevron">
            <a:avLst>
              <a:gd name="adj" fmla="val 7219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298174">
            <a:off x="1779431" y="4417606"/>
            <a:ext cx="1714512" cy="1726563"/>
          </a:xfrm>
          <a:prstGeom prst="chevron">
            <a:avLst>
              <a:gd name="adj" fmla="val 72684"/>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1+#ppt_w/2"/>
                                          </p:val>
                                        </p:tav>
                                        <p:tav tm="100000">
                                          <p:val>
                                            <p:strVal val="#ppt_x"/>
                                          </p:val>
                                        </p:tav>
                                      </p:tavLst>
                                    </p:anim>
                                    <p:anim calcmode="lin" valueType="num">
                                      <p:cBhvr additive="base">
                                        <p:cTn id="43" dur="3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1+ppt_w/2"/>
                                          </p:val>
                                        </p:tav>
                                      </p:tavLst>
                                    </p:anim>
                                    <p:anim calcmode="lin" valueType="num">
                                      <p:cBhvr additive="base">
                                        <p:cTn id="63" dur="3000"/>
                                        <p:tgtEl>
                                          <p:spTgt spid="12"/>
                                        </p:tgtEl>
                                        <p:attrNameLst>
                                          <p:attrName>ppt_y</p:attrName>
                                        </p:attrNameLst>
                                      </p:cBhvr>
                                      <p:tavLst>
                                        <p:tav tm="0">
                                          <p:val>
                                            <p:strVal val="ppt_y"/>
                                          </p:val>
                                        </p:tav>
                                        <p:tav tm="100000">
                                          <p:val>
                                            <p:strVal val="1+ppt_h/2"/>
                                          </p:val>
                                        </p:tav>
                                      </p:tavLst>
                                    </p:anim>
                                    <p:set>
                                      <p:cBhvr>
                                        <p:cTn id="64" dur="1" fill="hold">
                                          <p:stCondLst>
                                            <p:cond delay="2999"/>
                                          </p:stCondLst>
                                        </p:cTn>
                                        <p:tgtEl>
                                          <p:spTgt spid="12"/>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5"/>
                                        </p:tgtEl>
                                        <p:attrNameLst>
                                          <p:attrName>ppt_x</p:attrName>
                                        </p:attrNameLst>
                                      </p:cBhvr>
                                      <p:tavLst>
                                        <p:tav tm="0">
                                          <p:val>
                                            <p:strVal val="ppt_x"/>
                                          </p:val>
                                        </p:tav>
                                        <p:tav tm="100000">
                                          <p:val>
                                            <p:strVal val="1+ppt_w/2"/>
                                          </p:val>
                                        </p:tav>
                                      </p:tavLst>
                                    </p:anim>
                                    <p:anim calcmode="lin" valueType="num">
                                      <p:cBhvr additive="base">
                                        <p:cTn id="67" dur="3000"/>
                                        <p:tgtEl>
                                          <p:spTgt spid="15"/>
                                        </p:tgtEl>
                                        <p:attrNameLst>
                                          <p:attrName>ppt_y</p:attrName>
                                        </p:attrNameLst>
                                      </p:cBhvr>
                                      <p:tavLst>
                                        <p:tav tm="0">
                                          <p:val>
                                            <p:strVal val="ppt_y"/>
                                          </p:val>
                                        </p:tav>
                                        <p:tav tm="100000">
                                          <p:val>
                                            <p:strVal val="1+ppt_h/2"/>
                                          </p:val>
                                        </p:tav>
                                      </p:tavLst>
                                    </p:anim>
                                    <p:set>
                                      <p:cBhvr>
                                        <p:cTn id="68" dur="1" fill="hold">
                                          <p:stCondLst>
                                            <p:cond delay="2999"/>
                                          </p:stCondLst>
                                        </p:cTn>
                                        <p:tgtEl>
                                          <p:spTgt spid="15"/>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3" fill="hold" grpId="1"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3" fill="hold" grpId="1"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3"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1+ppt_w/2"/>
                                          </p:val>
                                        </p:tav>
                                      </p:tavLst>
                                    </p:anim>
                                    <p:anim calcmode="lin" valueType="num">
                                      <p:cBhvr additive="base">
                                        <p:cTn id="91" dur="3000"/>
                                        <p:tgtEl>
                                          <p:spTgt spid="16"/>
                                        </p:tgtEl>
                                        <p:attrNameLst>
                                          <p:attrName>ppt_y</p:attrName>
                                        </p:attrNameLst>
                                      </p:cBhvr>
                                      <p:tavLst>
                                        <p:tav tm="0">
                                          <p:val>
                                            <p:strVal val="ppt_y"/>
                                          </p:val>
                                        </p:tav>
                                        <p:tav tm="100000">
                                          <p:val>
                                            <p:strVal val="0-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2/3*#ppt_w"/>
                                          </p:val>
                                        </p:tav>
                                        <p:tav tm="100000">
                                          <p:val>
                                            <p:strVal val="#ppt_w"/>
                                          </p:val>
                                        </p:tav>
                                      </p:tavLst>
                                    </p:anim>
                                    <p:anim calcmode="lin" valueType="num">
                                      <p:cBhvr>
                                        <p:cTn id="108" dur="2000" fill="hold"/>
                                        <p:tgtEl>
                                          <p:spTgt spid="4"/>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ox(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45).jpg"/>
          <p:cNvPicPr>
            <a:picLocks noChangeAspect="1"/>
          </p:cNvPicPr>
          <p:nvPr/>
        </p:nvPicPr>
        <p:blipFill>
          <a:blip r:embed="rId2"/>
          <a:stretch>
            <a:fillRect/>
          </a:stretch>
        </p:blipFill>
        <p:spPr>
          <a:xfrm>
            <a:off x="1869948" y="0"/>
            <a:ext cx="5404104" cy="6858000"/>
          </a:xfrm>
          <a:prstGeom prst="rect">
            <a:avLst/>
          </a:prstGeom>
        </p:spPr>
      </p:pic>
      <p:sp>
        <p:nvSpPr>
          <p:cNvPr id="5" name="4 Triángulo rectángulo"/>
          <p:cNvSpPr/>
          <p:nvPr/>
        </p:nvSpPr>
        <p:spPr>
          <a:xfrm>
            <a:off x="0" y="0"/>
            <a:ext cx="1857356" cy="1428736"/>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Triángulo rectángulo"/>
          <p:cNvSpPr/>
          <p:nvPr/>
        </p:nvSpPr>
        <p:spPr>
          <a:xfrm>
            <a:off x="0" y="1643050"/>
            <a:ext cx="1857356" cy="1571636"/>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Triángulo rectángulo"/>
          <p:cNvSpPr/>
          <p:nvPr/>
        </p:nvSpPr>
        <p:spPr>
          <a:xfrm>
            <a:off x="0" y="3500438"/>
            <a:ext cx="1857356" cy="1571636"/>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Triángulo rectángulo"/>
          <p:cNvSpPr/>
          <p:nvPr/>
        </p:nvSpPr>
        <p:spPr>
          <a:xfrm>
            <a:off x="0" y="5429264"/>
            <a:ext cx="1857356" cy="1428736"/>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Triángulo rectángulo"/>
          <p:cNvSpPr/>
          <p:nvPr/>
        </p:nvSpPr>
        <p:spPr>
          <a:xfrm flipH="1">
            <a:off x="7286644" y="0"/>
            <a:ext cx="1857356" cy="1428736"/>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Triángulo rectángulo"/>
          <p:cNvSpPr/>
          <p:nvPr/>
        </p:nvSpPr>
        <p:spPr>
          <a:xfrm flipH="1">
            <a:off x="7286644" y="5429264"/>
            <a:ext cx="1857356" cy="1428736"/>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Triángulo rectángulo"/>
          <p:cNvSpPr/>
          <p:nvPr/>
        </p:nvSpPr>
        <p:spPr>
          <a:xfrm flipH="1">
            <a:off x="7286644" y="1643050"/>
            <a:ext cx="1857356" cy="1428736"/>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Triángulo rectángulo"/>
          <p:cNvSpPr/>
          <p:nvPr/>
        </p:nvSpPr>
        <p:spPr>
          <a:xfrm flipH="1">
            <a:off x="7286644" y="3500438"/>
            <a:ext cx="1857356" cy="1428736"/>
          </a:xfrm>
          <a:prstGeom prst="rtTriangle">
            <a:avLst/>
          </a:prstGeom>
          <a:gradFill flip="none" rotWithShape="1">
            <a:gsLst>
              <a:gs pos="0">
                <a:schemeClr val="bg1"/>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457200" y="-214338"/>
            <a:ext cx="9958422" cy="8286808"/>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4"/>
                                        </p:tgtEl>
                                        <p:attrNameLst>
                                          <p:attrName>style.opacity</p:attrName>
                                        </p:attrNameLst>
                                      </p:cBhvr>
                                      <p:to>
                                        <p:strVal val="0"/>
                                      </p:to>
                                    </p:set>
                                    <p:animEffect filter="image" prLst="opacity: 0">
                                      <p:cBhvr rctx="IE">
                                        <p:cTn id="7" dur="indefinite"/>
                                        <p:tgtEl>
                                          <p:spTgt spid="14"/>
                                        </p:tgtEl>
                                      </p:cBhvr>
                                    </p:animEffect>
                                  </p:childTnLst>
                                </p:cTn>
                              </p:par>
                              <p:par>
                                <p:cTn id="8" presetID="2" presetClass="entr" presetSubtype="4"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ppt_x"/>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4" fill="hold" grpId="0" nodeType="with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additive="base">
                                        <p:cTn id="14" dur="3000" fill="hold"/>
                                        <p:tgtEl>
                                          <p:spTgt spid="6"/>
                                        </p:tgtEl>
                                        <p:attrNameLst>
                                          <p:attrName>ppt_x</p:attrName>
                                        </p:attrNameLst>
                                      </p:cBhvr>
                                      <p:tavLst>
                                        <p:tav tm="0">
                                          <p:val>
                                            <p:strVal val="#ppt_x"/>
                                          </p:val>
                                        </p:tav>
                                        <p:tav tm="100000">
                                          <p:val>
                                            <p:strVal val="#ppt_x"/>
                                          </p:val>
                                        </p:tav>
                                      </p:tavLst>
                                    </p:anim>
                                    <p:anim calcmode="lin" valueType="num">
                                      <p:cBhvr additive="base">
                                        <p:cTn id="15" dur="3000" fill="hold"/>
                                        <p:tgtEl>
                                          <p:spTgt spid="6"/>
                                        </p:tgtEl>
                                        <p:attrNameLst>
                                          <p:attrName>ppt_y</p:attrName>
                                        </p:attrNameLst>
                                      </p:cBhvr>
                                      <p:tavLst>
                                        <p:tav tm="0">
                                          <p:val>
                                            <p:strVal val="1+#ppt_h/2"/>
                                          </p:val>
                                        </p:tav>
                                        <p:tav tm="100000">
                                          <p:val>
                                            <p:strVal val="#ppt_y"/>
                                          </p:val>
                                        </p:tav>
                                      </p:tavLst>
                                    </p:anim>
                                  </p:childTnLst>
                                </p:cTn>
                              </p:par>
                              <p:par>
                                <p:cTn id="16" presetID="2" presetClass="entr" presetSubtype="4"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3000" fill="hold"/>
                                        <p:tgtEl>
                                          <p:spTgt spid="7"/>
                                        </p:tgtEl>
                                        <p:attrNameLst>
                                          <p:attrName>ppt_x</p:attrName>
                                        </p:attrNameLst>
                                      </p:cBhvr>
                                      <p:tavLst>
                                        <p:tav tm="0">
                                          <p:val>
                                            <p:strVal val="#ppt_x"/>
                                          </p:val>
                                        </p:tav>
                                        <p:tav tm="100000">
                                          <p:val>
                                            <p:strVal val="#ppt_x"/>
                                          </p:val>
                                        </p:tav>
                                      </p:tavLst>
                                    </p:anim>
                                    <p:anim calcmode="lin" valueType="num">
                                      <p:cBhvr additive="base">
                                        <p:cTn id="19" dur="3000" fill="hold"/>
                                        <p:tgtEl>
                                          <p:spTgt spid="7"/>
                                        </p:tgtEl>
                                        <p:attrNameLst>
                                          <p:attrName>ppt_y</p:attrName>
                                        </p:attrNameLst>
                                      </p:cBhvr>
                                      <p:tavLst>
                                        <p:tav tm="0">
                                          <p:val>
                                            <p:strVal val="1+#ppt_h/2"/>
                                          </p:val>
                                        </p:tav>
                                        <p:tav tm="100000">
                                          <p:val>
                                            <p:strVal val="#ppt_y"/>
                                          </p:val>
                                        </p:tav>
                                      </p:tavLst>
                                    </p:anim>
                                  </p:childTnLst>
                                </p:cTn>
                              </p:par>
                              <p:par>
                                <p:cTn id="20" presetID="2" presetClass="entr" presetSubtype="4"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ppt_x"/>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ppt_x"/>
                                          </p:val>
                                        </p:tav>
                                        <p:tav tm="100000">
                                          <p:val>
                                            <p:strVal val="#ppt_x"/>
                                          </p:val>
                                        </p:tav>
                                      </p:tavLst>
                                    </p:anim>
                                    <p:anim calcmode="lin" valueType="num">
                                      <p:cBhvr additive="base">
                                        <p:cTn id="27" dur="3000" fill="hold"/>
                                        <p:tgtEl>
                                          <p:spTgt spid="1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 calcmode="lin" valueType="num">
                                      <p:cBhvr additive="base">
                                        <p:cTn id="30" dur="3000" fill="hold"/>
                                        <p:tgtEl>
                                          <p:spTgt spid="11"/>
                                        </p:tgtEl>
                                        <p:attrNameLst>
                                          <p:attrName>ppt_x</p:attrName>
                                        </p:attrNameLst>
                                      </p:cBhvr>
                                      <p:tavLst>
                                        <p:tav tm="0">
                                          <p:val>
                                            <p:strVal val="#ppt_x"/>
                                          </p:val>
                                        </p:tav>
                                        <p:tav tm="100000">
                                          <p:val>
                                            <p:strVal val="#ppt_x"/>
                                          </p:val>
                                        </p:tav>
                                      </p:tavLst>
                                    </p:anim>
                                    <p:anim calcmode="lin" valueType="num">
                                      <p:cBhvr additive="base">
                                        <p:cTn id="31" dur="3000" fill="hold"/>
                                        <p:tgtEl>
                                          <p:spTgt spid="11"/>
                                        </p:tgtEl>
                                        <p:attrNameLst>
                                          <p:attrName>ppt_y</p:attrName>
                                        </p:attrNameLst>
                                      </p:cBhvr>
                                      <p:tavLst>
                                        <p:tav tm="0">
                                          <p:val>
                                            <p:strVal val="1+#ppt_h/2"/>
                                          </p:val>
                                        </p:tav>
                                        <p:tav tm="100000">
                                          <p:val>
                                            <p:strVal val="#ppt_y"/>
                                          </p:val>
                                        </p:tav>
                                      </p:tavLst>
                                    </p:anim>
                                  </p:childTnLst>
                                </p:cTn>
                              </p:par>
                              <p:par>
                                <p:cTn id="32" presetID="2" presetClass="entr" presetSubtype="4"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ppt_x"/>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4" fill="hold" grpId="0" nodeType="withEffect">
                                  <p:stCondLst>
                                    <p:cond delay="0"/>
                                  </p:stCondLst>
                                  <p:childTnLst>
                                    <p:set>
                                      <p:cBhvr>
                                        <p:cTn id="37" dur="1" fill="hold">
                                          <p:stCondLst>
                                            <p:cond delay="0"/>
                                          </p:stCondLst>
                                        </p:cTn>
                                        <p:tgtEl>
                                          <p:spTgt spid="13"/>
                                        </p:tgtEl>
                                        <p:attrNameLst>
                                          <p:attrName>style.visibility</p:attrName>
                                        </p:attrNameLst>
                                      </p:cBhvr>
                                      <p:to>
                                        <p:strVal val="visible"/>
                                      </p:to>
                                    </p:set>
                                    <p:anim calcmode="lin" valueType="num">
                                      <p:cBhvr additive="base">
                                        <p:cTn id="38" dur="3000" fill="hold"/>
                                        <p:tgtEl>
                                          <p:spTgt spid="13"/>
                                        </p:tgtEl>
                                        <p:attrNameLst>
                                          <p:attrName>ppt_x</p:attrName>
                                        </p:attrNameLst>
                                      </p:cBhvr>
                                      <p:tavLst>
                                        <p:tav tm="0">
                                          <p:val>
                                            <p:strVal val="#ppt_x"/>
                                          </p:val>
                                        </p:tav>
                                        <p:tav tm="100000">
                                          <p:val>
                                            <p:strVal val="#ppt_x"/>
                                          </p:val>
                                        </p:tav>
                                      </p:tavLst>
                                    </p:anim>
                                    <p:anim calcmode="lin" valueType="num">
                                      <p:cBhvr additive="base">
                                        <p:cTn id="39" dur="3000" fill="hold"/>
                                        <p:tgtEl>
                                          <p:spTgt spid="13"/>
                                        </p:tgtEl>
                                        <p:attrNameLst>
                                          <p:attrName>ppt_y</p:attrName>
                                        </p:attrNameLst>
                                      </p:cBhvr>
                                      <p:tavLst>
                                        <p:tav tm="0">
                                          <p:val>
                                            <p:strVal val="1+#ppt_h/2"/>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fade">
                                      <p:cBhvr>
                                        <p:cTn id="42" dur="3000"/>
                                        <p:tgtEl>
                                          <p:spTgt spid="4"/>
                                        </p:tgtEl>
                                      </p:cBhvr>
                                    </p:animEffect>
                                    <p:anim calcmode="lin" valueType="num">
                                      <p:cBhvr>
                                        <p:cTn id="43" dur="3000" fill="hold"/>
                                        <p:tgtEl>
                                          <p:spTgt spid="4"/>
                                        </p:tgtEl>
                                        <p:attrNameLst>
                                          <p:attrName>ppt_x</p:attrName>
                                        </p:attrNameLst>
                                      </p:cBhvr>
                                      <p:tavLst>
                                        <p:tav tm="0">
                                          <p:val>
                                            <p:strVal val="#ppt_x"/>
                                          </p:val>
                                        </p:tav>
                                        <p:tav tm="100000">
                                          <p:val>
                                            <p:strVal val="#ppt_x"/>
                                          </p:val>
                                        </p:tav>
                                      </p:tavLst>
                                    </p:anim>
                                    <p:anim calcmode="lin" valueType="num">
                                      <p:cBhvr>
                                        <p:cTn id="44" dur="3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P spid="10" grpId="0" animBg="1"/>
      <p:bldP spid="11" grpId="0" animBg="1"/>
      <p:bldP spid="12" grpId="0" animBg="1"/>
      <p:bldP spid="13" grpId="0" animBg="1"/>
      <p:bldP spid="1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46).jpg"/>
          <p:cNvPicPr>
            <a:picLocks noChangeAspect="1"/>
          </p:cNvPicPr>
          <p:nvPr/>
        </p:nvPicPr>
        <p:blipFill>
          <a:blip r:embed="rId2"/>
          <a:stretch>
            <a:fillRect/>
          </a:stretch>
        </p:blipFill>
        <p:spPr>
          <a:xfrm>
            <a:off x="-8930" y="0"/>
            <a:ext cx="9152930" cy="6858000"/>
          </a:xfrm>
          <a:prstGeom prst="rect">
            <a:avLst/>
          </a:prstGeom>
        </p:spPr>
      </p:pic>
      <p:pic>
        <p:nvPicPr>
          <p:cNvPr id="22" name="21 Imagen" descr="01774418.png"/>
          <p:cNvPicPr>
            <a:picLocks noChangeAspect="1"/>
          </p:cNvPicPr>
          <p:nvPr/>
        </p:nvPicPr>
        <p:blipFill>
          <a:blip r:embed="rId3"/>
          <a:stretch>
            <a:fillRect/>
          </a:stretch>
        </p:blipFill>
        <p:spPr>
          <a:xfrm rot="19159830">
            <a:off x="-20866" y="246090"/>
            <a:ext cx="2778105" cy="2500294"/>
          </a:xfrm>
          <a:prstGeom prst="rect">
            <a:avLst/>
          </a:prstGeom>
          <a:effectLst>
            <a:reflection blurRad="6350" stA="50000" endA="300" endPos="90000" dir="5400000" sy="-100000" algn="bl" rotWithShape="0"/>
          </a:effectLst>
        </p:spPr>
      </p:pic>
      <p:pic>
        <p:nvPicPr>
          <p:cNvPr id="23" name="22 Imagen" descr="01774418.png"/>
          <p:cNvPicPr>
            <a:picLocks noChangeAspect="1"/>
          </p:cNvPicPr>
          <p:nvPr/>
        </p:nvPicPr>
        <p:blipFill>
          <a:blip r:embed="rId3">
            <a:lum contrast="20000"/>
          </a:blip>
          <a:stretch>
            <a:fillRect/>
          </a:stretch>
        </p:blipFill>
        <p:spPr>
          <a:xfrm rot="19763772">
            <a:off x="958754" y="1394696"/>
            <a:ext cx="2428892" cy="2186002"/>
          </a:xfrm>
          <a:prstGeom prst="rect">
            <a:avLst/>
          </a:prstGeom>
          <a:effectLst>
            <a:reflection blurRad="6350" stA="50000" endA="300" endPos="90000" dir="5400000" sy="-100000" algn="bl" rotWithShape="0"/>
          </a:effectLst>
        </p:spPr>
      </p:pic>
      <p:pic>
        <p:nvPicPr>
          <p:cNvPr id="24" name="23 Imagen" descr="01774418.png"/>
          <p:cNvPicPr>
            <a:picLocks noChangeAspect="1"/>
          </p:cNvPicPr>
          <p:nvPr/>
        </p:nvPicPr>
        <p:blipFill>
          <a:blip r:embed="rId3">
            <a:lum contrast="20000"/>
          </a:blip>
          <a:stretch>
            <a:fillRect/>
          </a:stretch>
        </p:blipFill>
        <p:spPr>
          <a:xfrm rot="19536112">
            <a:off x="1857619" y="2508405"/>
            <a:ext cx="2143140" cy="1928826"/>
          </a:xfrm>
          <a:prstGeom prst="rect">
            <a:avLst/>
          </a:prstGeom>
          <a:effectLst>
            <a:reflection blurRad="6350" stA="50000" endA="300" endPos="90000" dir="5400000" sy="-100000" algn="bl" rotWithShape="0"/>
          </a:effectLst>
        </p:spPr>
      </p:pic>
      <p:pic>
        <p:nvPicPr>
          <p:cNvPr id="25" name="24 Imagen" descr="01774418.png"/>
          <p:cNvPicPr>
            <a:picLocks noChangeAspect="1"/>
          </p:cNvPicPr>
          <p:nvPr/>
        </p:nvPicPr>
        <p:blipFill>
          <a:blip r:embed="rId3">
            <a:lum contrast="20000"/>
          </a:blip>
          <a:stretch>
            <a:fillRect/>
          </a:stretch>
        </p:blipFill>
        <p:spPr>
          <a:xfrm rot="19372535">
            <a:off x="2607607" y="3398142"/>
            <a:ext cx="1889009" cy="1700108"/>
          </a:xfrm>
          <a:prstGeom prst="rect">
            <a:avLst/>
          </a:prstGeom>
          <a:effectLst>
            <a:reflection blurRad="6350" stA="50000" endA="300" endPos="90000" dir="5400000" sy="-100000" algn="bl" rotWithShape="0"/>
          </a:effectLst>
        </p:spPr>
      </p:pic>
      <p:pic>
        <p:nvPicPr>
          <p:cNvPr id="26" name="25 Imagen" descr="01774418.png"/>
          <p:cNvPicPr>
            <a:picLocks noChangeAspect="1"/>
          </p:cNvPicPr>
          <p:nvPr/>
        </p:nvPicPr>
        <p:blipFill>
          <a:blip r:embed="rId3">
            <a:lum contrast="20000"/>
          </a:blip>
          <a:stretch>
            <a:fillRect/>
          </a:stretch>
        </p:blipFill>
        <p:spPr>
          <a:xfrm rot="1972539">
            <a:off x="6322181" y="74220"/>
            <a:ext cx="2764963" cy="2643549"/>
          </a:xfrm>
          <a:prstGeom prst="rect">
            <a:avLst/>
          </a:prstGeom>
          <a:effectLst>
            <a:reflection blurRad="6350" stA="50000" endA="300" endPos="90000" dir="5400000" sy="-100000" algn="bl" rotWithShape="0"/>
          </a:effectLst>
        </p:spPr>
      </p:pic>
      <p:pic>
        <p:nvPicPr>
          <p:cNvPr id="27" name="26 Imagen" descr="01774418.png"/>
          <p:cNvPicPr>
            <a:picLocks noChangeAspect="1"/>
          </p:cNvPicPr>
          <p:nvPr/>
        </p:nvPicPr>
        <p:blipFill>
          <a:blip r:embed="rId3">
            <a:lum contrast="20000"/>
          </a:blip>
          <a:stretch>
            <a:fillRect/>
          </a:stretch>
        </p:blipFill>
        <p:spPr>
          <a:xfrm rot="2615777">
            <a:off x="5990911" y="964620"/>
            <a:ext cx="2428892" cy="2186002"/>
          </a:xfrm>
          <a:prstGeom prst="rect">
            <a:avLst/>
          </a:prstGeom>
          <a:effectLst>
            <a:reflection blurRad="6350" stA="50000" endA="300" endPos="90000" dir="5400000" sy="-100000" algn="bl" rotWithShape="0"/>
          </a:effectLst>
        </p:spPr>
      </p:pic>
      <p:pic>
        <p:nvPicPr>
          <p:cNvPr id="28" name="27 Imagen" descr="01774418.png"/>
          <p:cNvPicPr>
            <a:picLocks noChangeAspect="1"/>
          </p:cNvPicPr>
          <p:nvPr/>
        </p:nvPicPr>
        <p:blipFill>
          <a:blip r:embed="rId3">
            <a:lum contrast="20000"/>
          </a:blip>
          <a:stretch>
            <a:fillRect/>
          </a:stretch>
        </p:blipFill>
        <p:spPr>
          <a:xfrm rot="3501257">
            <a:off x="5669477" y="1953991"/>
            <a:ext cx="2143140" cy="1928826"/>
          </a:xfrm>
          <a:prstGeom prst="rect">
            <a:avLst/>
          </a:prstGeom>
          <a:effectLst>
            <a:reflection blurRad="6350" stA="50000" endA="300" endPos="90000" dir="5400000" sy="-100000" algn="bl" rotWithShape="0"/>
          </a:effectLst>
        </p:spPr>
      </p:pic>
      <p:pic>
        <p:nvPicPr>
          <p:cNvPr id="29" name="28 Imagen" descr="01774418.png"/>
          <p:cNvPicPr>
            <a:picLocks noChangeAspect="1"/>
          </p:cNvPicPr>
          <p:nvPr/>
        </p:nvPicPr>
        <p:blipFill>
          <a:blip r:embed="rId3">
            <a:lum contrast="20000"/>
          </a:blip>
          <a:stretch>
            <a:fillRect/>
          </a:stretch>
        </p:blipFill>
        <p:spPr>
          <a:xfrm rot="2776365">
            <a:off x="5466148" y="3063243"/>
            <a:ext cx="1889009" cy="1700108"/>
          </a:xfrm>
          <a:prstGeom prst="rect">
            <a:avLst/>
          </a:prstGeom>
          <a:effectLst>
            <a:reflection blurRad="6350" stA="50000" endA="300" endPos="90000" dir="5400000" sy="-100000" algn="bl" rotWithShape="0"/>
          </a:effectLst>
        </p:spPr>
      </p:pic>
      <p:pic>
        <p:nvPicPr>
          <p:cNvPr id="30" name="29 Imagen" descr="01774418.png"/>
          <p:cNvPicPr>
            <a:picLocks noChangeAspect="1"/>
          </p:cNvPicPr>
          <p:nvPr/>
        </p:nvPicPr>
        <p:blipFill>
          <a:blip r:embed="rId3">
            <a:lum contrast="20000"/>
          </a:blip>
          <a:stretch>
            <a:fillRect/>
          </a:stretch>
        </p:blipFill>
        <p:spPr>
          <a:xfrm rot="19372535">
            <a:off x="3057834" y="3979446"/>
            <a:ext cx="1596287" cy="1436658"/>
          </a:xfrm>
          <a:prstGeom prst="rect">
            <a:avLst/>
          </a:prstGeom>
          <a:effectLst>
            <a:reflection blurRad="6350" stA="50000" endA="300" endPos="90000" dir="5400000" sy="-100000" algn="bl" rotWithShape="0"/>
          </a:effectLst>
        </p:spPr>
      </p:pic>
      <p:pic>
        <p:nvPicPr>
          <p:cNvPr id="31" name="30 Imagen" descr="01774418.png"/>
          <p:cNvPicPr>
            <a:picLocks noChangeAspect="1"/>
          </p:cNvPicPr>
          <p:nvPr/>
        </p:nvPicPr>
        <p:blipFill>
          <a:blip r:embed="rId3">
            <a:lum contrast="20000"/>
          </a:blip>
          <a:stretch>
            <a:fillRect/>
          </a:stretch>
        </p:blipFill>
        <p:spPr>
          <a:xfrm rot="2776365">
            <a:off x="5200596" y="3782352"/>
            <a:ext cx="1589024" cy="1430122"/>
          </a:xfrm>
          <a:prstGeom prst="rect">
            <a:avLst/>
          </a:prstGeom>
          <a:effectLst>
            <a:reflection blurRad="6350" stA="50000" endA="300" endPos="90000" dir="5400000" sy="-100000" algn="bl" rotWithShape="0"/>
          </a:effectLst>
        </p:spPr>
      </p:pic>
      <p:pic>
        <p:nvPicPr>
          <p:cNvPr id="32" name="31 Imagen" descr="01774418.png"/>
          <p:cNvPicPr>
            <a:picLocks noChangeAspect="1"/>
          </p:cNvPicPr>
          <p:nvPr/>
        </p:nvPicPr>
        <p:blipFill>
          <a:blip r:embed="rId3">
            <a:lum contrast="20000"/>
          </a:blip>
          <a:stretch>
            <a:fillRect/>
          </a:stretch>
        </p:blipFill>
        <p:spPr>
          <a:xfrm rot="19372535">
            <a:off x="3475441" y="4730865"/>
            <a:ext cx="1434284" cy="1290855"/>
          </a:xfrm>
          <a:prstGeom prst="rect">
            <a:avLst/>
          </a:prstGeom>
          <a:effectLst>
            <a:reflection blurRad="6350" stA="50000" endA="300" endPos="90000" dir="5400000" sy="-100000" algn="bl" rotWithShape="0"/>
          </a:effectLst>
        </p:spPr>
      </p:pic>
      <p:pic>
        <p:nvPicPr>
          <p:cNvPr id="33" name="32 Imagen" descr="01774418.png"/>
          <p:cNvPicPr>
            <a:picLocks noChangeAspect="1"/>
          </p:cNvPicPr>
          <p:nvPr/>
        </p:nvPicPr>
        <p:blipFill>
          <a:blip r:embed="rId3">
            <a:lum contrast="20000"/>
          </a:blip>
          <a:stretch>
            <a:fillRect/>
          </a:stretch>
        </p:blipFill>
        <p:spPr>
          <a:xfrm rot="2776365">
            <a:off x="5016998" y="4586592"/>
            <a:ext cx="1350610" cy="1215549"/>
          </a:xfrm>
          <a:prstGeom prst="rect">
            <a:avLst/>
          </a:prstGeom>
          <a:effectLst>
            <a:reflection blurRad="6350" stA="50000" endA="300" endPos="90000" dir="5400000" sy="-100000" algn="bl" rotWithShape="0"/>
          </a:effectLst>
        </p:spPr>
      </p:pic>
      <p:pic>
        <p:nvPicPr>
          <p:cNvPr id="34" name="33 Imagen" descr="01774418.png"/>
          <p:cNvPicPr>
            <a:picLocks noChangeAspect="1"/>
          </p:cNvPicPr>
          <p:nvPr/>
        </p:nvPicPr>
        <p:blipFill>
          <a:blip r:embed="rId3">
            <a:lum contrast="20000"/>
          </a:blip>
          <a:stretch>
            <a:fillRect/>
          </a:stretch>
        </p:blipFill>
        <p:spPr>
          <a:xfrm rot="19372535">
            <a:off x="3887507" y="5265126"/>
            <a:ext cx="1434284" cy="1290855"/>
          </a:xfrm>
          <a:prstGeom prst="rect">
            <a:avLst/>
          </a:prstGeom>
          <a:effectLst>
            <a:reflection blurRad="6350" stA="50000" endA="300" endPos="90000" dir="5400000" sy="-100000" algn="bl" rotWithShape="0"/>
          </a:effectLst>
        </p:spPr>
      </p:pic>
      <p:pic>
        <p:nvPicPr>
          <p:cNvPr id="35" name="34 Imagen" descr="01774418.png"/>
          <p:cNvPicPr>
            <a:picLocks noChangeAspect="1"/>
          </p:cNvPicPr>
          <p:nvPr/>
        </p:nvPicPr>
        <p:blipFill>
          <a:blip r:embed="rId3">
            <a:lum contrast="20000"/>
          </a:blip>
          <a:stretch>
            <a:fillRect/>
          </a:stretch>
        </p:blipFill>
        <p:spPr>
          <a:xfrm rot="2776365">
            <a:off x="4802685" y="5342114"/>
            <a:ext cx="1350610" cy="1215549"/>
          </a:xfrm>
          <a:prstGeom prst="rect">
            <a:avLst/>
          </a:prstGeom>
          <a:effectLst>
            <a:reflection blurRad="6350" stA="50000" endA="300" endPos="90000" dir="5400000" sy="-100000" algn="bl" rotWithShape="0"/>
          </a:effectLst>
        </p:spPr>
      </p:pic>
      <p:pic>
        <p:nvPicPr>
          <p:cNvPr id="36" name="35 Imagen" descr="01774418.png"/>
          <p:cNvPicPr>
            <a:picLocks noChangeAspect="1"/>
          </p:cNvPicPr>
          <p:nvPr/>
        </p:nvPicPr>
        <p:blipFill>
          <a:blip r:embed="rId3">
            <a:lum contrast="20000"/>
          </a:blip>
          <a:stretch>
            <a:fillRect/>
          </a:stretch>
        </p:blipFill>
        <p:spPr>
          <a:xfrm rot="19372535">
            <a:off x="4225823" y="5737092"/>
            <a:ext cx="1216803" cy="1290855"/>
          </a:xfrm>
          <a:prstGeom prst="rect">
            <a:avLst/>
          </a:prstGeom>
          <a:effectLst>
            <a:reflection blurRad="6350" stA="50000" endA="300" endPos="90000" dir="5400000" sy="-100000" algn="bl" rotWithShape="0"/>
          </a:effectLst>
        </p:spPr>
      </p:pic>
      <p:pic>
        <p:nvPicPr>
          <p:cNvPr id="37" name="36 Imagen" descr="01774418.png"/>
          <p:cNvPicPr>
            <a:picLocks noChangeAspect="1"/>
          </p:cNvPicPr>
          <p:nvPr/>
        </p:nvPicPr>
        <p:blipFill>
          <a:blip r:embed="rId3">
            <a:lum contrast="20000"/>
          </a:blip>
          <a:stretch>
            <a:fillRect/>
          </a:stretch>
        </p:blipFill>
        <p:spPr>
          <a:xfrm rot="2776365">
            <a:off x="4681036" y="5822800"/>
            <a:ext cx="1213119" cy="1215549"/>
          </a:xfrm>
          <a:prstGeom prst="rect">
            <a:avLst/>
          </a:prstGeom>
          <a:effectLst>
            <a:reflection blurRad="6350" stA="50000" endA="300" endPos="90000" dir="5400000" sy="-100000" algn="bl" rotWithShape="0"/>
          </a:effectLst>
        </p:spPr>
      </p:pic>
      <p:sp>
        <p:nvSpPr>
          <p:cNvPr id="21" name="20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6" fill="hold" nodeType="withEffect">
                                  <p:stCondLst>
                                    <p:cond delay="0"/>
                                  </p:stCondLst>
                                  <p:childTnLst>
                                    <p:set>
                                      <p:cBhvr>
                                        <p:cTn id="9" dur="1" fill="hold">
                                          <p:stCondLst>
                                            <p:cond delay="0"/>
                                          </p:stCondLst>
                                        </p:cTn>
                                        <p:tgtEl>
                                          <p:spTgt spid="22"/>
                                        </p:tgtEl>
                                        <p:attrNameLst>
                                          <p:attrName>style.visibility</p:attrName>
                                        </p:attrNameLst>
                                      </p:cBhvr>
                                      <p:to>
                                        <p:strVal val="visible"/>
                                      </p:to>
                                    </p:set>
                                    <p:anim calcmode="lin" valueType="num">
                                      <p:cBhvr additive="base">
                                        <p:cTn id="10" dur="3000" fill="hold"/>
                                        <p:tgtEl>
                                          <p:spTgt spid="22"/>
                                        </p:tgtEl>
                                        <p:attrNameLst>
                                          <p:attrName>ppt_x</p:attrName>
                                        </p:attrNameLst>
                                      </p:cBhvr>
                                      <p:tavLst>
                                        <p:tav tm="0">
                                          <p:val>
                                            <p:strVal val="1+#ppt_w/2"/>
                                          </p:val>
                                        </p:tav>
                                        <p:tav tm="100000">
                                          <p:val>
                                            <p:strVal val="#ppt_x"/>
                                          </p:val>
                                        </p:tav>
                                      </p:tavLst>
                                    </p:anim>
                                    <p:anim calcmode="lin" valueType="num">
                                      <p:cBhvr additive="base">
                                        <p:cTn id="11" dur="3000" fill="hold"/>
                                        <p:tgtEl>
                                          <p:spTgt spid="22"/>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23"/>
                                        </p:tgtEl>
                                        <p:attrNameLst>
                                          <p:attrName>style.visibility</p:attrName>
                                        </p:attrNameLst>
                                      </p:cBhvr>
                                      <p:to>
                                        <p:strVal val="visible"/>
                                      </p:to>
                                    </p:set>
                                    <p:anim calcmode="lin" valueType="num">
                                      <p:cBhvr additive="base">
                                        <p:cTn id="14" dur="3000" fill="hold"/>
                                        <p:tgtEl>
                                          <p:spTgt spid="23"/>
                                        </p:tgtEl>
                                        <p:attrNameLst>
                                          <p:attrName>ppt_x</p:attrName>
                                        </p:attrNameLst>
                                      </p:cBhvr>
                                      <p:tavLst>
                                        <p:tav tm="0">
                                          <p:val>
                                            <p:strVal val="1+#ppt_w/2"/>
                                          </p:val>
                                        </p:tav>
                                        <p:tav tm="100000">
                                          <p:val>
                                            <p:strVal val="#ppt_x"/>
                                          </p:val>
                                        </p:tav>
                                      </p:tavLst>
                                    </p:anim>
                                    <p:anim calcmode="lin" valueType="num">
                                      <p:cBhvr additive="base">
                                        <p:cTn id="15" dur="3000" fill="hold"/>
                                        <p:tgtEl>
                                          <p:spTgt spid="23"/>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24"/>
                                        </p:tgtEl>
                                        <p:attrNameLst>
                                          <p:attrName>style.visibility</p:attrName>
                                        </p:attrNameLst>
                                      </p:cBhvr>
                                      <p:to>
                                        <p:strVal val="visible"/>
                                      </p:to>
                                    </p:set>
                                    <p:anim calcmode="lin" valueType="num">
                                      <p:cBhvr additive="base">
                                        <p:cTn id="18" dur="3000" fill="hold"/>
                                        <p:tgtEl>
                                          <p:spTgt spid="24"/>
                                        </p:tgtEl>
                                        <p:attrNameLst>
                                          <p:attrName>ppt_x</p:attrName>
                                        </p:attrNameLst>
                                      </p:cBhvr>
                                      <p:tavLst>
                                        <p:tav tm="0">
                                          <p:val>
                                            <p:strVal val="1+#ppt_w/2"/>
                                          </p:val>
                                        </p:tav>
                                        <p:tav tm="100000">
                                          <p:val>
                                            <p:strVal val="#ppt_x"/>
                                          </p:val>
                                        </p:tav>
                                      </p:tavLst>
                                    </p:anim>
                                    <p:anim calcmode="lin" valueType="num">
                                      <p:cBhvr additive="base">
                                        <p:cTn id="19" dur="3000" fill="hold"/>
                                        <p:tgtEl>
                                          <p:spTgt spid="24"/>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additive="base">
                                        <p:cTn id="22" dur="3000" fill="hold"/>
                                        <p:tgtEl>
                                          <p:spTgt spid="25"/>
                                        </p:tgtEl>
                                        <p:attrNameLst>
                                          <p:attrName>ppt_x</p:attrName>
                                        </p:attrNameLst>
                                      </p:cBhvr>
                                      <p:tavLst>
                                        <p:tav tm="0">
                                          <p:val>
                                            <p:strVal val="1+#ppt_w/2"/>
                                          </p:val>
                                        </p:tav>
                                        <p:tav tm="100000">
                                          <p:val>
                                            <p:strVal val="#ppt_x"/>
                                          </p:val>
                                        </p:tav>
                                      </p:tavLst>
                                    </p:anim>
                                    <p:anim calcmode="lin" valueType="num">
                                      <p:cBhvr additive="base">
                                        <p:cTn id="23" dur="3000" fill="hold"/>
                                        <p:tgtEl>
                                          <p:spTgt spid="25"/>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30"/>
                                        </p:tgtEl>
                                        <p:attrNameLst>
                                          <p:attrName>style.visibility</p:attrName>
                                        </p:attrNameLst>
                                      </p:cBhvr>
                                      <p:to>
                                        <p:strVal val="visible"/>
                                      </p:to>
                                    </p:set>
                                    <p:anim calcmode="lin" valueType="num">
                                      <p:cBhvr additive="base">
                                        <p:cTn id="26" dur="3000" fill="hold"/>
                                        <p:tgtEl>
                                          <p:spTgt spid="30"/>
                                        </p:tgtEl>
                                        <p:attrNameLst>
                                          <p:attrName>ppt_x</p:attrName>
                                        </p:attrNameLst>
                                      </p:cBhvr>
                                      <p:tavLst>
                                        <p:tav tm="0">
                                          <p:val>
                                            <p:strVal val="1+#ppt_w/2"/>
                                          </p:val>
                                        </p:tav>
                                        <p:tav tm="100000">
                                          <p:val>
                                            <p:strVal val="#ppt_x"/>
                                          </p:val>
                                        </p:tav>
                                      </p:tavLst>
                                    </p:anim>
                                    <p:anim calcmode="lin" valueType="num">
                                      <p:cBhvr additive="base">
                                        <p:cTn id="27" dur="3000" fill="hold"/>
                                        <p:tgtEl>
                                          <p:spTgt spid="30"/>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32"/>
                                        </p:tgtEl>
                                        <p:attrNameLst>
                                          <p:attrName>style.visibility</p:attrName>
                                        </p:attrNameLst>
                                      </p:cBhvr>
                                      <p:to>
                                        <p:strVal val="visible"/>
                                      </p:to>
                                    </p:set>
                                    <p:anim calcmode="lin" valueType="num">
                                      <p:cBhvr additive="base">
                                        <p:cTn id="30" dur="3000" fill="hold"/>
                                        <p:tgtEl>
                                          <p:spTgt spid="32"/>
                                        </p:tgtEl>
                                        <p:attrNameLst>
                                          <p:attrName>ppt_x</p:attrName>
                                        </p:attrNameLst>
                                      </p:cBhvr>
                                      <p:tavLst>
                                        <p:tav tm="0">
                                          <p:val>
                                            <p:strVal val="1+#ppt_w/2"/>
                                          </p:val>
                                        </p:tav>
                                        <p:tav tm="100000">
                                          <p:val>
                                            <p:strVal val="#ppt_x"/>
                                          </p:val>
                                        </p:tav>
                                      </p:tavLst>
                                    </p:anim>
                                    <p:anim calcmode="lin" valueType="num">
                                      <p:cBhvr additive="base">
                                        <p:cTn id="31" dur="3000" fill="hold"/>
                                        <p:tgtEl>
                                          <p:spTgt spid="32"/>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4"/>
                                        </p:tgtEl>
                                        <p:attrNameLst>
                                          <p:attrName>style.visibility</p:attrName>
                                        </p:attrNameLst>
                                      </p:cBhvr>
                                      <p:to>
                                        <p:strVal val="visible"/>
                                      </p:to>
                                    </p:set>
                                    <p:anim calcmode="lin" valueType="num">
                                      <p:cBhvr additive="base">
                                        <p:cTn id="34" dur="3000" fill="hold"/>
                                        <p:tgtEl>
                                          <p:spTgt spid="34"/>
                                        </p:tgtEl>
                                        <p:attrNameLst>
                                          <p:attrName>ppt_x</p:attrName>
                                        </p:attrNameLst>
                                      </p:cBhvr>
                                      <p:tavLst>
                                        <p:tav tm="0">
                                          <p:val>
                                            <p:strVal val="1+#ppt_w/2"/>
                                          </p:val>
                                        </p:tav>
                                        <p:tav tm="100000">
                                          <p:val>
                                            <p:strVal val="#ppt_x"/>
                                          </p:val>
                                        </p:tav>
                                      </p:tavLst>
                                    </p:anim>
                                    <p:anim calcmode="lin" valueType="num">
                                      <p:cBhvr additive="base">
                                        <p:cTn id="35" dur="3000" fill="hold"/>
                                        <p:tgtEl>
                                          <p:spTgt spid="34"/>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6"/>
                                        </p:tgtEl>
                                        <p:attrNameLst>
                                          <p:attrName>style.visibility</p:attrName>
                                        </p:attrNameLst>
                                      </p:cBhvr>
                                      <p:to>
                                        <p:strVal val="visible"/>
                                      </p:to>
                                    </p:set>
                                    <p:anim calcmode="lin" valueType="num">
                                      <p:cBhvr additive="base">
                                        <p:cTn id="38" dur="3000" fill="hold"/>
                                        <p:tgtEl>
                                          <p:spTgt spid="36"/>
                                        </p:tgtEl>
                                        <p:attrNameLst>
                                          <p:attrName>ppt_x</p:attrName>
                                        </p:attrNameLst>
                                      </p:cBhvr>
                                      <p:tavLst>
                                        <p:tav tm="0">
                                          <p:val>
                                            <p:strVal val="1+#ppt_w/2"/>
                                          </p:val>
                                        </p:tav>
                                        <p:tav tm="100000">
                                          <p:val>
                                            <p:strVal val="#ppt_x"/>
                                          </p:val>
                                        </p:tav>
                                      </p:tavLst>
                                    </p:anim>
                                    <p:anim calcmode="lin" valueType="num">
                                      <p:cBhvr additive="base">
                                        <p:cTn id="39" dur="3000" fill="hold"/>
                                        <p:tgtEl>
                                          <p:spTgt spid="36"/>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additive="base">
                                        <p:cTn id="42" dur="3000" fill="hold"/>
                                        <p:tgtEl>
                                          <p:spTgt spid="26"/>
                                        </p:tgtEl>
                                        <p:attrNameLst>
                                          <p:attrName>ppt_x</p:attrName>
                                        </p:attrNameLst>
                                      </p:cBhvr>
                                      <p:tavLst>
                                        <p:tav tm="0">
                                          <p:val>
                                            <p:strVal val="0-#ppt_w/2"/>
                                          </p:val>
                                        </p:tav>
                                        <p:tav tm="100000">
                                          <p:val>
                                            <p:strVal val="#ppt_x"/>
                                          </p:val>
                                        </p:tav>
                                      </p:tavLst>
                                    </p:anim>
                                    <p:anim calcmode="lin" valueType="num">
                                      <p:cBhvr additive="base">
                                        <p:cTn id="43" dur="3000" fill="hold"/>
                                        <p:tgtEl>
                                          <p:spTgt spid="26"/>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27"/>
                                        </p:tgtEl>
                                        <p:attrNameLst>
                                          <p:attrName>style.visibility</p:attrName>
                                        </p:attrNameLst>
                                      </p:cBhvr>
                                      <p:to>
                                        <p:strVal val="visible"/>
                                      </p:to>
                                    </p:set>
                                    <p:anim calcmode="lin" valueType="num">
                                      <p:cBhvr additive="base">
                                        <p:cTn id="46" dur="3000" fill="hold"/>
                                        <p:tgtEl>
                                          <p:spTgt spid="27"/>
                                        </p:tgtEl>
                                        <p:attrNameLst>
                                          <p:attrName>ppt_x</p:attrName>
                                        </p:attrNameLst>
                                      </p:cBhvr>
                                      <p:tavLst>
                                        <p:tav tm="0">
                                          <p:val>
                                            <p:strVal val="0-#ppt_w/2"/>
                                          </p:val>
                                        </p:tav>
                                        <p:tav tm="100000">
                                          <p:val>
                                            <p:strVal val="#ppt_x"/>
                                          </p:val>
                                        </p:tav>
                                      </p:tavLst>
                                    </p:anim>
                                    <p:anim calcmode="lin" valueType="num">
                                      <p:cBhvr additive="base">
                                        <p:cTn id="47" dur="3000" fill="hold"/>
                                        <p:tgtEl>
                                          <p:spTgt spid="27"/>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28"/>
                                        </p:tgtEl>
                                        <p:attrNameLst>
                                          <p:attrName>style.visibility</p:attrName>
                                        </p:attrNameLst>
                                      </p:cBhvr>
                                      <p:to>
                                        <p:strVal val="visible"/>
                                      </p:to>
                                    </p:set>
                                    <p:anim calcmode="lin" valueType="num">
                                      <p:cBhvr additive="base">
                                        <p:cTn id="50" dur="3000" fill="hold"/>
                                        <p:tgtEl>
                                          <p:spTgt spid="28"/>
                                        </p:tgtEl>
                                        <p:attrNameLst>
                                          <p:attrName>ppt_x</p:attrName>
                                        </p:attrNameLst>
                                      </p:cBhvr>
                                      <p:tavLst>
                                        <p:tav tm="0">
                                          <p:val>
                                            <p:strVal val="0-#ppt_w/2"/>
                                          </p:val>
                                        </p:tav>
                                        <p:tav tm="100000">
                                          <p:val>
                                            <p:strVal val="#ppt_x"/>
                                          </p:val>
                                        </p:tav>
                                      </p:tavLst>
                                    </p:anim>
                                    <p:anim calcmode="lin" valueType="num">
                                      <p:cBhvr additive="base">
                                        <p:cTn id="51" dur="3000" fill="hold"/>
                                        <p:tgtEl>
                                          <p:spTgt spid="28"/>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29"/>
                                        </p:tgtEl>
                                        <p:attrNameLst>
                                          <p:attrName>style.visibility</p:attrName>
                                        </p:attrNameLst>
                                      </p:cBhvr>
                                      <p:to>
                                        <p:strVal val="visible"/>
                                      </p:to>
                                    </p:set>
                                    <p:anim calcmode="lin" valueType="num">
                                      <p:cBhvr additive="base">
                                        <p:cTn id="54" dur="3000" fill="hold"/>
                                        <p:tgtEl>
                                          <p:spTgt spid="29"/>
                                        </p:tgtEl>
                                        <p:attrNameLst>
                                          <p:attrName>ppt_x</p:attrName>
                                        </p:attrNameLst>
                                      </p:cBhvr>
                                      <p:tavLst>
                                        <p:tav tm="0">
                                          <p:val>
                                            <p:strVal val="0-#ppt_w/2"/>
                                          </p:val>
                                        </p:tav>
                                        <p:tav tm="100000">
                                          <p:val>
                                            <p:strVal val="#ppt_x"/>
                                          </p:val>
                                        </p:tav>
                                      </p:tavLst>
                                    </p:anim>
                                    <p:anim calcmode="lin" valueType="num">
                                      <p:cBhvr additive="base">
                                        <p:cTn id="55" dur="3000" fill="hold"/>
                                        <p:tgtEl>
                                          <p:spTgt spid="29"/>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31"/>
                                        </p:tgtEl>
                                        <p:attrNameLst>
                                          <p:attrName>style.visibility</p:attrName>
                                        </p:attrNameLst>
                                      </p:cBhvr>
                                      <p:to>
                                        <p:strVal val="visible"/>
                                      </p:to>
                                    </p:set>
                                    <p:anim calcmode="lin" valueType="num">
                                      <p:cBhvr additive="base">
                                        <p:cTn id="58" dur="3000" fill="hold"/>
                                        <p:tgtEl>
                                          <p:spTgt spid="31"/>
                                        </p:tgtEl>
                                        <p:attrNameLst>
                                          <p:attrName>ppt_x</p:attrName>
                                        </p:attrNameLst>
                                      </p:cBhvr>
                                      <p:tavLst>
                                        <p:tav tm="0">
                                          <p:val>
                                            <p:strVal val="0-#ppt_w/2"/>
                                          </p:val>
                                        </p:tav>
                                        <p:tav tm="100000">
                                          <p:val>
                                            <p:strVal val="#ppt_x"/>
                                          </p:val>
                                        </p:tav>
                                      </p:tavLst>
                                    </p:anim>
                                    <p:anim calcmode="lin" valueType="num">
                                      <p:cBhvr additive="base">
                                        <p:cTn id="59" dur="3000" fill="hold"/>
                                        <p:tgtEl>
                                          <p:spTgt spid="31"/>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33"/>
                                        </p:tgtEl>
                                        <p:attrNameLst>
                                          <p:attrName>style.visibility</p:attrName>
                                        </p:attrNameLst>
                                      </p:cBhvr>
                                      <p:to>
                                        <p:strVal val="visible"/>
                                      </p:to>
                                    </p:set>
                                    <p:anim calcmode="lin" valueType="num">
                                      <p:cBhvr additive="base">
                                        <p:cTn id="62" dur="3000" fill="hold"/>
                                        <p:tgtEl>
                                          <p:spTgt spid="33"/>
                                        </p:tgtEl>
                                        <p:attrNameLst>
                                          <p:attrName>ppt_x</p:attrName>
                                        </p:attrNameLst>
                                      </p:cBhvr>
                                      <p:tavLst>
                                        <p:tav tm="0">
                                          <p:val>
                                            <p:strVal val="0-#ppt_w/2"/>
                                          </p:val>
                                        </p:tav>
                                        <p:tav tm="100000">
                                          <p:val>
                                            <p:strVal val="#ppt_x"/>
                                          </p:val>
                                        </p:tav>
                                      </p:tavLst>
                                    </p:anim>
                                    <p:anim calcmode="lin" valueType="num">
                                      <p:cBhvr additive="base">
                                        <p:cTn id="63" dur="3000" fill="hold"/>
                                        <p:tgtEl>
                                          <p:spTgt spid="33"/>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35"/>
                                        </p:tgtEl>
                                        <p:attrNameLst>
                                          <p:attrName>style.visibility</p:attrName>
                                        </p:attrNameLst>
                                      </p:cBhvr>
                                      <p:to>
                                        <p:strVal val="visible"/>
                                      </p:to>
                                    </p:set>
                                    <p:anim calcmode="lin" valueType="num">
                                      <p:cBhvr additive="base">
                                        <p:cTn id="66" dur="3000" fill="hold"/>
                                        <p:tgtEl>
                                          <p:spTgt spid="35"/>
                                        </p:tgtEl>
                                        <p:attrNameLst>
                                          <p:attrName>ppt_x</p:attrName>
                                        </p:attrNameLst>
                                      </p:cBhvr>
                                      <p:tavLst>
                                        <p:tav tm="0">
                                          <p:val>
                                            <p:strVal val="0-#ppt_w/2"/>
                                          </p:val>
                                        </p:tav>
                                        <p:tav tm="100000">
                                          <p:val>
                                            <p:strVal val="#ppt_x"/>
                                          </p:val>
                                        </p:tav>
                                      </p:tavLst>
                                    </p:anim>
                                    <p:anim calcmode="lin" valueType="num">
                                      <p:cBhvr additive="base">
                                        <p:cTn id="67" dur="3000" fill="hold"/>
                                        <p:tgtEl>
                                          <p:spTgt spid="35"/>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additive="base">
                                        <p:cTn id="70" dur="3000" fill="hold"/>
                                        <p:tgtEl>
                                          <p:spTgt spid="37"/>
                                        </p:tgtEl>
                                        <p:attrNameLst>
                                          <p:attrName>ppt_x</p:attrName>
                                        </p:attrNameLst>
                                      </p:cBhvr>
                                      <p:tavLst>
                                        <p:tav tm="0">
                                          <p:val>
                                            <p:strVal val="0-#ppt_w/2"/>
                                          </p:val>
                                        </p:tav>
                                        <p:tav tm="100000">
                                          <p:val>
                                            <p:strVal val="#ppt_x"/>
                                          </p:val>
                                        </p:tav>
                                      </p:tavLst>
                                    </p:anim>
                                    <p:anim calcmode="lin" valueType="num">
                                      <p:cBhvr additive="base">
                                        <p:cTn id="71" dur="3000" fill="hold"/>
                                        <p:tgtEl>
                                          <p:spTgt spid="37"/>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22"/>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23"/>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4"/>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25"/>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30"/>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32"/>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34"/>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36"/>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26"/>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27"/>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8"/>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9"/>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31"/>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33"/>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5"/>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7"/>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22"/>
                                        </p:tgtEl>
                                        <p:attrNameLst>
                                          <p:attrName>ppt_x</p:attrName>
                                        </p:attrNameLst>
                                      </p:cBhvr>
                                      <p:tavLst>
                                        <p:tav tm="0">
                                          <p:val>
                                            <p:strVal val="ppt_x"/>
                                          </p:val>
                                        </p:tav>
                                        <p:tav tm="100000">
                                          <p:val>
                                            <p:strVal val="1+ppt_w/2"/>
                                          </p:val>
                                        </p:tav>
                                      </p:tavLst>
                                    </p:anim>
                                    <p:anim calcmode="lin" valueType="num">
                                      <p:cBhvr additive="base">
                                        <p:cTn id="107" dur="3000"/>
                                        <p:tgtEl>
                                          <p:spTgt spid="22"/>
                                        </p:tgtEl>
                                        <p:attrNameLst>
                                          <p:attrName>ppt_y</p:attrName>
                                        </p:attrNameLst>
                                      </p:cBhvr>
                                      <p:tavLst>
                                        <p:tav tm="0">
                                          <p:val>
                                            <p:strVal val="ppt_y"/>
                                          </p:val>
                                        </p:tav>
                                        <p:tav tm="100000">
                                          <p:val>
                                            <p:strVal val="1+ppt_h/2"/>
                                          </p:val>
                                        </p:tav>
                                      </p:tavLst>
                                    </p:anim>
                                    <p:set>
                                      <p:cBhvr>
                                        <p:cTn id="108" dur="1" fill="hold">
                                          <p:stCondLst>
                                            <p:cond delay="2999"/>
                                          </p:stCondLst>
                                        </p:cTn>
                                        <p:tgtEl>
                                          <p:spTgt spid="22"/>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23"/>
                                        </p:tgtEl>
                                        <p:attrNameLst>
                                          <p:attrName>ppt_x</p:attrName>
                                        </p:attrNameLst>
                                      </p:cBhvr>
                                      <p:tavLst>
                                        <p:tav tm="0">
                                          <p:val>
                                            <p:strVal val="ppt_x"/>
                                          </p:val>
                                        </p:tav>
                                        <p:tav tm="100000">
                                          <p:val>
                                            <p:strVal val="1+ppt_w/2"/>
                                          </p:val>
                                        </p:tav>
                                      </p:tavLst>
                                    </p:anim>
                                    <p:anim calcmode="lin" valueType="num">
                                      <p:cBhvr additive="base">
                                        <p:cTn id="111" dur="3000"/>
                                        <p:tgtEl>
                                          <p:spTgt spid="23"/>
                                        </p:tgtEl>
                                        <p:attrNameLst>
                                          <p:attrName>ppt_y</p:attrName>
                                        </p:attrNameLst>
                                      </p:cBhvr>
                                      <p:tavLst>
                                        <p:tav tm="0">
                                          <p:val>
                                            <p:strVal val="ppt_y"/>
                                          </p:val>
                                        </p:tav>
                                        <p:tav tm="100000">
                                          <p:val>
                                            <p:strVal val="1+ppt_h/2"/>
                                          </p:val>
                                        </p:tav>
                                      </p:tavLst>
                                    </p:anim>
                                    <p:set>
                                      <p:cBhvr>
                                        <p:cTn id="112" dur="1" fill="hold">
                                          <p:stCondLst>
                                            <p:cond delay="2999"/>
                                          </p:stCondLst>
                                        </p:cTn>
                                        <p:tgtEl>
                                          <p:spTgt spid="23"/>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24"/>
                                        </p:tgtEl>
                                        <p:attrNameLst>
                                          <p:attrName>ppt_x</p:attrName>
                                        </p:attrNameLst>
                                      </p:cBhvr>
                                      <p:tavLst>
                                        <p:tav tm="0">
                                          <p:val>
                                            <p:strVal val="ppt_x"/>
                                          </p:val>
                                        </p:tav>
                                        <p:tav tm="100000">
                                          <p:val>
                                            <p:strVal val="1+ppt_w/2"/>
                                          </p:val>
                                        </p:tav>
                                      </p:tavLst>
                                    </p:anim>
                                    <p:anim calcmode="lin" valueType="num">
                                      <p:cBhvr additive="base">
                                        <p:cTn id="115" dur="3000"/>
                                        <p:tgtEl>
                                          <p:spTgt spid="24"/>
                                        </p:tgtEl>
                                        <p:attrNameLst>
                                          <p:attrName>ppt_y</p:attrName>
                                        </p:attrNameLst>
                                      </p:cBhvr>
                                      <p:tavLst>
                                        <p:tav tm="0">
                                          <p:val>
                                            <p:strVal val="ppt_y"/>
                                          </p:val>
                                        </p:tav>
                                        <p:tav tm="100000">
                                          <p:val>
                                            <p:strVal val="1+ppt_h/2"/>
                                          </p:val>
                                        </p:tav>
                                      </p:tavLst>
                                    </p:anim>
                                    <p:set>
                                      <p:cBhvr>
                                        <p:cTn id="116" dur="1" fill="hold">
                                          <p:stCondLst>
                                            <p:cond delay="2999"/>
                                          </p:stCondLst>
                                        </p:cTn>
                                        <p:tgtEl>
                                          <p:spTgt spid="24"/>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25"/>
                                        </p:tgtEl>
                                        <p:attrNameLst>
                                          <p:attrName>ppt_x</p:attrName>
                                        </p:attrNameLst>
                                      </p:cBhvr>
                                      <p:tavLst>
                                        <p:tav tm="0">
                                          <p:val>
                                            <p:strVal val="ppt_x"/>
                                          </p:val>
                                        </p:tav>
                                        <p:tav tm="100000">
                                          <p:val>
                                            <p:strVal val="1+ppt_w/2"/>
                                          </p:val>
                                        </p:tav>
                                      </p:tavLst>
                                    </p:anim>
                                    <p:anim calcmode="lin" valueType="num">
                                      <p:cBhvr additive="base">
                                        <p:cTn id="119" dur="3000"/>
                                        <p:tgtEl>
                                          <p:spTgt spid="25"/>
                                        </p:tgtEl>
                                        <p:attrNameLst>
                                          <p:attrName>ppt_y</p:attrName>
                                        </p:attrNameLst>
                                      </p:cBhvr>
                                      <p:tavLst>
                                        <p:tav tm="0">
                                          <p:val>
                                            <p:strVal val="ppt_y"/>
                                          </p:val>
                                        </p:tav>
                                        <p:tav tm="100000">
                                          <p:val>
                                            <p:strVal val="1+ppt_h/2"/>
                                          </p:val>
                                        </p:tav>
                                      </p:tavLst>
                                    </p:anim>
                                    <p:set>
                                      <p:cBhvr>
                                        <p:cTn id="120" dur="1" fill="hold">
                                          <p:stCondLst>
                                            <p:cond delay="2999"/>
                                          </p:stCondLst>
                                        </p:cTn>
                                        <p:tgtEl>
                                          <p:spTgt spid="25"/>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3000"/>
                                        <p:tgtEl>
                                          <p:spTgt spid="30"/>
                                        </p:tgtEl>
                                        <p:attrNameLst>
                                          <p:attrName>ppt_x</p:attrName>
                                        </p:attrNameLst>
                                      </p:cBhvr>
                                      <p:tavLst>
                                        <p:tav tm="0">
                                          <p:val>
                                            <p:strVal val="ppt_x"/>
                                          </p:val>
                                        </p:tav>
                                        <p:tav tm="100000">
                                          <p:val>
                                            <p:strVal val="1+ppt_w/2"/>
                                          </p:val>
                                        </p:tav>
                                      </p:tavLst>
                                    </p:anim>
                                    <p:anim calcmode="lin" valueType="num">
                                      <p:cBhvr additive="base">
                                        <p:cTn id="123" dur="3000"/>
                                        <p:tgtEl>
                                          <p:spTgt spid="30"/>
                                        </p:tgtEl>
                                        <p:attrNameLst>
                                          <p:attrName>ppt_y</p:attrName>
                                        </p:attrNameLst>
                                      </p:cBhvr>
                                      <p:tavLst>
                                        <p:tav tm="0">
                                          <p:val>
                                            <p:strVal val="ppt_y"/>
                                          </p:val>
                                        </p:tav>
                                        <p:tav tm="100000">
                                          <p:val>
                                            <p:strVal val="1+ppt_h/2"/>
                                          </p:val>
                                        </p:tav>
                                      </p:tavLst>
                                    </p:anim>
                                    <p:set>
                                      <p:cBhvr>
                                        <p:cTn id="124" dur="1" fill="hold">
                                          <p:stCondLst>
                                            <p:cond delay="2999"/>
                                          </p:stCondLst>
                                        </p:cTn>
                                        <p:tgtEl>
                                          <p:spTgt spid="30"/>
                                        </p:tgtEl>
                                        <p:attrNameLst>
                                          <p:attrName>style.visibility</p:attrName>
                                        </p:attrNameLst>
                                      </p:cBhvr>
                                      <p:to>
                                        <p:strVal val="hidden"/>
                                      </p:to>
                                    </p:set>
                                  </p:childTnLst>
                                </p:cTn>
                              </p:par>
                              <p:par>
                                <p:cTn id="125" presetID="2" presetClass="exit" presetSubtype="6" fill="hold" nodeType="withEffect">
                                  <p:stCondLst>
                                    <p:cond delay="0"/>
                                  </p:stCondLst>
                                  <p:childTnLst>
                                    <p:anim calcmode="lin" valueType="num">
                                      <p:cBhvr additive="base">
                                        <p:cTn id="126" dur="3000"/>
                                        <p:tgtEl>
                                          <p:spTgt spid="32"/>
                                        </p:tgtEl>
                                        <p:attrNameLst>
                                          <p:attrName>ppt_x</p:attrName>
                                        </p:attrNameLst>
                                      </p:cBhvr>
                                      <p:tavLst>
                                        <p:tav tm="0">
                                          <p:val>
                                            <p:strVal val="ppt_x"/>
                                          </p:val>
                                        </p:tav>
                                        <p:tav tm="100000">
                                          <p:val>
                                            <p:strVal val="1+ppt_w/2"/>
                                          </p:val>
                                        </p:tav>
                                      </p:tavLst>
                                    </p:anim>
                                    <p:anim calcmode="lin" valueType="num">
                                      <p:cBhvr additive="base">
                                        <p:cTn id="127" dur="3000"/>
                                        <p:tgtEl>
                                          <p:spTgt spid="32"/>
                                        </p:tgtEl>
                                        <p:attrNameLst>
                                          <p:attrName>ppt_y</p:attrName>
                                        </p:attrNameLst>
                                      </p:cBhvr>
                                      <p:tavLst>
                                        <p:tav tm="0">
                                          <p:val>
                                            <p:strVal val="ppt_y"/>
                                          </p:val>
                                        </p:tav>
                                        <p:tav tm="100000">
                                          <p:val>
                                            <p:strVal val="1+ppt_h/2"/>
                                          </p:val>
                                        </p:tav>
                                      </p:tavLst>
                                    </p:anim>
                                    <p:set>
                                      <p:cBhvr>
                                        <p:cTn id="128" dur="1" fill="hold">
                                          <p:stCondLst>
                                            <p:cond delay="2999"/>
                                          </p:stCondLst>
                                        </p:cTn>
                                        <p:tgtEl>
                                          <p:spTgt spid="32"/>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000"/>
                                        <p:tgtEl>
                                          <p:spTgt spid="34"/>
                                        </p:tgtEl>
                                        <p:attrNameLst>
                                          <p:attrName>ppt_x</p:attrName>
                                        </p:attrNameLst>
                                      </p:cBhvr>
                                      <p:tavLst>
                                        <p:tav tm="0">
                                          <p:val>
                                            <p:strVal val="ppt_x"/>
                                          </p:val>
                                        </p:tav>
                                        <p:tav tm="100000">
                                          <p:val>
                                            <p:strVal val="1+ppt_w/2"/>
                                          </p:val>
                                        </p:tav>
                                      </p:tavLst>
                                    </p:anim>
                                    <p:anim calcmode="lin" valueType="num">
                                      <p:cBhvr additive="base">
                                        <p:cTn id="131" dur="3000"/>
                                        <p:tgtEl>
                                          <p:spTgt spid="34"/>
                                        </p:tgtEl>
                                        <p:attrNameLst>
                                          <p:attrName>ppt_y</p:attrName>
                                        </p:attrNameLst>
                                      </p:cBhvr>
                                      <p:tavLst>
                                        <p:tav tm="0">
                                          <p:val>
                                            <p:strVal val="ppt_y"/>
                                          </p:val>
                                        </p:tav>
                                        <p:tav tm="100000">
                                          <p:val>
                                            <p:strVal val="1+ppt_h/2"/>
                                          </p:val>
                                        </p:tav>
                                      </p:tavLst>
                                    </p:anim>
                                    <p:set>
                                      <p:cBhvr>
                                        <p:cTn id="132" dur="1" fill="hold">
                                          <p:stCondLst>
                                            <p:cond delay="2999"/>
                                          </p:stCondLst>
                                        </p:cTn>
                                        <p:tgtEl>
                                          <p:spTgt spid="34"/>
                                        </p:tgtEl>
                                        <p:attrNameLst>
                                          <p:attrName>style.visibility</p:attrName>
                                        </p:attrNameLst>
                                      </p:cBhvr>
                                      <p:to>
                                        <p:strVal val="hidden"/>
                                      </p:to>
                                    </p:set>
                                  </p:childTnLst>
                                </p:cTn>
                              </p:par>
                              <p:par>
                                <p:cTn id="133" presetID="2" presetClass="exit" presetSubtype="6" fill="hold" nodeType="withEffect">
                                  <p:stCondLst>
                                    <p:cond delay="0"/>
                                  </p:stCondLst>
                                  <p:childTnLst>
                                    <p:anim calcmode="lin" valueType="num">
                                      <p:cBhvr additive="base">
                                        <p:cTn id="134" dur="3000"/>
                                        <p:tgtEl>
                                          <p:spTgt spid="36"/>
                                        </p:tgtEl>
                                        <p:attrNameLst>
                                          <p:attrName>ppt_x</p:attrName>
                                        </p:attrNameLst>
                                      </p:cBhvr>
                                      <p:tavLst>
                                        <p:tav tm="0">
                                          <p:val>
                                            <p:strVal val="ppt_x"/>
                                          </p:val>
                                        </p:tav>
                                        <p:tav tm="100000">
                                          <p:val>
                                            <p:strVal val="1+ppt_w/2"/>
                                          </p:val>
                                        </p:tav>
                                      </p:tavLst>
                                    </p:anim>
                                    <p:anim calcmode="lin" valueType="num">
                                      <p:cBhvr additive="base">
                                        <p:cTn id="135" dur="3000"/>
                                        <p:tgtEl>
                                          <p:spTgt spid="36"/>
                                        </p:tgtEl>
                                        <p:attrNameLst>
                                          <p:attrName>ppt_y</p:attrName>
                                        </p:attrNameLst>
                                      </p:cBhvr>
                                      <p:tavLst>
                                        <p:tav tm="0">
                                          <p:val>
                                            <p:strVal val="ppt_y"/>
                                          </p:val>
                                        </p:tav>
                                        <p:tav tm="100000">
                                          <p:val>
                                            <p:strVal val="1+ppt_h/2"/>
                                          </p:val>
                                        </p:tav>
                                      </p:tavLst>
                                    </p:anim>
                                    <p:set>
                                      <p:cBhvr>
                                        <p:cTn id="136" dur="1" fill="hold">
                                          <p:stCondLst>
                                            <p:cond delay="2999"/>
                                          </p:stCondLst>
                                        </p:cTn>
                                        <p:tgtEl>
                                          <p:spTgt spid="36"/>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26"/>
                                        </p:tgtEl>
                                        <p:attrNameLst>
                                          <p:attrName>ppt_x</p:attrName>
                                        </p:attrNameLst>
                                      </p:cBhvr>
                                      <p:tavLst>
                                        <p:tav tm="0">
                                          <p:val>
                                            <p:strVal val="ppt_x"/>
                                          </p:val>
                                        </p:tav>
                                        <p:tav tm="100000">
                                          <p:val>
                                            <p:strVal val="0-ppt_w/2"/>
                                          </p:val>
                                        </p:tav>
                                      </p:tavLst>
                                    </p:anim>
                                    <p:anim calcmode="lin" valueType="num">
                                      <p:cBhvr additive="base">
                                        <p:cTn id="139" dur="3000"/>
                                        <p:tgtEl>
                                          <p:spTgt spid="26"/>
                                        </p:tgtEl>
                                        <p:attrNameLst>
                                          <p:attrName>ppt_y</p:attrName>
                                        </p:attrNameLst>
                                      </p:cBhvr>
                                      <p:tavLst>
                                        <p:tav tm="0">
                                          <p:val>
                                            <p:strVal val="ppt_y"/>
                                          </p:val>
                                        </p:tav>
                                        <p:tav tm="100000">
                                          <p:val>
                                            <p:strVal val="1+ppt_h/2"/>
                                          </p:val>
                                        </p:tav>
                                      </p:tavLst>
                                    </p:anim>
                                    <p:set>
                                      <p:cBhvr>
                                        <p:cTn id="140" dur="1" fill="hold">
                                          <p:stCondLst>
                                            <p:cond delay="2999"/>
                                          </p:stCondLst>
                                        </p:cTn>
                                        <p:tgtEl>
                                          <p:spTgt spid="26"/>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27"/>
                                        </p:tgtEl>
                                        <p:attrNameLst>
                                          <p:attrName>ppt_x</p:attrName>
                                        </p:attrNameLst>
                                      </p:cBhvr>
                                      <p:tavLst>
                                        <p:tav tm="0">
                                          <p:val>
                                            <p:strVal val="ppt_x"/>
                                          </p:val>
                                        </p:tav>
                                        <p:tav tm="100000">
                                          <p:val>
                                            <p:strVal val="0-ppt_w/2"/>
                                          </p:val>
                                        </p:tav>
                                      </p:tavLst>
                                    </p:anim>
                                    <p:anim calcmode="lin" valueType="num">
                                      <p:cBhvr additive="base">
                                        <p:cTn id="143" dur="3000"/>
                                        <p:tgtEl>
                                          <p:spTgt spid="27"/>
                                        </p:tgtEl>
                                        <p:attrNameLst>
                                          <p:attrName>ppt_y</p:attrName>
                                        </p:attrNameLst>
                                      </p:cBhvr>
                                      <p:tavLst>
                                        <p:tav tm="0">
                                          <p:val>
                                            <p:strVal val="ppt_y"/>
                                          </p:val>
                                        </p:tav>
                                        <p:tav tm="100000">
                                          <p:val>
                                            <p:strVal val="1+ppt_h/2"/>
                                          </p:val>
                                        </p:tav>
                                      </p:tavLst>
                                    </p:anim>
                                    <p:set>
                                      <p:cBhvr>
                                        <p:cTn id="144" dur="1" fill="hold">
                                          <p:stCondLst>
                                            <p:cond delay="2999"/>
                                          </p:stCondLst>
                                        </p:cTn>
                                        <p:tgtEl>
                                          <p:spTgt spid="27"/>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3000"/>
                                        <p:tgtEl>
                                          <p:spTgt spid="28"/>
                                        </p:tgtEl>
                                        <p:attrNameLst>
                                          <p:attrName>ppt_x</p:attrName>
                                        </p:attrNameLst>
                                      </p:cBhvr>
                                      <p:tavLst>
                                        <p:tav tm="0">
                                          <p:val>
                                            <p:strVal val="ppt_x"/>
                                          </p:val>
                                        </p:tav>
                                        <p:tav tm="100000">
                                          <p:val>
                                            <p:strVal val="0-ppt_w/2"/>
                                          </p:val>
                                        </p:tav>
                                      </p:tavLst>
                                    </p:anim>
                                    <p:anim calcmode="lin" valueType="num">
                                      <p:cBhvr additive="base">
                                        <p:cTn id="147" dur="3000"/>
                                        <p:tgtEl>
                                          <p:spTgt spid="28"/>
                                        </p:tgtEl>
                                        <p:attrNameLst>
                                          <p:attrName>ppt_y</p:attrName>
                                        </p:attrNameLst>
                                      </p:cBhvr>
                                      <p:tavLst>
                                        <p:tav tm="0">
                                          <p:val>
                                            <p:strVal val="ppt_y"/>
                                          </p:val>
                                        </p:tav>
                                        <p:tav tm="100000">
                                          <p:val>
                                            <p:strVal val="1+ppt_h/2"/>
                                          </p:val>
                                        </p:tav>
                                      </p:tavLst>
                                    </p:anim>
                                    <p:set>
                                      <p:cBhvr>
                                        <p:cTn id="148" dur="1" fill="hold">
                                          <p:stCondLst>
                                            <p:cond delay="2999"/>
                                          </p:stCondLst>
                                        </p:cTn>
                                        <p:tgtEl>
                                          <p:spTgt spid="28"/>
                                        </p:tgtEl>
                                        <p:attrNameLst>
                                          <p:attrName>style.visibility</p:attrName>
                                        </p:attrNameLst>
                                      </p:cBhvr>
                                      <p:to>
                                        <p:strVal val="hidden"/>
                                      </p:to>
                                    </p:set>
                                  </p:childTnLst>
                                </p:cTn>
                              </p:par>
                              <p:par>
                                <p:cTn id="149" presetID="2" presetClass="exit" presetSubtype="12" fill="hold" nodeType="withEffect">
                                  <p:stCondLst>
                                    <p:cond delay="0"/>
                                  </p:stCondLst>
                                  <p:childTnLst>
                                    <p:anim calcmode="lin" valueType="num">
                                      <p:cBhvr additive="base">
                                        <p:cTn id="150" dur="3000"/>
                                        <p:tgtEl>
                                          <p:spTgt spid="29"/>
                                        </p:tgtEl>
                                        <p:attrNameLst>
                                          <p:attrName>ppt_x</p:attrName>
                                        </p:attrNameLst>
                                      </p:cBhvr>
                                      <p:tavLst>
                                        <p:tav tm="0">
                                          <p:val>
                                            <p:strVal val="ppt_x"/>
                                          </p:val>
                                        </p:tav>
                                        <p:tav tm="100000">
                                          <p:val>
                                            <p:strVal val="0-ppt_w/2"/>
                                          </p:val>
                                        </p:tav>
                                      </p:tavLst>
                                    </p:anim>
                                    <p:anim calcmode="lin" valueType="num">
                                      <p:cBhvr additive="base">
                                        <p:cTn id="151" dur="3000"/>
                                        <p:tgtEl>
                                          <p:spTgt spid="29"/>
                                        </p:tgtEl>
                                        <p:attrNameLst>
                                          <p:attrName>ppt_y</p:attrName>
                                        </p:attrNameLst>
                                      </p:cBhvr>
                                      <p:tavLst>
                                        <p:tav tm="0">
                                          <p:val>
                                            <p:strVal val="ppt_y"/>
                                          </p:val>
                                        </p:tav>
                                        <p:tav tm="100000">
                                          <p:val>
                                            <p:strVal val="1+ppt_h/2"/>
                                          </p:val>
                                        </p:tav>
                                      </p:tavLst>
                                    </p:anim>
                                    <p:set>
                                      <p:cBhvr>
                                        <p:cTn id="152" dur="1" fill="hold">
                                          <p:stCondLst>
                                            <p:cond delay="2999"/>
                                          </p:stCondLst>
                                        </p:cTn>
                                        <p:tgtEl>
                                          <p:spTgt spid="29"/>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000"/>
                                        <p:tgtEl>
                                          <p:spTgt spid="31"/>
                                        </p:tgtEl>
                                        <p:attrNameLst>
                                          <p:attrName>ppt_x</p:attrName>
                                        </p:attrNameLst>
                                      </p:cBhvr>
                                      <p:tavLst>
                                        <p:tav tm="0">
                                          <p:val>
                                            <p:strVal val="ppt_x"/>
                                          </p:val>
                                        </p:tav>
                                        <p:tav tm="100000">
                                          <p:val>
                                            <p:strVal val="0-ppt_w/2"/>
                                          </p:val>
                                        </p:tav>
                                      </p:tavLst>
                                    </p:anim>
                                    <p:anim calcmode="lin" valueType="num">
                                      <p:cBhvr additive="base">
                                        <p:cTn id="155" dur="3000"/>
                                        <p:tgtEl>
                                          <p:spTgt spid="31"/>
                                        </p:tgtEl>
                                        <p:attrNameLst>
                                          <p:attrName>ppt_y</p:attrName>
                                        </p:attrNameLst>
                                      </p:cBhvr>
                                      <p:tavLst>
                                        <p:tav tm="0">
                                          <p:val>
                                            <p:strVal val="ppt_y"/>
                                          </p:val>
                                        </p:tav>
                                        <p:tav tm="100000">
                                          <p:val>
                                            <p:strVal val="1+ppt_h/2"/>
                                          </p:val>
                                        </p:tav>
                                      </p:tavLst>
                                    </p:anim>
                                    <p:set>
                                      <p:cBhvr>
                                        <p:cTn id="156" dur="1" fill="hold">
                                          <p:stCondLst>
                                            <p:cond delay="2999"/>
                                          </p:stCondLst>
                                        </p:cTn>
                                        <p:tgtEl>
                                          <p:spTgt spid="31"/>
                                        </p:tgtEl>
                                        <p:attrNameLst>
                                          <p:attrName>style.visibility</p:attrName>
                                        </p:attrNameLst>
                                      </p:cBhvr>
                                      <p:to>
                                        <p:strVal val="hidden"/>
                                      </p:to>
                                    </p:set>
                                  </p:childTnLst>
                                </p:cTn>
                              </p:par>
                              <p:par>
                                <p:cTn id="157" presetID="2" presetClass="exit" presetSubtype="12" fill="hold" nodeType="withEffect">
                                  <p:stCondLst>
                                    <p:cond delay="0"/>
                                  </p:stCondLst>
                                  <p:childTnLst>
                                    <p:anim calcmode="lin" valueType="num">
                                      <p:cBhvr additive="base">
                                        <p:cTn id="158" dur="3000"/>
                                        <p:tgtEl>
                                          <p:spTgt spid="33"/>
                                        </p:tgtEl>
                                        <p:attrNameLst>
                                          <p:attrName>ppt_x</p:attrName>
                                        </p:attrNameLst>
                                      </p:cBhvr>
                                      <p:tavLst>
                                        <p:tav tm="0">
                                          <p:val>
                                            <p:strVal val="ppt_x"/>
                                          </p:val>
                                        </p:tav>
                                        <p:tav tm="100000">
                                          <p:val>
                                            <p:strVal val="0-ppt_w/2"/>
                                          </p:val>
                                        </p:tav>
                                      </p:tavLst>
                                    </p:anim>
                                    <p:anim calcmode="lin" valueType="num">
                                      <p:cBhvr additive="base">
                                        <p:cTn id="159" dur="3000"/>
                                        <p:tgtEl>
                                          <p:spTgt spid="33"/>
                                        </p:tgtEl>
                                        <p:attrNameLst>
                                          <p:attrName>ppt_y</p:attrName>
                                        </p:attrNameLst>
                                      </p:cBhvr>
                                      <p:tavLst>
                                        <p:tav tm="0">
                                          <p:val>
                                            <p:strVal val="ppt_y"/>
                                          </p:val>
                                        </p:tav>
                                        <p:tav tm="100000">
                                          <p:val>
                                            <p:strVal val="1+ppt_h/2"/>
                                          </p:val>
                                        </p:tav>
                                      </p:tavLst>
                                    </p:anim>
                                    <p:set>
                                      <p:cBhvr>
                                        <p:cTn id="160" dur="1" fill="hold">
                                          <p:stCondLst>
                                            <p:cond delay="2999"/>
                                          </p:stCondLst>
                                        </p:cTn>
                                        <p:tgtEl>
                                          <p:spTgt spid="33"/>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000"/>
                                        <p:tgtEl>
                                          <p:spTgt spid="35"/>
                                        </p:tgtEl>
                                        <p:attrNameLst>
                                          <p:attrName>ppt_x</p:attrName>
                                        </p:attrNameLst>
                                      </p:cBhvr>
                                      <p:tavLst>
                                        <p:tav tm="0">
                                          <p:val>
                                            <p:strVal val="ppt_x"/>
                                          </p:val>
                                        </p:tav>
                                        <p:tav tm="100000">
                                          <p:val>
                                            <p:strVal val="0-ppt_w/2"/>
                                          </p:val>
                                        </p:tav>
                                      </p:tavLst>
                                    </p:anim>
                                    <p:anim calcmode="lin" valueType="num">
                                      <p:cBhvr additive="base">
                                        <p:cTn id="163" dur="3000"/>
                                        <p:tgtEl>
                                          <p:spTgt spid="35"/>
                                        </p:tgtEl>
                                        <p:attrNameLst>
                                          <p:attrName>ppt_y</p:attrName>
                                        </p:attrNameLst>
                                      </p:cBhvr>
                                      <p:tavLst>
                                        <p:tav tm="0">
                                          <p:val>
                                            <p:strVal val="ppt_y"/>
                                          </p:val>
                                        </p:tav>
                                        <p:tav tm="100000">
                                          <p:val>
                                            <p:strVal val="1+ppt_h/2"/>
                                          </p:val>
                                        </p:tav>
                                      </p:tavLst>
                                    </p:anim>
                                    <p:set>
                                      <p:cBhvr>
                                        <p:cTn id="164" dur="1" fill="hold">
                                          <p:stCondLst>
                                            <p:cond delay="2999"/>
                                          </p:stCondLst>
                                        </p:cTn>
                                        <p:tgtEl>
                                          <p:spTgt spid="35"/>
                                        </p:tgtEl>
                                        <p:attrNameLst>
                                          <p:attrName>style.visibility</p:attrName>
                                        </p:attrNameLst>
                                      </p:cBhvr>
                                      <p:to>
                                        <p:strVal val="hidden"/>
                                      </p:to>
                                    </p:set>
                                  </p:childTnLst>
                                </p:cTn>
                              </p:par>
                              <p:par>
                                <p:cTn id="165" presetID="2" presetClass="exit" presetSubtype="12" fill="hold" nodeType="withEffect">
                                  <p:stCondLst>
                                    <p:cond delay="0"/>
                                  </p:stCondLst>
                                  <p:childTnLst>
                                    <p:anim calcmode="lin" valueType="num">
                                      <p:cBhvr additive="base">
                                        <p:cTn id="166" dur="3000"/>
                                        <p:tgtEl>
                                          <p:spTgt spid="37"/>
                                        </p:tgtEl>
                                        <p:attrNameLst>
                                          <p:attrName>ppt_x</p:attrName>
                                        </p:attrNameLst>
                                      </p:cBhvr>
                                      <p:tavLst>
                                        <p:tav tm="0">
                                          <p:val>
                                            <p:strVal val="ppt_x"/>
                                          </p:val>
                                        </p:tav>
                                        <p:tav tm="100000">
                                          <p:val>
                                            <p:strVal val="0-ppt_w/2"/>
                                          </p:val>
                                        </p:tav>
                                      </p:tavLst>
                                    </p:anim>
                                    <p:anim calcmode="lin" valueType="num">
                                      <p:cBhvr additive="base">
                                        <p:cTn id="167" dur="3000"/>
                                        <p:tgtEl>
                                          <p:spTgt spid="37"/>
                                        </p:tgtEl>
                                        <p:attrNameLst>
                                          <p:attrName>ppt_y</p:attrName>
                                        </p:attrNameLst>
                                      </p:cBhvr>
                                      <p:tavLst>
                                        <p:tav tm="0">
                                          <p:val>
                                            <p:strVal val="ppt_y"/>
                                          </p:val>
                                        </p:tav>
                                        <p:tav tm="100000">
                                          <p:val>
                                            <p:strVal val="1+ppt_h/2"/>
                                          </p:val>
                                        </p:tav>
                                      </p:tavLst>
                                    </p:anim>
                                    <p:set>
                                      <p:cBhvr>
                                        <p:cTn id="168" dur="1" fill="hold">
                                          <p:stCondLst>
                                            <p:cond delay="2999"/>
                                          </p:stCondLst>
                                        </p:cTn>
                                        <p:tgtEl>
                                          <p:spTgt spid="37"/>
                                        </p:tgtEl>
                                        <p:attrNameLst>
                                          <p:attrName>style.visibility</p:attrName>
                                        </p:attrNameLst>
                                      </p:cBhvr>
                                      <p:to>
                                        <p:strVal val="hidden"/>
                                      </p:to>
                                    </p:set>
                                  </p:childTnLst>
                                </p:cTn>
                              </p:par>
                              <p:par>
                                <p:cTn id="169" presetID="2" presetClass="entr" presetSubtype="1"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additive="base">
                                        <p:cTn id="171" dur="3000" fill="hold"/>
                                        <p:tgtEl>
                                          <p:spTgt spid="4"/>
                                        </p:tgtEl>
                                        <p:attrNameLst>
                                          <p:attrName>ppt_x</p:attrName>
                                        </p:attrNameLst>
                                      </p:cBhvr>
                                      <p:tavLst>
                                        <p:tav tm="0">
                                          <p:val>
                                            <p:strVal val="#ppt_x"/>
                                          </p:val>
                                        </p:tav>
                                        <p:tav tm="100000">
                                          <p:val>
                                            <p:strVal val="#ppt_x"/>
                                          </p:val>
                                        </p:tav>
                                      </p:tavLst>
                                    </p:anim>
                                    <p:anim calcmode="lin" valueType="num">
                                      <p:cBhvr additive="base">
                                        <p:cTn id="17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p:spPr>
        <p:txBody>
          <a:bodyPr/>
          <a:lstStyle/>
          <a:p>
            <a:endParaRPr lang="es-ES" dirty="0"/>
          </a:p>
        </p:txBody>
      </p:sp>
      <p:pic>
        <p:nvPicPr>
          <p:cNvPr id="4" name="3 Imagen" descr="0(48).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4551537">
            <a:off x="3211538" y="-412517"/>
            <a:ext cx="1083788" cy="210025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170604">
            <a:off x="4777641" y="-352966"/>
            <a:ext cx="1083788" cy="210025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878358">
            <a:off x="3206552" y="304209"/>
            <a:ext cx="1083788" cy="210025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7839699">
            <a:off x="4698583" y="370044"/>
            <a:ext cx="1099031" cy="209041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878358">
            <a:off x="3206552" y="1090027"/>
            <a:ext cx="1083788" cy="210025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839699">
            <a:off x="4703247" y="1166786"/>
            <a:ext cx="1099031" cy="209041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878358">
            <a:off x="3206552" y="1804406"/>
            <a:ext cx="1083788" cy="210025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7839699">
            <a:off x="4703248" y="1952604"/>
            <a:ext cx="1099031" cy="209041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878358">
            <a:off x="3135115" y="2518787"/>
            <a:ext cx="1083788" cy="210025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7839699">
            <a:off x="4631810" y="2666985"/>
            <a:ext cx="1099031" cy="209041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878358">
            <a:off x="3063676" y="3304605"/>
            <a:ext cx="1083788" cy="210025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7839699">
            <a:off x="4560371" y="3381365"/>
            <a:ext cx="1099031" cy="209041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878358">
            <a:off x="3063675" y="4018985"/>
            <a:ext cx="1083788" cy="210025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7839699">
            <a:off x="4488933" y="4095743"/>
            <a:ext cx="1099031" cy="209041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4878358">
            <a:off x="2992238" y="4876241"/>
            <a:ext cx="1083788" cy="2100257"/>
          </a:xfrm>
          <a:prstGeom prst="moon">
            <a:avLst>
              <a:gd name="adj" fmla="val 44455"/>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54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7839699">
            <a:off x="4478388" y="4827444"/>
            <a:ext cx="1138022" cy="2090417"/>
          </a:xfrm>
          <a:prstGeom prst="moon">
            <a:avLst>
              <a:gd name="adj" fmla="val 42962"/>
            </a:avLst>
          </a:prstGeom>
          <a:gradFill flip="none" rotWithShape="1">
            <a:gsLst>
              <a:gs pos="13000">
                <a:srgbClr val="002060"/>
              </a:gs>
              <a:gs pos="50000">
                <a:schemeClr val="bg2">
                  <a:lumMod val="20000"/>
                  <a:lumOff val="80000"/>
                  <a:shade val="67500"/>
                  <a:satMod val="115000"/>
                </a:schemeClr>
              </a:gs>
              <a:gs pos="100000">
                <a:schemeClr val="bg2">
                  <a:lumMod val="20000"/>
                  <a:lumOff val="80000"/>
                  <a:shade val="100000"/>
                  <a:satMod val="115000"/>
                </a:scheme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9"/>
                                        </p:tgtEl>
                                        <p:attrNameLst>
                                          <p:attrName>r</p:attrName>
                                        </p:attrNameLst>
                                      </p:cBhvr>
                                    </p:animRot>
                                  </p:childTnLst>
                                </p:cTn>
                              </p:par>
                            </p:childTnLst>
                          </p:cTn>
                        </p:par>
                        <p:par>
                          <p:cTn id="104" fill="hold">
                            <p:stCondLst>
                              <p:cond delay="3000"/>
                            </p:stCondLst>
                            <p:childTnLst>
                              <p:par>
                                <p:cTn id="105" presetID="2" presetClass="exit" presetSubtype="1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0-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0-ppt_w/2"/>
                                          </p:val>
                                        </p:tav>
                                      </p:tavLst>
                                    </p:anim>
                                    <p:anim calcmode="lin" valueType="num">
                                      <p:cBhvr additive="base">
                                        <p:cTn id="131" dur="3000"/>
                                        <p:tgtEl>
                                          <p:spTgt spid="17"/>
                                        </p:tgtEl>
                                        <p:attrNameLst>
                                          <p:attrName>ppt_y</p:attrName>
                                        </p:attrNameLst>
                                      </p:cBhvr>
                                      <p:tavLst>
                                        <p:tav tm="0">
                                          <p:val>
                                            <p:strVal val="ppt_y"/>
                                          </p:val>
                                        </p:tav>
                                        <p:tav tm="100000">
                                          <p:val>
                                            <p:strVal val="1+ppt_h/2"/>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0-ppt_w/2"/>
                                          </p:val>
                                        </p:tav>
                                      </p:tavLst>
                                    </p:anim>
                                    <p:anim calcmode="lin" valueType="num">
                                      <p:cBhvr additive="base">
                                        <p:cTn id="135" dur="3000"/>
                                        <p:tgtEl>
                                          <p:spTgt spid="19"/>
                                        </p:tgtEl>
                                        <p:attrNameLst>
                                          <p:attrName>ppt_y</p:attrName>
                                        </p:attrNameLst>
                                      </p:cBhvr>
                                      <p:tavLst>
                                        <p:tav tm="0">
                                          <p:val>
                                            <p:strVal val="ppt_y"/>
                                          </p:val>
                                        </p:tav>
                                        <p:tav tm="100000">
                                          <p:val>
                                            <p:strVal val="1+ppt_h/2"/>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1+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1+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1+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1+ppt_w/2"/>
                                          </p:val>
                                        </p:tav>
                                      </p:tavLst>
                                    </p:anim>
                                    <p:anim calcmode="lin" valueType="num">
                                      <p:cBhvr additive="base">
                                        <p:cTn id="151" dur="3000"/>
                                        <p:tgtEl>
                                          <p:spTgt spid="12"/>
                                        </p:tgtEl>
                                        <p:attrNameLst>
                                          <p:attrName>ppt_y</p:attrName>
                                        </p:attrNameLst>
                                      </p:cBhvr>
                                      <p:tavLst>
                                        <p:tav tm="0">
                                          <p:val>
                                            <p:strVal val="ppt_y"/>
                                          </p:val>
                                        </p:tav>
                                        <p:tav tm="100000">
                                          <p:val>
                                            <p:strVal val="1+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16" presetClass="entr" presetSubtype="37"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Effect transition="in" filter="barn(outVertical)">
                                      <p:cBhvr>
                                        <p:cTn id="20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49).jpg"/>
          <p:cNvPicPr>
            <a:picLocks noChangeAspect="1"/>
          </p:cNvPicPr>
          <p:nvPr/>
        </p:nvPicPr>
        <p:blipFill>
          <a:blip r:embed="rId2"/>
          <a:stretch>
            <a:fillRect/>
          </a:stretch>
        </p:blipFill>
        <p:spPr>
          <a:xfrm>
            <a:off x="0" y="0"/>
            <a:ext cx="9161859" cy="6858000"/>
          </a:xfrm>
          <a:prstGeom prst="rect">
            <a:avLst/>
          </a:prstGeom>
        </p:spPr>
      </p:pic>
      <p:sp>
        <p:nvSpPr>
          <p:cNvPr id="6" name="5 Rectángulo"/>
          <p:cNvSpPr/>
          <p:nvPr/>
        </p:nvSpPr>
        <p:spPr>
          <a:xfrm>
            <a:off x="0" y="0"/>
            <a:ext cx="357158" cy="1714488"/>
          </a:xfrm>
          <a:prstGeom prst="rect">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86842" y="0"/>
            <a:ext cx="357158" cy="1714488"/>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158" y="714356"/>
            <a:ext cx="357158" cy="1714488"/>
          </a:xfrm>
          <a:prstGeom prst="rect">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429652" y="642918"/>
            <a:ext cx="357158" cy="1714488"/>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14348" y="1428736"/>
            <a:ext cx="357158" cy="1714488"/>
          </a:xfrm>
          <a:prstGeom prst="rect">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072462" y="1428736"/>
            <a:ext cx="357158" cy="1714488"/>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071538" y="2214554"/>
            <a:ext cx="357158" cy="1714488"/>
          </a:xfrm>
          <a:prstGeom prst="rect">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715272" y="2285992"/>
            <a:ext cx="357158" cy="1714488"/>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428728" y="3000372"/>
            <a:ext cx="357158" cy="1714488"/>
          </a:xfrm>
          <a:prstGeom prst="rect">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3071810"/>
            <a:ext cx="357158" cy="1714488"/>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785918" y="3857628"/>
            <a:ext cx="357158" cy="1714488"/>
          </a:xfrm>
          <a:prstGeom prst="rect">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00892" y="3929066"/>
            <a:ext cx="357158" cy="1714488"/>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143108" y="4643446"/>
            <a:ext cx="357158" cy="1714488"/>
          </a:xfrm>
          <a:prstGeom prst="rect">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643702" y="4714884"/>
            <a:ext cx="357158" cy="1714488"/>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500298" y="5357826"/>
            <a:ext cx="357190" cy="1500174"/>
          </a:xfrm>
          <a:prstGeom prst="rect">
            <a:avLst/>
          </a:prstGeom>
          <a:gradFill flip="none" rotWithShape="1">
            <a:gsLst>
              <a:gs pos="0">
                <a:schemeClr val="tx1">
                  <a:lumMod val="8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12" y="5572140"/>
            <a:ext cx="357190" cy="1285860"/>
          </a:xfrm>
          <a:prstGeom prst="rect">
            <a:avLst/>
          </a:prstGeom>
          <a:gradFill flip="none" rotWithShape="1">
            <a:gsLst>
              <a:gs pos="0">
                <a:schemeClr val="tx1">
                  <a:lumMod val="95000"/>
                </a:schemeClr>
              </a:gs>
              <a:gs pos="50000">
                <a:srgbClr val="C00000">
                  <a:shade val="67500"/>
                  <a:satMod val="115000"/>
                </a:srgbClr>
              </a:gs>
              <a:gs pos="100000">
                <a:srgbClr val="C00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3" presetClass="exit" presetSubtype="10" fill="hold" grpId="2" nodeType="afterEffect">
                                  <p:stCondLst>
                                    <p:cond delay="0"/>
                                  </p:stCondLst>
                                  <p:childTnLst>
                                    <p:animEffect transition="out" filter="blinds(horizontal)">
                                      <p:cBhvr>
                                        <p:cTn id="106" dur="3000"/>
                                        <p:tgtEl>
                                          <p:spTgt spid="6"/>
                                        </p:tgtEl>
                                      </p:cBhvr>
                                    </p:animEffect>
                                    <p:set>
                                      <p:cBhvr>
                                        <p:cTn id="107" dur="1" fill="hold">
                                          <p:stCondLst>
                                            <p:cond delay="2999"/>
                                          </p:stCondLst>
                                        </p:cTn>
                                        <p:tgtEl>
                                          <p:spTgt spid="6"/>
                                        </p:tgtEl>
                                        <p:attrNameLst>
                                          <p:attrName>style.visibility</p:attrName>
                                        </p:attrNameLst>
                                      </p:cBhvr>
                                      <p:to>
                                        <p:strVal val="hidden"/>
                                      </p:to>
                                    </p:set>
                                  </p:childTnLst>
                                </p:cTn>
                              </p:par>
                              <p:par>
                                <p:cTn id="108" presetID="3" presetClass="exit" presetSubtype="10" fill="hold" grpId="2" nodeType="withEffect">
                                  <p:stCondLst>
                                    <p:cond delay="0"/>
                                  </p:stCondLst>
                                  <p:childTnLst>
                                    <p:animEffect transition="out" filter="blinds(horizontal)">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3" presetClass="exit" presetSubtype="10" fill="hold" grpId="2" nodeType="withEffect">
                                  <p:stCondLst>
                                    <p:cond delay="0"/>
                                  </p:stCondLst>
                                  <p:childTnLst>
                                    <p:animEffect transition="out" filter="blinds(horizontal)">
                                      <p:cBhvr>
                                        <p:cTn id="112" dur="3000"/>
                                        <p:tgtEl>
                                          <p:spTgt spid="10"/>
                                        </p:tgtEl>
                                      </p:cBhvr>
                                    </p:animEffect>
                                    <p:set>
                                      <p:cBhvr>
                                        <p:cTn id="113" dur="1" fill="hold">
                                          <p:stCondLst>
                                            <p:cond delay="2999"/>
                                          </p:stCondLst>
                                        </p:cTn>
                                        <p:tgtEl>
                                          <p:spTgt spid="10"/>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3" presetClass="exit" presetSubtype="10" fill="hold" grpId="2" nodeType="withEffect">
                                  <p:stCondLst>
                                    <p:cond delay="0"/>
                                  </p:stCondLst>
                                  <p:childTnLst>
                                    <p:animEffect transition="out" filter="blinds(horizontal)">
                                      <p:cBhvr>
                                        <p:cTn id="121" dur="3000"/>
                                        <p:tgtEl>
                                          <p:spTgt spid="16"/>
                                        </p:tgtEl>
                                      </p:cBhvr>
                                    </p:animEffect>
                                    <p:set>
                                      <p:cBhvr>
                                        <p:cTn id="122" dur="1" fill="hold">
                                          <p:stCondLst>
                                            <p:cond delay="2999"/>
                                          </p:stCondLst>
                                        </p:cTn>
                                        <p:tgtEl>
                                          <p:spTgt spid="16"/>
                                        </p:tgtEl>
                                        <p:attrNameLst>
                                          <p:attrName>style.visibility</p:attrName>
                                        </p:attrNameLst>
                                      </p:cBhvr>
                                      <p:to>
                                        <p:strVal val="hidden"/>
                                      </p:to>
                                    </p:set>
                                  </p:childTnLst>
                                </p:cTn>
                              </p:par>
                              <p:par>
                                <p:cTn id="123" presetID="3" presetClass="exit" presetSubtype="10" fill="hold" grpId="2" nodeType="withEffect">
                                  <p:stCondLst>
                                    <p:cond delay="0"/>
                                  </p:stCondLst>
                                  <p:childTnLst>
                                    <p:animEffect transition="out" filter="blinds(horizontal)">
                                      <p:cBhvr>
                                        <p:cTn id="124" dur="3000"/>
                                        <p:tgtEl>
                                          <p:spTgt spid="18"/>
                                        </p:tgtEl>
                                      </p:cBhvr>
                                    </p:animEffect>
                                    <p:set>
                                      <p:cBhvr>
                                        <p:cTn id="125" dur="1" fill="hold">
                                          <p:stCondLst>
                                            <p:cond delay="2999"/>
                                          </p:stCondLst>
                                        </p:cTn>
                                        <p:tgtEl>
                                          <p:spTgt spid="18"/>
                                        </p:tgtEl>
                                        <p:attrNameLst>
                                          <p:attrName>style.visibility</p:attrName>
                                        </p:attrNameLst>
                                      </p:cBhvr>
                                      <p:to>
                                        <p:strVal val="hidden"/>
                                      </p:to>
                                    </p:set>
                                  </p:childTnLst>
                                </p:cTn>
                              </p:par>
                              <p:par>
                                <p:cTn id="126" presetID="3" presetClass="exit" presetSubtype="10" fill="hold" grpId="2" nodeType="withEffect">
                                  <p:stCondLst>
                                    <p:cond delay="0"/>
                                  </p:stCondLst>
                                  <p:childTnLst>
                                    <p:animEffect transition="out" filter="blinds(horizontal)">
                                      <p:cBhvr>
                                        <p:cTn id="127" dur="3000"/>
                                        <p:tgtEl>
                                          <p:spTgt spid="20"/>
                                        </p:tgtEl>
                                      </p:cBhvr>
                                    </p:animEffect>
                                    <p:set>
                                      <p:cBhvr>
                                        <p:cTn id="128" dur="1" fill="hold">
                                          <p:stCondLst>
                                            <p:cond delay="2999"/>
                                          </p:stCondLst>
                                        </p:cTn>
                                        <p:tgtEl>
                                          <p:spTgt spid="20"/>
                                        </p:tgtEl>
                                        <p:attrNameLst>
                                          <p:attrName>style.visibility</p:attrName>
                                        </p:attrNameLst>
                                      </p:cBhvr>
                                      <p:to>
                                        <p:strVal val="hidden"/>
                                      </p:to>
                                    </p:set>
                                  </p:childTnLst>
                                </p:cTn>
                              </p:par>
                              <p:par>
                                <p:cTn id="129" presetID="3" presetClass="exit" presetSubtype="10" fill="hold" grpId="2" nodeType="withEffect">
                                  <p:stCondLst>
                                    <p:cond delay="0"/>
                                  </p:stCondLst>
                                  <p:childTnLst>
                                    <p:animEffect transition="out" filter="blinds(horizontal)">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3" presetClass="exit" presetSubtype="10" fill="hold" grpId="2" nodeType="withEffect">
                                  <p:stCondLst>
                                    <p:cond delay="0"/>
                                  </p:stCondLst>
                                  <p:childTnLst>
                                    <p:animEffect transition="out" filter="blinds(horizontal)">
                                      <p:cBhvr>
                                        <p:cTn id="133" dur="3000"/>
                                        <p:tgtEl>
                                          <p:spTgt spid="9"/>
                                        </p:tgtEl>
                                      </p:cBhvr>
                                    </p:animEffect>
                                    <p:set>
                                      <p:cBhvr>
                                        <p:cTn id="134" dur="1" fill="hold">
                                          <p:stCondLst>
                                            <p:cond delay="2999"/>
                                          </p:stCondLst>
                                        </p:cTn>
                                        <p:tgtEl>
                                          <p:spTgt spid="9"/>
                                        </p:tgtEl>
                                        <p:attrNameLst>
                                          <p:attrName>style.visibility</p:attrName>
                                        </p:attrNameLst>
                                      </p:cBhvr>
                                      <p:to>
                                        <p:strVal val="hidden"/>
                                      </p:to>
                                    </p:set>
                                  </p:childTnLst>
                                </p:cTn>
                              </p:par>
                              <p:par>
                                <p:cTn id="135" presetID="3" presetClass="exit" presetSubtype="10" fill="hold" grpId="2" nodeType="withEffect">
                                  <p:stCondLst>
                                    <p:cond delay="0"/>
                                  </p:stCondLst>
                                  <p:childTnLst>
                                    <p:animEffect transition="out" filter="blinds(horizontal)">
                                      <p:cBhvr>
                                        <p:cTn id="136" dur="3000"/>
                                        <p:tgtEl>
                                          <p:spTgt spid="11"/>
                                        </p:tgtEl>
                                      </p:cBhvr>
                                    </p:animEffect>
                                    <p:set>
                                      <p:cBhvr>
                                        <p:cTn id="137" dur="1" fill="hold">
                                          <p:stCondLst>
                                            <p:cond delay="2999"/>
                                          </p:stCondLst>
                                        </p:cTn>
                                        <p:tgtEl>
                                          <p:spTgt spid="11"/>
                                        </p:tgtEl>
                                        <p:attrNameLst>
                                          <p:attrName>style.visibility</p:attrName>
                                        </p:attrNameLst>
                                      </p:cBhvr>
                                      <p:to>
                                        <p:strVal val="hidden"/>
                                      </p:to>
                                    </p:set>
                                  </p:childTnLst>
                                </p:cTn>
                              </p:par>
                              <p:par>
                                <p:cTn id="138" presetID="3" presetClass="exit" presetSubtype="10" fill="hold" grpId="2" nodeType="withEffect">
                                  <p:stCondLst>
                                    <p:cond delay="0"/>
                                  </p:stCondLst>
                                  <p:childTnLst>
                                    <p:animEffect transition="out" filter="blinds(horizontal)">
                                      <p:cBhvr>
                                        <p:cTn id="139" dur="3000"/>
                                        <p:tgtEl>
                                          <p:spTgt spid="13"/>
                                        </p:tgtEl>
                                      </p:cBhvr>
                                    </p:animEffect>
                                    <p:set>
                                      <p:cBhvr>
                                        <p:cTn id="140" dur="1" fill="hold">
                                          <p:stCondLst>
                                            <p:cond delay="2999"/>
                                          </p:stCondLst>
                                        </p:cTn>
                                        <p:tgtEl>
                                          <p:spTgt spid="13"/>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15"/>
                                        </p:tgtEl>
                                      </p:cBhvr>
                                    </p:animEffect>
                                    <p:set>
                                      <p:cBhvr>
                                        <p:cTn id="143" dur="1" fill="hold">
                                          <p:stCondLst>
                                            <p:cond delay="2999"/>
                                          </p:stCondLst>
                                        </p:cTn>
                                        <p:tgtEl>
                                          <p:spTgt spid="15"/>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3" presetClass="exit" presetSubtype="10" fill="hold" grpId="2" nodeType="withEffect">
                                  <p:stCondLst>
                                    <p:cond delay="0"/>
                                  </p:stCondLst>
                                  <p:childTnLst>
                                    <p:animEffect transition="out" filter="blinds(horizontal)">
                                      <p:cBhvr>
                                        <p:cTn id="148" dur="3000"/>
                                        <p:tgtEl>
                                          <p:spTgt spid="19"/>
                                        </p:tgtEl>
                                      </p:cBhvr>
                                    </p:animEffect>
                                    <p:set>
                                      <p:cBhvr>
                                        <p:cTn id="149" dur="1" fill="hold">
                                          <p:stCondLst>
                                            <p:cond delay="2999"/>
                                          </p:stCondLst>
                                        </p:cTn>
                                        <p:tgtEl>
                                          <p:spTgt spid="19"/>
                                        </p:tgtEl>
                                        <p:attrNameLst>
                                          <p:attrName>style.visibility</p:attrName>
                                        </p:attrNameLst>
                                      </p:cBhvr>
                                      <p:to>
                                        <p:strVal val="hidden"/>
                                      </p:to>
                                    </p:set>
                                  </p:childTnLst>
                                </p:cTn>
                              </p:par>
                              <p:par>
                                <p:cTn id="150" presetID="3" presetClass="exit" presetSubtype="10" fill="hold" grpId="2" nodeType="withEffect">
                                  <p:stCondLst>
                                    <p:cond delay="0"/>
                                  </p:stCondLst>
                                  <p:childTnLst>
                                    <p:animEffect transition="out" filter="blinds(horizontal)">
                                      <p:cBhvr>
                                        <p:cTn id="151" dur="3000"/>
                                        <p:tgtEl>
                                          <p:spTgt spid="21"/>
                                        </p:tgtEl>
                                      </p:cBhvr>
                                    </p:animEffect>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1+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0-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0-ppt_w/2"/>
                                          </p:val>
                                        </p:tav>
                                      </p:tavLst>
                                    </p:anim>
                                    <p:anim calcmode="lin" valueType="num">
                                      <p:cBhvr additive="base">
                                        <p:cTn id="191" dur="3000"/>
                                        <p:tgtEl>
                                          <p:spTgt spid="9"/>
                                        </p:tgtEl>
                                        <p:attrNameLst>
                                          <p:attrName>ppt_y</p:attrName>
                                        </p:attrNameLst>
                                      </p:cBhvr>
                                      <p:tavLst>
                                        <p:tav tm="0">
                                          <p:val>
                                            <p:strVal val="ppt_y"/>
                                          </p:val>
                                        </p:tav>
                                        <p:tav tm="100000">
                                          <p:val>
                                            <p:strVal val="ppt_y"/>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0-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7"/>
                                        </p:tgtEl>
                                        <p:attrNameLst>
                                          <p:attrName>ppt_x</p:attrName>
                                        </p:attrNameLst>
                                      </p:cBhvr>
                                      <p:tavLst>
                                        <p:tav tm="0">
                                          <p:val>
                                            <p:strVal val="ppt_x"/>
                                          </p:val>
                                        </p:tav>
                                        <p:tav tm="100000">
                                          <p:val>
                                            <p:strVal val="0-ppt_w/2"/>
                                          </p:val>
                                        </p:tav>
                                      </p:tavLst>
                                    </p:anim>
                                    <p:anim calcmode="lin" valueType="num">
                                      <p:cBhvr additive="base">
                                        <p:cTn id="207" dur="3000"/>
                                        <p:tgtEl>
                                          <p:spTgt spid="17"/>
                                        </p:tgtEl>
                                        <p:attrNameLst>
                                          <p:attrName>ppt_y</p:attrName>
                                        </p:attrNameLst>
                                      </p:cBhvr>
                                      <p:tavLst>
                                        <p:tav tm="0">
                                          <p:val>
                                            <p:strVal val="ppt_y"/>
                                          </p:val>
                                        </p:tav>
                                        <p:tav tm="100000">
                                          <p:val>
                                            <p:strVal val="ppt_y"/>
                                          </p:val>
                                        </p:tav>
                                      </p:tavLst>
                                    </p:anim>
                                    <p:set>
                                      <p:cBhvr>
                                        <p:cTn id="208" dur="1" fill="hold">
                                          <p:stCondLst>
                                            <p:cond delay="2999"/>
                                          </p:stCondLst>
                                        </p:cTn>
                                        <p:tgtEl>
                                          <p:spTgt spid="17"/>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1"/>
                                        </p:tgtEl>
                                        <p:attrNameLst>
                                          <p:attrName>ppt_x</p:attrName>
                                        </p:attrNameLst>
                                      </p:cBhvr>
                                      <p:tavLst>
                                        <p:tav tm="0">
                                          <p:val>
                                            <p:strVal val="ppt_x"/>
                                          </p:val>
                                        </p:tav>
                                        <p:tav tm="100000">
                                          <p:val>
                                            <p:strVal val="0-ppt_w/2"/>
                                          </p:val>
                                        </p:tav>
                                      </p:tavLst>
                                    </p:anim>
                                    <p:anim calcmode="lin" valueType="num">
                                      <p:cBhvr additive="base">
                                        <p:cTn id="215" dur="3000"/>
                                        <p:tgtEl>
                                          <p:spTgt spid="21"/>
                                        </p:tgtEl>
                                        <p:attrNameLst>
                                          <p:attrName>ppt_y</p:attrName>
                                        </p:attrNameLst>
                                      </p:cBhvr>
                                      <p:tavLst>
                                        <p:tav tm="0">
                                          <p:val>
                                            <p:strVal val="ppt_y"/>
                                          </p:val>
                                        </p:tav>
                                        <p:tav tm="100000">
                                          <p:val>
                                            <p:strVal val="ppt_y"/>
                                          </p:val>
                                        </p:tav>
                                      </p:tavLst>
                                    </p:anim>
                                    <p:set>
                                      <p:cBhvr>
                                        <p:cTn id="216" dur="1" fill="hold">
                                          <p:stCondLst>
                                            <p:cond delay="2999"/>
                                          </p:stCondLst>
                                        </p:cTn>
                                        <p:tgtEl>
                                          <p:spTgt spid="21"/>
                                        </p:tgtEl>
                                        <p:attrNameLst>
                                          <p:attrName>style.visibility</p:attrName>
                                        </p:attrNameLst>
                                      </p:cBhvr>
                                      <p:to>
                                        <p:strVal val="hidden"/>
                                      </p:to>
                                    </p:set>
                                  </p:childTnLst>
                                </p:cTn>
                              </p:par>
                              <p:par>
                                <p:cTn id="217" presetID="8" presetClass="emph" presetSubtype="0" fill="hold" grpId="4" nodeType="withEffect">
                                  <p:stCondLst>
                                    <p:cond delay="0"/>
                                  </p:stCondLst>
                                  <p:childTnLst>
                                    <p:animRot by="21600000">
                                      <p:cBhvr>
                                        <p:cTn id="218" dur="3000" fill="hold"/>
                                        <p:tgtEl>
                                          <p:spTgt spid="6"/>
                                        </p:tgtEl>
                                        <p:attrNameLst>
                                          <p:attrName>r</p:attrName>
                                        </p:attrNameLst>
                                      </p:cBhvr>
                                    </p:animRot>
                                  </p:childTnLst>
                                </p:cTn>
                              </p:par>
                              <p:par>
                                <p:cTn id="219" presetID="8" presetClass="emph" presetSubtype="0" fill="hold" grpId="4" nodeType="withEffect">
                                  <p:stCondLst>
                                    <p:cond delay="0"/>
                                  </p:stCondLst>
                                  <p:childTnLst>
                                    <p:animRot by="21600000">
                                      <p:cBhvr>
                                        <p:cTn id="220" dur="3000" fill="hold"/>
                                        <p:tgtEl>
                                          <p:spTgt spid="8"/>
                                        </p:tgtEl>
                                        <p:attrNameLst>
                                          <p:attrName>r</p:attrName>
                                        </p:attrNameLst>
                                      </p:cBhvr>
                                    </p:animRot>
                                  </p:childTnLst>
                                </p:cTn>
                              </p:par>
                              <p:par>
                                <p:cTn id="221" presetID="8" presetClass="emph" presetSubtype="0" fill="hold" grpId="4"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4" nodeType="withEffect">
                                  <p:stCondLst>
                                    <p:cond delay="0"/>
                                  </p:stCondLst>
                                  <p:childTnLst>
                                    <p:animRot by="21600000">
                                      <p:cBhvr>
                                        <p:cTn id="224" dur="3000" fill="hold"/>
                                        <p:tgtEl>
                                          <p:spTgt spid="12"/>
                                        </p:tgtEl>
                                        <p:attrNameLst>
                                          <p:attrName>r</p:attrName>
                                        </p:attrNameLst>
                                      </p:cBhvr>
                                    </p:animRot>
                                  </p:childTnLst>
                                </p:cTn>
                              </p:par>
                              <p:par>
                                <p:cTn id="225" presetID="8" presetClass="emph" presetSubtype="0" fill="hold" grpId="4"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4" nodeType="withEffect">
                                  <p:stCondLst>
                                    <p:cond delay="0"/>
                                  </p:stCondLst>
                                  <p:childTnLst>
                                    <p:animRot by="21600000">
                                      <p:cBhvr>
                                        <p:cTn id="228" dur="3000" fill="hold"/>
                                        <p:tgtEl>
                                          <p:spTgt spid="16"/>
                                        </p:tgtEl>
                                        <p:attrNameLst>
                                          <p:attrName>r</p:attrName>
                                        </p:attrNameLst>
                                      </p:cBhvr>
                                    </p:animRot>
                                  </p:childTnLst>
                                </p:cTn>
                              </p:par>
                              <p:par>
                                <p:cTn id="229" presetID="8" presetClass="emph" presetSubtype="0" fill="hold" grpId="4" nodeType="withEffect">
                                  <p:stCondLst>
                                    <p:cond delay="0"/>
                                  </p:stCondLst>
                                  <p:childTnLst>
                                    <p:animRot by="21600000">
                                      <p:cBhvr>
                                        <p:cTn id="230" dur="3000" fill="hold"/>
                                        <p:tgtEl>
                                          <p:spTgt spid="18"/>
                                        </p:tgtEl>
                                        <p:attrNameLst>
                                          <p:attrName>r</p:attrName>
                                        </p:attrNameLst>
                                      </p:cBhvr>
                                    </p:animRot>
                                  </p:childTnLst>
                                </p:cTn>
                              </p:par>
                              <p:par>
                                <p:cTn id="231" presetID="8" presetClass="emph" presetSubtype="0" fill="hold" grpId="4" nodeType="withEffect">
                                  <p:stCondLst>
                                    <p:cond delay="0"/>
                                  </p:stCondLst>
                                  <p:childTnLst>
                                    <p:animRot by="21600000">
                                      <p:cBhvr>
                                        <p:cTn id="232" dur="3000" fill="hold"/>
                                        <p:tgtEl>
                                          <p:spTgt spid="20"/>
                                        </p:tgtEl>
                                        <p:attrNameLst>
                                          <p:attrName>r</p:attrName>
                                        </p:attrNameLst>
                                      </p:cBhvr>
                                    </p:animRot>
                                  </p:childTnLst>
                                </p:cTn>
                              </p:par>
                              <p:par>
                                <p:cTn id="233" presetID="8" presetClass="emph" presetSubtype="0" fill="hold" grpId="4" nodeType="withEffect">
                                  <p:stCondLst>
                                    <p:cond delay="0"/>
                                  </p:stCondLst>
                                  <p:childTnLst>
                                    <p:animRot by="-21600000">
                                      <p:cBhvr>
                                        <p:cTn id="234" dur="3000" fill="hold"/>
                                        <p:tgtEl>
                                          <p:spTgt spid="7"/>
                                        </p:tgtEl>
                                        <p:attrNameLst>
                                          <p:attrName>r</p:attrName>
                                        </p:attrNameLst>
                                      </p:cBhvr>
                                    </p:animRot>
                                  </p:childTnLst>
                                </p:cTn>
                              </p:par>
                              <p:par>
                                <p:cTn id="235" presetID="8" presetClass="emph" presetSubtype="0" fill="hold" grpId="4" nodeType="withEffect">
                                  <p:stCondLst>
                                    <p:cond delay="0"/>
                                  </p:stCondLst>
                                  <p:childTnLst>
                                    <p:animRot by="-21600000">
                                      <p:cBhvr>
                                        <p:cTn id="236" dur="3000" fill="hold"/>
                                        <p:tgtEl>
                                          <p:spTgt spid="9"/>
                                        </p:tgtEl>
                                        <p:attrNameLst>
                                          <p:attrName>r</p:attrName>
                                        </p:attrNameLst>
                                      </p:cBhvr>
                                    </p:animRot>
                                  </p:childTnLst>
                                </p:cTn>
                              </p:par>
                              <p:par>
                                <p:cTn id="237" presetID="8" presetClass="emph" presetSubtype="0" fill="hold" grpId="4"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13"/>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15"/>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1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21"/>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7" presetClass="entr" presetSubtype="10"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 calcmode="lin" valueType="num">
                                      <p:cBhvr>
                                        <p:cTn id="255" dur="3000" fill="hold"/>
                                        <p:tgtEl>
                                          <p:spTgt spid="4"/>
                                        </p:tgtEl>
                                        <p:attrNameLst>
                                          <p:attrName>ppt_w</p:attrName>
                                        </p:attrNameLst>
                                      </p:cBhvr>
                                      <p:tavLst>
                                        <p:tav tm="0">
                                          <p:val>
                                            <p:fltVal val="0"/>
                                          </p:val>
                                        </p:tav>
                                        <p:tav tm="100000">
                                          <p:val>
                                            <p:strVal val="#ppt_w"/>
                                          </p:val>
                                        </p:tav>
                                      </p:tavLst>
                                    </p:anim>
                                    <p:anim calcmode="lin" valueType="num">
                                      <p:cBhvr>
                                        <p:cTn id="256" dur="3000" fill="hold"/>
                                        <p:tgtEl>
                                          <p:spTgt spid="4"/>
                                        </p:tgtEl>
                                        <p:attrNameLst>
                                          <p:attrName>ppt_h</p:attrName>
                                        </p:attrNameLst>
                                      </p:cBhvr>
                                      <p:tavLst>
                                        <p:tav tm="0">
                                          <p:val>
                                            <p:strVal val="#ppt_h"/>
                                          </p:val>
                                        </p:tav>
                                        <p:tav tm="100000">
                                          <p:val>
                                            <p:strVal val="#ppt_h"/>
                                          </p:val>
                                        </p:tav>
                                      </p:tavLst>
                                    </p:anim>
                                  </p:childTnLst>
                                </p:cTn>
                              </p:par>
                              <p:par>
                                <p:cTn id="257" presetID="16" presetClass="entr" presetSubtype="37" fill="hold" nodeType="withEffect">
                                  <p:stCondLst>
                                    <p:cond delay="0"/>
                                  </p:stCondLst>
                                  <p:childTnLst>
                                    <p:set>
                                      <p:cBhvr>
                                        <p:cTn id="258" dur="1" fill="hold">
                                          <p:stCondLst>
                                            <p:cond delay="0"/>
                                          </p:stCondLst>
                                        </p:cTn>
                                        <p:tgtEl>
                                          <p:spTgt spid="4"/>
                                        </p:tgtEl>
                                        <p:attrNameLst>
                                          <p:attrName>style.visibility</p:attrName>
                                        </p:attrNameLst>
                                      </p:cBhvr>
                                      <p:to>
                                        <p:strVal val="visible"/>
                                      </p:to>
                                    </p:set>
                                    <p:animEffect transition="in" filter="barn(outVertical)">
                                      <p:cBhvr>
                                        <p:cTn id="25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D60093"/>
              </a:gs>
              <a:gs pos="50000">
                <a:schemeClr val="bg2">
                  <a:lumMod val="20000"/>
                  <a:lumOff val="80000"/>
                  <a:shade val="67500"/>
                  <a:satMod val="115000"/>
                </a:schemeClr>
              </a:gs>
              <a:gs pos="100000">
                <a:schemeClr val="bg2">
                  <a:lumMod val="20000"/>
                  <a:lumOff val="80000"/>
                  <a:shade val="100000"/>
                  <a:satMod val="115000"/>
                </a:schemeClr>
              </a:gs>
            </a:gsLst>
            <a:path path="circle">
              <a:fillToRect l="50000" t="50000" r="50000" b="50000"/>
            </a:path>
            <a:tileRect/>
          </a:gradFill>
        </p:spPr>
        <p:txBody>
          <a:bodyPr/>
          <a:lstStyle/>
          <a:p>
            <a:endParaRPr lang="es-ES" dirty="0"/>
          </a:p>
        </p:txBody>
      </p:sp>
      <p:pic>
        <p:nvPicPr>
          <p:cNvPr id="4" name="3 Imagen" descr="0(52).jpg"/>
          <p:cNvPicPr>
            <a:picLocks noChangeAspect="1"/>
          </p:cNvPicPr>
          <p:nvPr/>
        </p:nvPicPr>
        <p:blipFill>
          <a:blip r:embed="rId2"/>
          <a:stretch>
            <a:fillRect/>
          </a:stretch>
        </p:blipFill>
        <p:spPr>
          <a:xfrm>
            <a:off x="-8930" y="0"/>
            <a:ext cx="9152930" cy="6858000"/>
          </a:xfrm>
          <a:prstGeom prst="rect">
            <a:avLst/>
          </a:prstGeom>
        </p:spPr>
      </p:pic>
      <p:sp>
        <p:nvSpPr>
          <p:cNvPr id="6" name="5 Anillo"/>
          <p:cNvSpPr/>
          <p:nvPr/>
        </p:nvSpPr>
        <p:spPr>
          <a:xfrm>
            <a:off x="0" y="0"/>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786710" y="0"/>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0" y="5500702"/>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7786710" y="5500702"/>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28596" y="428604"/>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7358082" y="500042"/>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429520" y="5143512"/>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71472" y="5000636"/>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858016" y="1000108"/>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857224" y="928670"/>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071538" y="4500570"/>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929454" y="4643446"/>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571612"/>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285852" y="1500174"/>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643042" y="4000504"/>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286512" y="4071942"/>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1785918" y="2000240"/>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5929322" y="2071678"/>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143108" y="3500438"/>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786446" y="3643314"/>
            <a:ext cx="1357290" cy="1357298"/>
          </a:xfrm>
          <a:prstGeom prst="donut">
            <a:avLst>
              <a:gd name="adj" fmla="val 20255"/>
            </a:avLst>
          </a:prstGeom>
          <a:solidFill>
            <a:srgbClr val="D60093"/>
          </a:solidFill>
          <a:ln>
            <a:solidFill>
              <a:srgbClr val="D60093"/>
            </a:solidFill>
          </a:ln>
          <a:effectLst>
            <a:glow rad="101600">
              <a:srgbClr val="D60093">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1+#ppt_w/2"/>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1+#ppt_w/2"/>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1+#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0-#ppt_w/2"/>
                                          </p:val>
                                        </p:tav>
                                        <p:tav tm="100000">
                                          <p:val>
                                            <p:strVal val="#ppt_x"/>
                                          </p:val>
                                        </p:tav>
                                      </p:tavLst>
                                    </p:anim>
                                    <p:anim calcmode="lin" valueType="num">
                                      <p:cBhvr additive="base">
                                        <p:cTn id="71" dur="3000" fill="hold"/>
                                        <p:tgtEl>
                                          <p:spTgt spid="9"/>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0-#ppt_w/2"/>
                                          </p:val>
                                        </p:tav>
                                        <p:tav tm="100000">
                                          <p:val>
                                            <p:strVal val="#ppt_x"/>
                                          </p:val>
                                        </p:tav>
                                      </p:tavLst>
                                    </p:anim>
                                    <p:anim calcmode="lin" valueType="num">
                                      <p:cBhvr additive="base">
                                        <p:cTn id="79" dur="3000" fill="hold"/>
                                        <p:tgtEl>
                                          <p:spTgt spid="17"/>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7"/>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2"/>
                                        </p:tgtEl>
                                        <p:attrNameLst>
                                          <p:attrName>ppt_x</p:attrName>
                                        </p:attrNameLst>
                                      </p:cBhvr>
                                      <p:tavLst>
                                        <p:tav tm="0">
                                          <p:val>
                                            <p:strVal val="ppt_x"/>
                                          </p:val>
                                        </p:tav>
                                        <p:tav tm="100000">
                                          <p:val>
                                            <p:strVal val="1+ppt_w/2"/>
                                          </p:val>
                                        </p:tav>
                                      </p:tavLst>
                                    </p:anim>
                                    <p:anim calcmode="lin" valueType="num">
                                      <p:cBhvr additive="base">
                                        <p:cTn id="147" dur="3000"/>
                                        <p:tgtEl>
                                          <p:spTgt spid="22"/>
                                        </p:tgtEl>
                                        <p:attrNameLst>
                                          <p:attrName>ppt_y</p:attrName>
                                        </p:attrNameLst>
                                      </p:cBhvr>
                                      <p:tavLst>
                                        <p:tav tm="0">
                                          <p:val>
                                            <p:strVal val="ppt_y"/>
                                          </p:val>
                                        </p:tav>
                                        <p:tav tm="100000">
                                          <p:val>
                                            <p:strVal val="1+ppt_h/2"/>
                                          </p:val>
                                        </p:tav>
                                      </p:tavLst>
                                    </p:anim>
                                    <p:set>
                                      <p:cBhvr>
                                        <p:cTn id="148" dur="1" fill="hold">
                                          <p:stCondLst>
                                            <p:cond delay="2999"/>
                                          </p:stCondLst>
                                        </p:cTn>
                                        <p:tgtEl>
                                          <p:spTgt spid="22"/>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1+ppt_h/2"/>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1+ppt_h/2"/>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0-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0-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0-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0-ppt_w/2"/>
                                          </p:val>
                                        </p:tav>
                                      </p:tavLst>
                                    </p:anim>
                                    <p:anim calcmode="lin" valueType="num">
                                      <p:cBhvr additive="base">
                                        <p:cTn id="187" dur="3000"/>
                                        <p:tgtEl>
                                          <p:spTgt spid="25"/>
                                        </p:tgtEl>
                                        <p:attrNameLst>
                                          <p:attrName>ppt_y</p:attrName>
                                        </p:attrNameLst>
                                      </p:cBhvr>
                                      <p:tavLst>
                                        <p:tav tm="0">
                                          <p:val>
                                            <p:strVal val="ppt_y"/>
                                          </p:val>
                                        </p:tav>
                                        <p:tav tm="100000">
                                          <p:val>
                                            <p:strVal val="0-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3"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3" fill="hold" grpId="2"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1+ppt_w/2"/>
                                          </p:val>
                                        </p:tav>
                                      </p:tavLst>
                                    </p:anim>
                                    <p:anim calcmode="lin" valueType="num">
                                      <p:cBhvr additive="base">
                                        <p:cTn id="195" dur="3000"/>
                                        <p:tgtEl>
                                          <p:spTgt spid="13"/>
                                        </p:tgtEl>
                                        <p:attrNameLst>
                                          <p:attrName>ppt_y</p:attrName>
                                        </p:attrNameLst>
                                      </p:cBhvr>
                                      <p:tavLst>
                                        <p:tav tm="0">
                                          <p:val>
                                            <p:strVal val="ppt_y"/>
                                          </p:val>
                                        </p:tav>
                                        <p:tav tm="100000">
                                          <p:val>
                                            <p:strVal val="0-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3"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1+ppt_w/2"/>
                                          </p:val>
                                        </p:tav>
                                      </p:tavLst>
                                    </p:anim>
                                    <p:anim calcmode="lin" valueType="num">
                                      <p:cBhvr additive="base">
                                        <p:cTn id="199" dur="3000"/>
                                        <p:tgtEl>
                                          <p:spTgt spid="16"/>
                                        </p:tgtEl>
                                        <p:attrNameLst>
                                          <p:attrName>ppt_y</p:attrName>
                                        </p:attrNameLst>
                                      </p:cBhvr>
                                      <p:tavLst>
                                        <p:tav tm="0">
                                          <p:val>
                                            <p:strVal val="ppt_y"/>
                                          </p:val>
                                        </p:tav>
                                        <p:tav tm="100000">
                                          <p:val>
                                            <p:strVal val="0-ppt_h/2"/>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1+ppt_w/2"/>
                                          </p:val>
                                        </p:tav>
                                      </p:tavLst>
                                    </p:anim>
                                    <p:anim calcmode="lin" valueType="num">
                                      <p:cBhvr additive="base">
                                        <p:cTn id="203" dur="3000"/>
                                        <p:tgtEl>
                                          <p:spTgt spid="20"/>
                                        </p:tgtEl>
                                        <p:attrNameLst>
                                          <p:attrName>ppt_y</p:attrName>
                                        </p:attrNameLst>
                                      </p:cBhvr>
                                      <p:tavLst>
                                        <p:tav tm="0">
                                          <p:val>
                                            <p:strVal val="ppt_y"/>
                                          </p:val>
                                        </p:tav>
                                        <p:tav tm="100000">
                                          <p:val>
                                            <p:strVal val="0-ppt_h/2"/>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0-ppt_h/2"/>
                                          </p:val>
                                        </p:tav>
                                      </p:tavLst>
                                    </p:anim>
                                    <p:set>
                                      <p:cBhvr>
                                        <p:cTn id="208" dur="1" fill="hold">
                                          <p:stCondLst>
                                            <p:cond delay="2999"/>
                                          </p:stCondLst>
                                        </p:cTn>
                                        <p:tgtEl>
                                          <p:spTgt spid="24"/>
                                        </p:tgtEl>
                                        <p:attrNameLst>
                                          <p:attrName>style.visibility</p:attrName>
                                        </p:attrNameLst>
                                      </p:cBhvr>
                                      <p:to>
                                        <p:strVal val="hidden"/>
                                      </p:to>
                                    </p:set>
                                  </p:childTnLst>
                                </p:cTn>
                              </p:par>
                              <p:par>
                                <p:cTn id="209" presetID="23" presetClass="entr" presetSubtype="272"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2/3*#ppt_w"/>
                                          </p:val>
                                        </p:tav>
                                        <p:tav tm="100000">
                                          <p:val>
                                            <p:strVal val="#ppt_w"/>
                                          </p:val>
                                        </p:tav>
                                      </p:tavLst>
                                    </p:anim>
                                    <p:anim calcmode="lin" valueType="num">
                                      <p:cBhvr>
                                        <p:cTn id="212" dur="3000" fill="hold"/>
                                        <p:tgtEl>
                                          <p:spTgt spid="4"/>
                                        </p:tgtEl>
                                        <p:attrNameLst>
                                          <p:attrName>ppt_h</p:attrName>
                                        </p:attrNameLst>
                                      </p:cBhvr>
                                      <p:tavLst>
                                        <p:tav tm="0">
                                          <p:val>
                                            <p:strVal val="2/3*#ppt_h"/>
                                          </p:val>
                                        </p:tav>
                                        <p:tav tm="100000">
                                          <p:val>
                                            <p:strVal val="#ppt_h"/>
                                          </p:val>
                                        </p:tav>
                                      </p:tavLst>
                                    </p:anim>
                                  </p:childTnLst>
                                </p:cTn>
                              </p:par>
                              <p:par>
                                <p:cTn id="213" presetID="4"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ox(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4D00"/>
          </a:solidFill>
        </p:spPr>
        <p:txBody>
          <a:bodyPr/>
          <a:lstStyle/>
          <a:p>
            <a:endParaRPr lang="es-ES" dirty="0"/>
          </a:p>
        </p:txBody>
      </p:sp>
      <p:pic>
        <p:nvPicPr>
          <p:cNvPr id="4" name="3 Imagen" descr="0(54).jpg"/>
          <p:cNvPicPr>
            <a:picLocks noChangeAspect="1"/>
          </p:cNvPicPr>
          <p:nvPr/>
        </p:nvPicPr>
        <p:blipFill>
          <a:blip r:embed="rId2"/>
          <a:stretch>
            <a:fillRect/>
          </a:stretch>
        </p:blipFill>
        <p:spPr>
          <a:xfrm>
            <a:off x="0" y="6691"/>
            <a:ext cx="9144000" cy="6851309"/>
          </a:xfrm>
          <a:prstGeom prst="rect">
            <a:avLst/>
          </a:prstGeom>
        </p:spPr>
      </p:pic>
      <p:pic>
        <p:nvPicPr>
          <p:cNvPr id="5" name="4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a:off x="4572000" y="1214422"/>
            <a:ext cx="3160705" cy="3071810"/>
          </a:xfrm>
          <a:prstGeom prst="rect">
            <a:avLst/>
          </a:prstGeom>
          <a:effectLst>
            <a:reflection blurRad="6350" stA="50000" endA="300" endPos="55500" dist="50800" dir="5400000" sy="-100000" algn="bl" rotWithShape="0"/>
          </a:effectLst>
        </p:spPr>
      </p:pic>
      <p:pic>
        <p:nvPicPr>
          <p:cNvPr id="6" name="5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1357290" y="3895725"/>
            <a:ext cx="3095668" cy="2962275"/>
          </a:xfrm>
          <a:prstGeom prst="rect">
            <a:avLst/>
          </a:prstGeom>
          <a:effectLst>
            <a:reflection blurRad="6350" stA="50000" endA="300" endPos="55500" dist="50800" dir="5400000" sy="-100000" algn="bl" rotWithShape="0"/>
          </a:effectLst>
        </p:spPr>
      </p:pic>
      <p:pic>
        <p:nvPicPr>
          <p:cNvPr id="7" name="6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1357290" y="3071810"/>
            <a:ext cx="3286148" cy="2962275"/>
          </a:xfrm>
          <a:prstGeom prst="rect">
            <a:avLst/>
          </a:prstGeom>
          <a:effectLst>
            <a:reflection blurRad="6350" stA="50000" endA="300" endPos="55500" dist="50800" dir="5400000" sy="-100000" algn="bl" rotWithShape="0"/>
          </a:effectLst>
        </p:spPr>
      </p:pic>
      <p:pic>
        <p:nvPicPr>
          <p:cNvPr id="8" name="7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a:off x="4786314" y="2857496"/>
            <a:ext cx="3160705" cy="3071810"/>
          </a:xfrm>
          <a:prstGeom prst="rect">
            <a:avLst/>
          </a:prstGeom>
          <a:effectLst>
            <a:reflection blurRad="6350" stA="50000" endA="300" endPos="55500" dist="50800" dir="5400000" sy="-100000" algn="bl" rotWithShape="0"/>
          </a:effectLst>
        </p:spPr>
      </p:pic>
      <p:pic>
        <p:nvPicPr>
          <p:cNvPr id="9" name="8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1500166" y="2285992"/>
            <a:ext cx="3286148" cy="2962275"/>
          </a:xfrm>
          <a:prstGeom prst="rect">
            <a:avLst/>
          </a:prstGeom>
          <a:effectLst>
            <a:reflection blurRad="6350" stA="50000" endA="300" endPos="55500" dist="50800" dir="5400000" sy="-100000" algn="bl" rotWithShape="0"/>
          </a:effectLst>
        </p:spPr>
      </p:pic>
      <p:pic>
        <p:nvPicPr>
          <p:cNvPr id="10" name="9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a:off x="4643438" y="2143116"/>
            <a:ext cx="3214710" cy="3071810"/>
          </a:xfrm>
          <a:prstGeom prst="rect">
            <a:avLst/>
          </a:prstGeom>
          <a:effectLst>
            <a:reflection blurRad="6350" stA="50000" endA="300" endPos="55500" dist="50800" dir="5400000" sy="-100000" algn="bl" rotWithShape="0"/>
          </a:effectLst>
        </p:spPr>
      </p:pic>
      <p:pic>
        <p:nvPicPr>
          <p:cNvPr id="11" name="10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a:off x="4857752" y="3786190"/>
            <a:ext cx="3160705" cy="3071810"/>
          </a:xfrm>
          <a:prstGeom prst="rect">
            <a:avLst/>
          </a:prstGeom>
          <a:effectLst>
            <a:reflection blurRad="6350" stA="50000" endA="300" endPos="55500" dist="50800" dir="5400000" sy="-100000" algn="bl" rotWithShape="0"/>
          </a:effectLst>
        </p:spPr>
      </p:pic>
      <p:pic>
        <p:nvPicPr>
          <p:cNvPr id="12" name="11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1571604" y="1500174"/>
            <a:ext cx="3286148" cy="2962275"/>
          </a:xfrm>
          <a:prstGeom prst="rect">
            <a:avLst/>
          </a:prstGeom>
          <a:effectLst>
            <a:reflection blurRad="6350" stA="50000" endA="300" endPos="55500" dist="50800" dir="5400000" sy="-100000" algn="bl" rotWithShape="0"/>
          </a:effectLst>
        </p:spPr>
      </p:pic>
      <p:pic>
        <p:nvPicPr>
          <p:cNvPr id="13" name="12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1643042" y="785794"/>
            <a:ext cx="3286148" cy="2962275"/>
          </a:xfrm>
          <a:prstGeom prst="rect">
            <a:avLst/>
          </a:prstGeom>
          <a:effectLst>
            <a:reflection blurRad="6350" stA="50000" endA="300" endPos="55500" dist="50800" dir="5400000" sy="-100000" algn="bl" rotWithShape="0"/>
          </a:effectLst>
        </p:spPr>
      </p:pic>
      <p:pic>
        <p:nvPicPr>
          <p:cNvPr id="14" name="13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a:off x="4500562" y="428604"/>
            <a:ext cx="3160705" cy="3071810"/>
          </a:xfrm>
          <a:prstGeom prst="rect">
            <a:avLst/>
          </a:prstGeom>
          <a:effectLst>
            <a:reflection blurRad="6350" stA="50000" endA="300" endPos="55500" dist="50800" dir="5400000" sy="-100000" algn="bl" rotWithShape="0"/>
          </a:effectLst>
        </p:spPr>
      </p:pic>
      <p:pic>
        <p:nvPicPr>
          <p:cNvPr id="15" name="14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flipH="1">
            <a:off x="1714480" y="0"/>
            <a:ext cx="3286148" cy="2962275"/>
          </a:xfrm>
          <a:prstGeom prst="rect">
            <a:avLst/>
          </a:prstGeom>
          <a:effectLst>
            <a:reflection blurRad="6350" stA="50000" endA="300" endPos="55500" dist="50800" dir="5400000" sy="-100000" algn="bl" rotWithShape="0"/>
          </a:effectLst>
        </p:spPr>
      </p:pic>
      <p:pic>
        <p:nvPicPr>
          <p:cNvPr id="16" name="15 Imagen" descr="34.png"/>
          <p:cNvPicPr>
            <a:picLocks noChangeAspect="1"/>
          </p:cNvPicPr>
          <p:nvPr/>
        </p:nvPicPr>
        <p:blipFill>
          <a:blip r:embed="rId3">
            <a:duotone>
              <a:prstClr val="black"/>
              <a:schemeClr val="accent6">
                <a:tint val="45000"/>
                <a:satMod val="400000"/>
              </a:schemeClr>
            </a:duotone>
            <a:lum contrast="40000"/>
          </a:blip>
          <a:stretch>
            <a:fillRect/>
          </a:stretch>
        </p:blipFill>
        <p:spPr>
          <a:xfrm>
            <a:off x="4572000" y="0"/>
            <a:ext cx="3160705" cy="3071810"/>
          </a:xfrm>
          <a:prstGeom prst="rect">
            <a:avLst/>
          </a:prstGeom>
          <a:effectLst>
            <a:reflection blurRad="6350" stA="50000" endA="300" endPos="55500" dist="50800" dir="5400000" sy="-100000" algn="bl" rotWithShape="0"/>
          </a:effectLst>
        </p:spPr>
      </p:pic>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19" presetClass="exit" presetSubtype="5" fill="hold" nodeType="afterEffect">
                                  <p:stCondLst>
                                    <p:cond delay="0"/>
                                  </p:stCondLst>
                                  <p:childTnLst>
                                    <p:anim calcmode="lin" valueType="num">
                                      <p:cBhvr>
                                        <p:cTn id="82" dur="3000"/>
                                        <p:tgtEl>
                                          <p:spTgt spid="6"/>
                                        </p:tgtEl>
                                        <p:attrNameLst>
                                          <p:attrName>ppt_w</p:attrName>
                                        </p:attrNameLst>
                                      </p:cBhvr>
                                      <p:tavLst>
                                        <p:tav tm="0">
                                          <p:val>
                                            <p:strVal val="ppt_w"/>
                                          </p:val>
                                        </p:tav>
                                        <p:tav tm="100000">
                                          <p:val>
                                            <p:strVal val="ppt_w"/>
                                          </p:val>
                                        </p:tav>
                                      </p:tavLst>
                                    </p:anim>
                                    <p:anim calcmode="lin" valueType="num">
                                      <p:cBhvr>
                                        <p:cTn id="8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6"/>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strVal val="ppt_w"/>
                                          </p:val>
                                        </p:tav>
                                      </p:tavLst>
                                    </p:anim>
                                    <p:anim calcmode="lin" valueType="num">
                                      <p:cBhvr>
                                        <p:cTn id="8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3000"/>
                                        <p:tgtEl>
                                          <p:spTgt spid="12"/>
                                        </p:tgtEl>
                                        <p:attrNameLst>
                                          <p:attrName>ppt_w</p:attrName>
                                        </p:attrNameLst>
                                      </p:cBhvr>
                                      <p:tavLst>
                                        <p:tav tm="0">
                                          <p:val>
                                            <p:strVal val="ppt_w"/>
                                          </p:val>
                                        </p:tav>
                                        <p:tav tm="100000">
                                          <p:val>
                                            <p:strVal val="ppt_w"/>
                                          </p:val>
                                        </p:tav>
                                      </p:tavLst>
                                    </p:anim>
                                    <p:anim calcmode="lin" valueType="num">
                                      <p:cBhvr>
                                        <p:cTn id="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12"/>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3000"/>
                                        <p:tgtEl>
                                          <p:spTgt spid="13"/>
                                        </p:tgtEl>
                                        <p:attrNameLst>
                                          <p:attrName>ppt_w</p:attrName>
                                        </p:attrNameLst>
                                      </p:cBhvr>
                                      <p:tavLst>
                                        <p:tav tm="0">
                                          <p:val>
                                            <p:strVal val="ppt_w"/>
                                          </p:val>
                                        </p:tav>
                                        <p:tav tm="100000">
                                          <p:val>
                                            <p:strVal val="ppt_w"/>
                                          </p:val>
                                        </p:tav>
                                      </p:tavLst>
                                    </p:anim>
                                    <p:anim calcmode="lin" valueType="num">
                                      <p:cBhvr>
                                        <p:cTn id="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13"/>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000"/>
                                        <p:tgtEl>
                                          <p:spTgt spid="15"/>
                                        </p:tgtEl>
                                        <p:attrNameLst>
                                          <p:attrName>ppt_w</p:attrName>
                                        </p:attrNameLst>
                                      </p:cBhvr>
                                      <p:tavLst>
                                        <p:tav tm="0">
                                          <p:val>
                                            <p:strVal val="ppt_w"/>
                                          </p:val>
                                        </p:tav>
                                        <p:tav tm="100000">
                                          <p:val>
                                            <p:strVal val="ppt_w"/>
                                          </p:val>
                                        </p:tav>
                                      </p:tavLst>
                                    </p:anim>
                                    <p:anim calcmode="lin" valueType="num">
                                      <p:cBhvr>
                                        <p:cTn id="10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15"/>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5"/>
                                        </p:tgtEl>
                                        <p:attrNameLst>
                                          <p:attrName>ppt_w</p:attrName>
                                        </p:attrNameLst>
                                      </p:cBhvr>
                                      <p:tavLst>
                                        <p:tav tm="0">
                                          <p:val>
                                            <p:strVal val="ppt_w"/>
                                          </p:val>
                                        </p:tav>
                                        <p:tav tm="100000">
                                          <p:val>
                                            <p:strVal val="ppt_w"/>
                                          </p:val>
                                        </p:tav>
                                      </p:tavLst>
                                    </p:anim>
                                    <p:anim calcmode="lin" valueType="num">
                                      <p:cBhvr>
                                        <p:cTn id="10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strVal val="ppt_w"/>
                                          </p:val>
                                        </p:tav>
                                      </p:tavLst>
                                    </p:anim>
                                    <p:anim calcmode="lin" valueType="num">
                                      <p:cBhvr>
                                        <p:cTn id="1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8"/>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10"/>
                                        </p:tgtEl>
                                        <p:attrNameLst>
                                          <p:attrName>ppt_w</p:attrName>
                                        </p:attrNameLst>
                                      </p:cBhvr>
                                      <p:tavLst>
                                        <p:tav tm="0">
                                          <p:val>
                                            <p:strVal val="ppt_w"/>
                                          </p:val>
                                        </p:tav>
                                        <p:tav tm="100000">
                                          <p:val>
                                            <p:strVal val="ppt_w"/>
                                          </p:val>
                                        </p:tav>
                                      </p:tavLst>
                                    </p:anim>
                                    <p:anim calcmode="lin" valueType="num">
                                      <p:cBhvr>
                                        <p:cTn id="11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10"/>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11"/>
                                        </p:tgtEl>
                                        <p:attrNameLst>
                                          <p:attrName>ppt_w</p:attrName>
                                        </p:attrNameLst>
                                      </p:cBhvr>
                                      <p:tavLst>
                                        <p:tav tm="0">
                                          <p:val>
                                            <p:strVal val="ppt_w"/>
                                          </p:val>
                                        </p:tav>
                                        <p:tav tm="100000">
                                          <p:val>
                                            <p:strVal val="ppt_w"/>
                                          </p:val>
                                        </p:tav>
                                      </p:tavLst>
                                    </p:anim>
                                    <p:anim calcmode="lin" valueType="num">
                                      <p:cBhvr>
                                        <p:cTn id="11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11"/>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14"/>
                                        </p:tgtEl>
                                        <p:attrNameLst>
                                          <p:attrName>ppt_w</p:attrName>
                                        </p:attrNameLst>
                                      </p:cBhvr>
                                      <p:tavLst>
                                        <p:tav tm="0">
                                          <p:val>
                                            <p:strVal val="ppt_w"/>
                                          </p:val>
                                        </p:tav>
                                        <p:tav tm="100000">
                                          <p:val>
                                            <p:strVal val="ppt_w"/>
                                          </p:val>
                                        </p:tav>
                                      </p:tavLst>
                                    </p:anim>
                                    <p:anim calcmode="lin" valueType="num">
                                      <p:cBhvr>
                                        <p:cTn id="12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16"/>
                                        </p:tgtEl>
                                        <p:attrNameLst>
                                          <p:attrName>ppt_w</p:attrName>
                                        </p:attrNameLst>
                                      </p:cBhvr>
                                      <p:tavLst>
                                        <p:tav tm="0">
                                          <p:val>
                                            <p:strVal val="ppt_w"/>
                                          </p:val>
                                        </p:tav>
                                        <p:tav tm="100000">
                                          <p:val>
                                            <p:strVal val="ppt_w"/>
                                          </p:val>
                                        </p:tav>
                                      </p:tavLst>
                                    </p:anim>
                                    <p:anim calcmode="lin" valueType="num">
                                      <p:cBhvr>
                                        <p:cTn id="12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1+ppt_w/2"/>
                                          </p:val>
                                        </p:tav>
                                      </p:tavLst>
                                    </p:anim>
                                    <p:anim calcmode="lin" valueType="num">
                                      <p:cBhvr additive="base">
                                        <p:cTn id="151" dur="3000"/>
                                        <p:tgtEl>
                                          <p:spTgt spid="15"/>
                                        </p:tgtEl>
                                        <p:attrNameLst>
                                          <p:attrName>ppt_y</p:attrName>
                                        </p:attrNameLst>
                                      </p:cBhvr>
                                      <p:tavLst>
                                        <p:tav tm="0">
                                          <p:val>
                                            <p:strVal val="ppt_y"/>
                                          </p:val>
                                        </p:tav>
                                        <p:tav tm="100000">
                                          <p:val>
                                            <p:strVal val="ppt_y"/>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0-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0-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17" presetClass="entr" presetSubtype="10"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fltVal val="0"/>
                                          </p:val>
                                        </p:tav>
                                        <p:tav tm="100000">
                                          <p:val>
                                            <p:strVal val="#ppt_w"/>
                                          </p:val>
                                        </p:tav>
                                      </p:tavLst>
                                    </p:anim>
                                    <p:anim calcmode="lin" valueType="num">
                                      <p:cBhvr>
                                        <p:cTn id="18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FFE9AB"/>
              </a:gs>
              <a:gs pos="50000">
                <a:srgbClr val="C00000">
                  <a:shade val="67500"/>
                  <a:satMod val="115000"/>
                </a:srgbClr>
              </a:gs>
              <a:gs pos="100000">
                <a:srgbClr val="C00000">
                  <a:shade val="100000"/>
                  <a:satMod val="115000"/>
                </a:srgbClr>
              </a:gs>
            </a:gsLst>
            <a:path path="circle">
              <a:fillToRect l="50000" t="50000" r="50000" b="50000"/>
            </a:path>
            <a:tileRect/>
          </a:gradFill>
        </p:spPr>
        <p:txBody>
          <a:bodyPr/>
          <a:lstStyle/>
          <a:p>
            <a:endParaRPr lang="es-ES" dirty="0"/>
          </a:p>
        </p:txBody>
      </p:sp>
      <p:pic>
        <p:nvPicPr>
          <p:cNvPr id="4" name="3 Imagen" descr="0(56).jpg"/>
          <p:cNvPicPr>
            <a:picLocks noChangeAspect="1"/>
          </p:cNvPicPr>
          <p:nvPr/>
        </p:nvPicPr>
        <p:blipFill>
          <a:blip r:embed="rId2"/>
          <a:stretch>
            <a:fillRect/>
          </a:stretch>
        </p:blipFill>
        <p:spPr>
          <a:xfrm>
            <a:off x="0" y="0"/>
            <a:ext cx="9152930" cy="6858000"/>
          </a:xfrm>
          <a:prstGeom prst="rect">
            <a:avLst/>
          </a:prstGeom>
        </p:spPr>
      </p:pic>
      <p:sp>
        <p:nvSpPr>
          <p:cNvPr id="5" name="4 Lágrima"/>
          <p:cNvSpPr/>
          <p:nvPr/>
        </p:nvSpPr>
        <p:spPr>
          <a:xfrm rot="19053493">
            <a:off x="3946339" y="5476123"/>
            <a:ext cx="1163884" cy="1138297"/>
          </a:xfrm>
          <a:prstGeom prst="teardrop">
            <a:avLst>
              <a:gd name="adj" fmla="val 164271"/>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07301">
            <a:off x="4015849" y="804422"/>
            <a:ext cx="1121381" cy="1115070"/>
          </a:xfrm>
          <a:prstGeom prst="teardrop">
            <a:avLst>
              <a:gd name="adj" fmla="val 161659"/>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650179">
            <a:off x="1810744" y="3172804"/>
            <a:ext cx="1171334" cy="1161677"/>
          </a:xfrm>
          <a:prstGeom prst="teardrop">
            <a:avLst>
              <a:gd name="adj" fmla="val 150252"/>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3131">
            <a:off x="6452407" y="2990411"/>
            <a:ext cx="1084093" cy="1138297"/>
          </a:xfrm>
          <a:prstGeom prst="teardrop">
            <a:avLst>
              <a:gd name="adj" fmla="val 145289"/>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481486">
            <a:off x="2874494" y="5018982"/>
            <a:ext cx="1152810" cy="1138297"/>
          </a:xfrm>
          <a:prstGeom prst="teardrop">
            <a:avLst>
              <a:gd name="adj" fmla="val 147665"/>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644901">
            <a:off x="2024825" y="4240891"/>
            <a:ext cx="1152810" cy="1138297"/>
          </a:xfrm>
          <a:prstGeom prst="teardrop">
            <a:avLst>
              <a:gd name="adj" fmla="val 152419"/>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725383">
            <a:off x="2111423" y="1950592"/>
            <a:ext cx="1152810" cy="1172928"/>
          </a:xfrm>
          <a:prstGeom prst="teardrop">
            <a:avLst>
              <a:gd name="adj" fmla="val 152523"/>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6185141">
            <a:off x="2894518" y="1049817"/>
            <a:ext cx="1152810" cy="1138297"/>
          </a:xfrm>
          <a:prstGeom prst="teardrop">
            <a:avLst>
              <a:gd name="adj" fmla="val 153737"/>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018564">
            <a:off x="5184706" y="5125873"/>
            <a:ext cx="1152810" cy="1138297"/>
          </a:xfrm>
          <a:prstGeom prst="teardrop">
            <a:avLst>
              <a:gd name="adj" fmla="val 157218"/>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437601">
            <a:off x="6034914" y="4190270"/>
            <a:ext cx="1152810" cy="1138297"/>
          </a:xfrm>
          <a:prstGeom prst="teardrop">
            <a:avLst>
              <a:gd name="adj" fmla="val 151363"/>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205882">
            <a:off x="5088152" y="1231096"/>
            <a:ext cx="1121381" cy="1115070"/>
          </a:xfrm>
          <a:prstGeom prst="teardrop">
            <a:avLst>
              <a:gd name="adj" fmla="val 140982"/>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1770923">
            <a:off x="6084160" y="1869884"/>
            <a:ext cx="1121381" cy="1115070"/>
          </a:xfrm>
          <a:prstGeom prst="teardrop">
            <a:avLst>
              <a:gd name="adj" fmla="val 141404"/>
            </a:avLst>
          </a:prstGeom>
          <a:gradFill flip="none" rotWithShape="1">
            <a:gsLst>
              <a:gs pos="55000">
                <a:srgbClr val="FF0000">
                  <a:shade val="30000"/>
                  <a:satMod val="115000"/>
                  <a:alpha val="0"/>
                </a:srgbClr>
              </a:gs>
              <a:gs pos="50000">
                <a:srgbClr val="FF0000">
                  <a:shade val="67500"/>
                  <a:satMod val="115000"/>
                </a:srgbClr>
              </a:gs>
              <a:gs pos="100000">
                <a:srgbClr val="FF0000">
                  <a:shade val="100000"/>
                  <a:satMod val="115000"/>
                </a:srgbClr>
              </a:gs>
            </a:gsLst>
            <a:path path="circle">
              <a:fillToRect l="50000" t="50000" r="50000" b="50000"/>
            </a:path>
            <a:tileRect/>
          </a:gradFill>
          <a:ln w="28575">
            <a:solidFill>
              <a:srgbClr val="C000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463200"/>
          </a:solidFill>
        </p:spPr>
        <p:txBody>
          <a:bodyPr/>
          <a:lstStyle/>
          <a:p>
            <a:endParaRPr lang="es-ES" dirty="0"/>
          </a:p>
        </p:txBody>
      </p:sp>
      <p:pic>
        <p:nvPicPr>
          <p:cNvPr id="4" name="3 Imagen" descr="0(57).jpg"/>
          <p:cNvPicPr>
            <a:picLocks noChangeAspect="1"/>
          </p:cNvPicPr>
          <p:nvPr/>
        </p:nvPicPr>
        <p:blipFill>
          <a:blip r:embed="rId2"/>
          <a:stretch>
            <a:fillRect/>
          </a:stretch>
        </p:blipFill>
        <p:spPr>
          <a:xfrm>
            <a:off x="0" y="0"/>
            <a:ext cx="9161859" cy="6858000"/>
          </a:xfrm>
          <a:prstGeom prst="rect">
            <a:avLst/>
          </a:prstGeom>
        </p:spPr>
      </p:pic>
      <p:sp>
        <p:nvSpPr>
          <p:cNvPr id="5" name="4 Onda"/>
          <p:cNvSpPr/>
          <p:nvPr/>
        </p:nvSpPr>
        <p:spPr>
          <a:xfrm>
            <a:off x="1857356" y="0"/>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714876" y="0"/>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857356" y="1071546"/>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786314" y="1071546"/>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857356" y="2214554"/>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857752" y="2214554"/>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857356" y="3429000"/>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929190" y="3286124"/>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643042" y="4500570"/>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857752" y="4429132"/>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714480" y="5643578"/>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786314" y="5643578"/>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0-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B050"/>
          </a:solidFill>
        </p:spPr>
        <p:txBody>
          <a:bodyPr/>
          <a:lstStyle/>
          <a:p>
            <a:endParaRPr lang="es-ES" dirty="0"/>
          </a:p>
        </p:txBody>
      </p:sp>
      <p:pic>
        <p:nvPicPr>
          <p:cNvPr id="4" name="3 Imagen" descr="0(58).jpg"/>
          <p:cNvPicPr>
            <a:picLocks noChangeAspect="1"/>
          </p:cNvPicPr>
          <p:nvPr/>
        </p:nvPicPr>
        <p:blipFill>
          <a:blip r:embed="rId2"/>
          <a:stretch>
            <a:fillRect/>
          </a:stretch>
        </p:blipFill>
        <p:spPr>
          <a:xfrm>
            <a:off x="0" y="0"/>
            <a:ext cx="9144000" cy="6858000"/>
          </a:xfrm>
          <a:prstGeom prst="rect">
            <a:avLst/>
          </a:prstGeom>
        </p:spPr>
      </p:pic>
      <p:sp>
        <p:nvSpPr>
          <p:cNvPr id="5" name="4 Lágrima"/>
          <p:cNvSpPr/>
          <p:nvPr/>
        </p:nvSpPr>
        <p:spPr>
          <a:xfrm rot="2945958">
            <a:off x="1511364" y="2237471"/>
            <a:ext cx="2529539" cy="2508250"/>
          </a:xfrm>
          <a:prstGeom prst="teardrop">
            <a:avLst/>
          </a:prstGeom>
          <a:solidFill>
            <a:schemeClr val="bg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883979">
            <a:off x="3226982" y="238184"/>
            <a:ext cx="2529539" cy="2508250"/>
          </a:xfrm>
          <a:prstGeom prst="teardrop">
            <a:avLst/>
          </a:prstGeom>
          <a:solidFill>
            <a:schemeClr val="bg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13184">
            <a:off x="3373087" y="4169939"/>
            <a:ext cx="2529539" cy="2508250"/>
          </a:xfrm>
          <a:prstGeom prst="teardrop">
            <a:avLst/>
          </a:prstGeom>
          <a:solidFill>
            <a:schemeClr val="bg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037649">
            <a:off x="5144720" y="2152959"/>
            <a:ext cx="2529539" cy="2508250"/>
          </a:xfrm>
          <a:prstGeom prst="teardrop">
            <a:avLst/>
          </a:prstGeom>
          <a:solidFill>
            <a:schemeClr val="bg2">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883979">
            <a:off x="3381668" y="550549"/>
            <a:ext cx="2289170" cy="2240735"/>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037649">
            <a:off x="5088943" y="2389681"/>
            <a:ext cx="2173443" cy="2203978"/>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945958">
            <a:off x="1794863" y="2399597"/>
            <a:ext cx="2248292" cy="2184796"/>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13184">
            <a:off x="3523621" y="4248222"/>
            <a:ext cx="2196603" cy="2147745"/>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7883979">
            <a:off x="3598897" y="1066635"/>
            <a:ext cx="1760790" cy="1819461"/>
          </a:xfrm>
          <a:prstGeom prst="teardrop">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3037649">
            <a:off x="4978940" y="2696949"/>
            <a:ext cx="1686449" cy="1676534"/>
          </a:xfrm>
          <a:prstGeom prst="teardrop">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945958">
            <a:off x="2306386" y="2600805"/>
            <a:ext cx="1868189" cy="1852461"/>
          </a:xfrm>
          <a:prstGeom prst="teardrop">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13184">
            <a:off x="3780134" y="4131679"/>
            <a:ext cx="1668488" cy="1666472"/>
          </a:xfrm>
          <a:prstGeom prst="teardrop">
            <a:avLst/>
          </a:prstGeom>
          <a:gradFill flip="none" rotWithShape="1">
            <a:gsLst>
              <a:gs pos="0">
                <a:srgbClr val="00B050">
                  <a:shade val="30000"/>
                  <a:satMod val="115000"/>
                </a:srgbClr>
              </a:gs>
              <a:gs pos="50000">
                <a:srgbClr val="00B050">
                  <a:shade val="67500"/>
                  <a:satMod val="115000"/>
                </a:srgbClr>
              </a:gs>
              <a:gs pos="100000">
                <a:srgbClr val="00B050">
                  <a:shade val="100000"/>
                  <a:satMod val="115000"/>
                </a:srgbClr>
              </a:gs>
            </a:gsLst>
            <a:lin ang="54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strVal val="#ppt_w"/>
                                          </p:val>
                                        </p:tav>
                                        <p:tav tm="100000">
                                          <p:val>
                                            <p:strVal val="#ppt_w"/>
                                          </p:val>
                                        </p:tav>
                                      </p:tavLst>
                                    </p:anim>
                                    <p:anim calcmode="lin" valueType="num">
                                      <p:cBhvr>
                                        <p:cTn id="99" dur="3000" fill="hold"/>
                                        <p:tgtEl>
                                          <p:spTgt spid="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strVal val="#ppt_w"/>
                                          </p:val>
                                        </p:tav>
                                        <p:tav tm="100000">
                                          <p:val>
                                            <p:strVal val="#ppt_w"/>
                                          </p:val>
                                        </p:tav>
                                      </p:tavLst>
                                    </p:anim>
                                    <p:anim calcmode="lin" valueType="num">
                                      <p:cBhvr>
                                        <p:cTn id="103" dur="3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3000" fill="hold"/>
                                        <p:tgtEl>
                                          <p:spTgt spid="6"/>
                                        </p:tgtEl>
                                        <p:attrNameLst>
                                          <p:attrName>ppt_x</p:attrName>
                                        </p:attrNameLst>
                                      </p:cBhvr>
                                      <p:tavLst>
                                        <p:tav tm="0">
                                          <p:val>
                                            <p:strVal val="#ppt_x"/>
                                          </p:val>
                                        </p:tav>
                                        <p:tav tm="100000">
                                          <p:val>
                                            <p:strVal val="#ppt_x"/>
                                          </p:val>
                                        </p:tav>
                                      </p:tavLst>
                                    </p:anim>
                                    <p:anim calcmode="lin" valueType="num">
                                      <p:cBhvr additive="base">
                                        <p:cTn id="131" dur="3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3000" fill="hold"/>
                                        <p:tgtEl>
                                          <p:spTgt spid="9"/>
                                        </p:tgtEl>
                                        <p:attrNameLst>
                                          <p:attrName>ppt_x</p:attrName>
                                        </p:attrNameLst>
                                      </p:cBhvr>
                                      <p:tavLst>
                                        <p:tav tm="0">
                                          <p:val>
                                            <p:strVal val="#ppt_x"/>
                                          </p:val>
                                        </p:tav>
                                        <p:tav tm="100000">
                                          <p:val>
                                            <p:strVal val="#ppt_x"/>
                                          </p:val>
                                        </p:tav>
                                      </p:tavLst>
                                    </p:anim>
                                    <p:anim calcmode="lin" valueType="num">
                                      <p:cBhvr additive="base">
                                        <p:cTn id="135" dur="3000" fill="hold"/>
                                        <p:tgtEl>
                                          <p:spTgt spid="9"/>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ppt_x"/>
                                          </p:val>
                                        </p:tav>
                                        <p:tav tm="100000">
                                          <p:val>
                                            <p:strVal val="#ppt_x"/>
                                          </p:val>
                                        </p:tav>
                                      </p:tavLst>
                                    </p:anim>
                                    <p:anim calcmode="lin" valueType="num">
                                      <p:cBhvr additive="base">
                                        <p:cTn id="139" dur="3000" fill="hold"/>
                                        <p:tgtEl>
                                          <p:spTgt spid="13"/>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7"/>
                                        </p:tgtEl>
                                        <p:attrNameLst>
                                          <p:attrName>style.visibility</p:attrName>
                                        </p:attrNameLst>
                                      </p:cBhvr>
                                      <p:to>
                                        <p:strVal val="visible"/>
                                      </p:to>
                                    </p:set>
                                    <p:anim calcmode="lin" valueType="num">
                                      <p:cBhvr additive="base">
                                        <p:cTn id="142" dur="3000" fill="hold"/>
                                        <p:tgtEl>
                                          <p:spTgt spid="7"/>
                                        </p:tgtEl>
                                        <p:attrNameLst>
                                          <p:attrName>ppt_x</p:attrName>
                                        </p:attrNameLst>
                                      </p:cBhvr>
                                      <p:tavLst>
                                        <p:tav tm="0">
                                          <p:val>
                                            <p:strVal val="#ppt_x"/>
                                          </p:val>
                                        </p:tav>
                                        <p:tav tm="100000">
                                          <p:val>
                                            <p:strVal val="#ppt_x"/>
                                          </p:val>
                                        </p:tav>
                                      </p:tavLst>
                                    </p:anim>
                                    <p:anim calcmode="lin" valueType="num">
                                      <p:cBhvr additive="base">
                                        <p:cTn id="143" dur="3000" fill="hold"/>
                                        <p:tgtEl>
                                          <p:spTgt spid="7"/>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ppt_x"/>
                                          </p:val>
                                        </p:tav>
                                        <p:tav tm="100000">
                                          <p:val>
                                            <p:strVal val="#ppt_x"/>
                                          </p:val>
                                        </p:tav>
                                      </p:tavLst>
                                    </p:anim>
                                    <p:anim calcmode="lin" valueType="num">
                                      <p:cBhvr additive="base">
                                        <p:cTn id="147" dur="3000" fill="hold"/>
                                        <p:tgtEl>
                                          <p:spTgt spid="12"/>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ppt_x"/>
                                          </p:val>
                                        </p:tav>
                                        <p:tav tm="100000">
                                          <p:val>
                                            <p:strVal val="#ppt_x"/>
                                          </p:val>
                                        </p:tav>
                                      </p:tavLst>
                                    </p:anim>
                                    <p:anim calcmode="lin" valueType="num">
                                      <p:cBhvr additive="base">
                                        <p:cTn id="151" dur="3000" fill="hold"/>
                                        <p:tgtEl>
                                          <p:spTgt spid="16"/>
                                        </p:tgtEl>
                                        <p:attrNameLst>
                                          <p:attrName>ppt_y</p:attrName>
                                        </p:attrNameLst>
                                      </p:cBhvr>
                                      <p:tavLst>
                                        <p:tav tm="0">
                                          <p:val>
                                            <p:strVal val="0-#ppt_h/2"/>
                                          </p:val>
                                        </p:tav>
                                        <p:tav tm="100000">
                                          <p:val>
                                            <p:strVal val="#ppt_y"/>
                                          </p:val>
                                        </p:tav>
                                      </p:tavLst>
                                    </p:anim>
                                  </p:childTnLst>
                                </p:cTn>
                              </p:par>
                              <p:par>
                                <p:cTn id="152" presetID="2" presetClass="entr" presetSubtype="2"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1+#ppt_w/2"/>
                                          </p:val>
                                        </p:tav>
                                        <p:tav tm="100000">
                                          <p:val>
                                            <p:strVal val="#ppt_x"/>
                                          </p:val>
                                        </p:tav>
                                      </p:tavLst>
                                    </p:anim>
                                    <p:anim calcmode="lin" valueType="num">
                                      <p:cBhvr additive="base">
                                        <p:cTn id="155" dur="3000" fill="hold"/>
                                        <p:tgtEl>
                                          <p:spTgt spid="5"/>
                                        </p:tgtEl>
                                        <p:attrNameLst>
                                          <p:attrName>ppt_y</p:attrName>
                                        </p:attrNameLst>
                                      </p:cBhvr>
                                      <p:tavLst>
                                        <p:tav tm="0">
                                          <p:val>
                                            <p:strVal val="#ppt_y"/>
                                          </p:val>
                                        </p:tav>
                                        <p:tav tm="100000">
                                          <p:val>
                                            <p:strVal val="#ppt_y"/>
                                          </p:val>
                                        </p:tav>
                                      </p:tavLst>
                                    </p:anim>
                                  </p:childTnLst>
                                </p:cTn>
                              </p:par>
                              <p:par>
                                <p:cTn id="156" presetID="2" presetClass="entr" presetSubtype="2"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3000" fill="hold"/>
                                        <p:tgtEl>
                                          <p:spTgt spid="11"/>
                                        </p:tgtEl>
                                        <p:attrNameLst>
                                          <p:attrName>ppt_x</p:attrName>
                                        </p:attrNameLst>
                                      </p:cBhvr>
                                      <p:tavLst>
                                        <p:tav tm="0">
                                          <p:val>
                                            <p:strVal val="1+#ppt_w/2"/>
                                          </p:val>
                                        </p:tav>
                                        <p:tav tm="100000">
                                          <p:val>
                                            <p:strVal val="#ppt_x"/>
                                          </p:val>
                                        </p:tav>
                                      </p:tavLst>
                                    </p:anim>
                                    <p:anim calcmode="lin" valueType="num">
                                      <p:cBhvr additive="base">
                                        <p:cTn id="159" dur="3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2" fill="hold" grpId="2"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additive="base">
                                        <p:cTn id="162" dur="3000" fill="hold"/>
                                        <p:tgtEl>
                                          <p:spTgt spid="15"/>
                                        </p:tgtEl>
                                        <p:attrNameLst>
                                          <p:attrName>ppt_x</p:attrName>
                                        </p:attrNameLst>
                                      </p:cBhvr>
                                      <p:tavLst>
                                        <p:tav tm="0">
                                          <p:val>
                                            <p:strVal val="1+#ppt_w/2"/>
                                          </p:val>
                                        </p:tav>
                                        <p:tav tm="100000">
                                          <p:val>
                                            <p:strVal val="#ppt_x"/>
                                          </p:val>
                                        </p:tav>
                                      </p:tavLst>
                                    </p:anim>
                                    <p:anim calcmode="lin" valueType="num">
                                      <p:cBhvr additive="base">
                                        <p:cTn id="163" dur="3000" fill="hold"/>
                                        <p:tgtEl>
                                          <p:spTgt spid="15"/>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8"/>
                                        </p:tgtEl>
                                        <p:attrNameLst>
                                          <p:attrName>style.visibility</p:attrName>
                                        </p:attrNameLst>
                                      </p:cBhvr>
                                      <p:to>
                                        <p:strVal val="visible"/>
                                      </p:to>
                                    </p:set>
                                    <p:anim calcmode="lin" valueType="num">
                                      <p:cBhvr additive="base">
                                        <p:cTn id="166" dur="3000" fill="hold"/>
                                        <p:tgtEl>
                                          <p:spTgt spid="8"/>
                                        </p:tgtEl>
                                        <p:attrNameLst>
                                          <p:attrName>ppt_x</p:attrName>
                                        </p:attrNameLst>
                                      </p:cBhvr>
                                      <p:tavLst>
                                        <p:tav tm="0">
                                          <p:val>
                                            <p:strVal val="0-#ppt_w/2"/>
                                          </p:val>
                                        </p:tav>
                                        <p:tav tm="100000">
                                          <p:val>
                                            <p:strVal val="#ppt_x"/>
                                          </p:val>
                                        </p:tav>
                                      </p:tavLst>
                                    </p:anim>
                                    <p:anim calcmode="lin" valueType="num">
                                      <p:cBhvr additive="base">
                                        <p:cTn id="167" dur="3000" fill="hold"/>
                                        <p:tgtEl>
                                          <p:spTgt spid="8"/>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0"/>
                                        </p:tgtEl>
                                        <p:attrNameLst>
                                          <p:attrName>style.visibility</p:attrName>
                                        </p:attrNameLst>
                                      </p:cBhvr>
                                      <p:to>
                                        <p:strVal val="visible"/>
                                      </p:to>
                                    </p:set>
                                    <p:anim calcmode="lin" valueType="num">
                                      <p:cBhvr additive="base">
                                        <p:cTn id="170" dur="3000" fill="hold"/>
                                        <p:tgtEl>
                                          <p:spTgt spid="10"/>
                                        </p:tgtEl>
                                        <p:attrNameLst>
                                          <p:attrName>ppt_x</p:attrName>
                                        </p:attrNameLst>
                                      </p:cBhvr>
                                      <p:tavLst>
                                        <p:tav tm="0">
                                          <p:val>
                                            <p:strVal val="0-#ppt_w/2"/>
                                          </p:val>
                                        </p:tav>
                                        <p:tav tm="100000">
                                          <p:val>
                                            <p:strVal val="#ppt_x"/>
                                          </p:val>
                                        </p:tav>
                                      </p:tavLst>
                                    </p:anim>
                                    <p:anim calcmode="lin" valueType="num">
                                      <p:cBhvr additive="base">
                                        <p:cTn id="171" dur="3000" fill="hold"/>
                                        <p:tgtEl>
                                          <p:spTgt spid="10"/>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0-#ppt_w/2"/>
                                          </p:val>
                                        </p:tav>
                                        <p:tav tm="100000">
                                          <p:val>
                                            <p:strVal val="#ppt_x"/>
                                          </p:val>
                                        </p:tav>
                                      </p:tavLst>
                                    </p:anim>
                                    <p:anim calcmode="lin" valueType="num">
                                      <p:cBhvr additive="base">
                                        <p:cTn id="175" dur="3000" fill="hold"/>
                                        <p:tgtEl>
                                          <p:spTgt spid="14"/>
                                        </p:tgtEl>
                                        <p:attrNameLst>
                                          <p:attrName>ppt_y</p:attrName>
                                        </p:attrNameLst>
                                      </p:cBhvr>
                                      <p:tavLst>
                                        <p:tav tm="0">
                                          <p:val>
                                            <p:strVal val="#ppt_y"/>
                                          </p:val>
                                        </p:tav>
                                        <p:tav tm="100000">
                                          <p:val>
                                            <p:strVal val="#ppt_y"/>
                                          </p:val>
                                        </p:tav>
                                      </p:tavLst>
                                    </p:anim>
                                  </p:childTnLst>
                                </p:cTn>
                              </p:par>
                            </p:childTnLst>
                          </p:cTn>
                        </p:par>
                        <p:par>
                          <p:cTn id="176" fill="hold">
                            <p:stCondLst>
                              <p:cond delay="3000"/>
                            </p:stCondLst>
                            <p:childTnLst>
                              <p:par>
                                <p:cTn id="177" presetID="2" presetClass="exit" presetSubtype="4" fill="hold" grpId="3" nodeType="after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ppt_x"/>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ppt_x"/>
                                          </p:val>
                                        </p:tav>
                                      </p:tavLst>
                                    </p:anim>
                                    <p:anim calcmode="lin" valueType="num">
                                      <p:cBhvr additive="base">
                                        <p:cTn id="187" dur="3000"/>
                                        <p:tgtEl>
                                          <p:spTgt spid="13"/>
                                        </p:tgtEl>
                                        <p:attrNameLst>
                                          <p:attrName>ppt_y</p:attrName>
                                        </p:attrNameLst>
                                      </p:cBhvr>
                                      <p:tavLst>
                                        <p:tav tm="0">
                                          <p:val>
                                            <p:strVal val="ppt_y"/>
                                          </p:val>
                                        </p:tav>
                                        <p:tav tm="100000">
                                          <p:val>
                                            <p:strVal val="1+ppt_h/2"/>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ppt_x"/>
                                          </p:val>
                                        </p:tav>
                                      </p:tavLst>
                                    </p:anim>
                                    <p:anim calcmode="lin" valueType="num">
                                      <p:cBhvr additive="base">
                                        <p:cTn id="191" dur="3000"/>
                                        <p:tgtEl>
                                          <p:spTgt spid="12"/>
                                        </p:tgtEl>
                                        <p:attrNameLst>
                                          <p:attrName>ppt_y</p:attrName>
                                        </p:attrNameLst>
                                      </p:cBhvr>
                                      <p:tavLst>
                                        <p:tav tm="0">
                                          <p:val>
                                            <p:strVal val="ppt_y"/>
                                          </p:val>
                                        </p:tav>
                                        <p:tav tm="100000">
                                          <p:val>
                                            <p:strVal val="0-ppt_h/2"/>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6"/>
                                        </p:tgtEl>
                                        <p:attrNameLst>
                                          <p:attrName>ppt_x</p:attrName>
                                        </p:attrNameLst>
                                      </p:cBhvr>
                                      <p:tavLst>
                                        <p:tav tm="0">
                                          <p:val>
                                            <p:strVal val="ppt_x"/>
                                          </p:val>
                                        </p:tav>
                                        <p:tav tm="100000">
                                          <p:val>
                                            <p:strVal val="ppt_x"/>
                                          </p:val>
                                        </p:tav>
                                      </p:tavLst>
                                    </p:anim>
                                    <p:anim calcmode="lin" valueType="num">
                                      <p:cBhvr additive="base">
                                        <p:cTn id="195" dur="3000"/>
                                        <p:tgtEl>
                                          <p:spTgt spid="16"/>
                                        </p:tgtEl>
                                        <p:attrNameLst>
                                          <p:attrName>ppt_y</p:attrName>
                                        </p:attrNameLst>
                                      </p:cBhvr>
                                      <p:tavLst>
                                        <p:tav tm="0">
                                          <p:val>
                                            <p:strVal val="ppt_y"/>
                                          </p:val>
                                        </p:tav>
                                        <p:tav tm="100000">
                                          <p:val>
                                            <p:strVal val="0-ppt_h/2"/>
                                          </p:val>
                                        </p:tav>
                                      </p:tavLst>
                                    </p:anim>
                                    <p:set>
                                      <p:cBhvr>
                                        <p:cTn id="196" dur="1" fill="hold">
                                          <p:stCondLst>
                                            <p:cond delay="2999"/>
                                          </p:stCondLst>
                                        </p:cTn>
                                        <p:tgtEl>
                                          <p:spTgt spid="16"/>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0-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3000"/>
                                        <p:tgtEl>
                                          <p:spTgt spid="11"/>
                                        </p:tgtEl>
                                        <p:attrNameLst>
                                          <p:attrName>ppt_x</p:attrName>
                                        </p:attrNameLst>
                                      </p:cBhvr>
                                      <p:tavLst>
                                        <p:tav tm="0">
                                          <p:val>
                                            <p:strVal val="ppt_x"/>
                                          </p:val>
                                        </p:tav>
                                        <p:tav tm="100000">
                                          <p:val>
                                            <p:strVal val="1+ppt_w/2"/>
                                          </p:val>
                                        </p:tav>
                                      </p:tavLst>
                                    </p:anim>
                                    <p:anim calcmode="lin" valueType="num">
                                      <p:cBhvr additive="base">
                                        <p:cTn id="207" dur="3000"/>
                                        <p:tgtEl>
                                          <p:spTgt spid="11"/>
                                        </p:tgtEl>
                                        <p:attrNameLst>
                                          <p:attrName>ppt_y</p:attrName>
                                        </p:attrNameLst>
                                      </p:cBhvr>
                                      <p:tavLst>
                                        <p:tav tm="0">
                                          <p:val>
                                            <p:strVal val="ppt_y"/>
                                          </p:val>
                                        </p:tav>
                                        <p:tav tm="100000">
                                          <p:val>
                                            <p:strVal val="ppt_y"/>
                                          </p:val>
                                        </p:tav>
                                      </p:tavLst>
                                    </p:anim>
                                    <p:set>
                                      <p:cBhvr>
                                        <p:cTn id="208" dur="1" fill="hold">
                                          <p:stCondLst>
                                            <p:cond delay="2999"/>
                                          </p:stCondLst>
                                        </p:cTn>
                                        <p:tgtEl>
                                          <p:spTgt spid="11"/>
                                        </p:tgtEl>
                                        <p:attrNameLst>
                                          <p:attrName>style.visibility</p:attrName>
                                        </p:attrNameLst>
                                      </p:cBhvr>
                                      <p:to>
                                        <p:strVal val="hidden"/>
                                      </p:to>
                                    </p:set>
                                  </p:childTnLst>
                                </p:cTn>
                              </p:par>
                              <p:par>
                                <p:cTn id="209" presetID="2" presetClass="exit" presetSubtype="2" fill="hold" grpId="3"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1+ppt_w/2"/>
                                          </p:val>
                                        </p:tav>
                                      </p:tavLst>
                                    </p:anim>
                                    <p:anim calcmode="lin" valueType="num">
                                      <p:cBhvr additive="base">
                                        <p:cTn id="211" dur="3000"/>
                                        <p:tgtEl>
                                          <p:spTgt spid="15"/>
                                        </p:tgtEl>
                                        <p:attrNameLst>
                                          <p:attrName>ppt_y</p:attrName>
                                        </p:attrNameLst>
                                      </p:cBhvr>
                                      <p:tavLst>
                                        <p:tav tm="0">
                                          <p:val>
                                            <p:strVal val="ppt_y"/>
                                          </p:val>
                                        </p:tav>
                                        <p:tav tm="100000">
                                          <p:val>
                                            <p:strVal val="ppt_y"/>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0-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0-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5"/>
                                        </p:tgtEl>
                                        <p:attrNameLst>
                                          <p:attrName>ppt_h</p:attrName>
                                        </p:attrNameLst>
                                      </p:cBhvr>
                                      <p:tavLst>
                                        <p:tav tm="0">
                                          <p:val>
                                            <p:strVal val="ppt_h"/>
                                          </p:val>
                                        </p:tav>
                                        <p:tav tm="100000">
                                          <p:val>
                                            <p:strVal val="ppt_h"/>
                                          </p:val>
                                        </p:tav>
                                      </p:tavLst>
                                    </p:anim>
                                    <p:anim calcmode="lin" valueType="num">
                                      <p:cBhvr>
                                        <p:cTn id="22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5"/>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6"/>
                                        </p:tgtEl>
                                        <p:attrNameLst>
                                          <p:attrName>ppt_h</p:attrName>
                                        </p:attrNameLst>
                                      </p:cBhvr>
                                      <p:tavLst>
                                        <p:tav tm="0">
                                          <p:val>
                                            <p:strVal val="ppt_h"/>
                                          </p:val>
                                        </p:tav>
                                        <p:tav tm="100000">
                                          <p:val>
                                            <p:strVal val="ppt_h"/>
                                          </p:val>
                                        </p:tav>
                                      </p:tavLst>
                                    </p:anim>
                                    <p:anim calcmode="lin" valueType="num">
                                      <p:cBhvr>
                                        <p:cTn id="23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6"/>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7"/>
                                        </p:tgtEl>
                                        <p:attrNameLst>
                                          <p:attrName>ppt_h</p:attrName>
                                        </p:attrNameLst>
                                      </p:cBhvr>
                                      <p:tavLst>
                                        <p:tav tm="0">
                                          <p:val>
                                            <p:strVal val="ppt_h"/>
                                          </p:val>
                                        </p:tav>
                                        <p:tav tm="100000">
                                          <p:val>
                                            <p:strVal val="ppt_h"/>
                                          </p:val>
                                        </p:tav>
                                      </p:tavLst>
                                    </p:anim>
                                    <p:anim calcmode="lin" valueType="num">
                                      <p:cBhvr>
                                        <p:cTn id="23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7"/>
                                        </p:tgtEl>
                                        <p:attrNameLst>
                                          <p:attrName>style.visibility</p:attrName>
                                        </p:attrNameLst>
                                      </p:cBhvr>
                                      <p:to>
                                        <p:strVal val="hidden"/>
                                      </p:to>
                                    </p:set>
                                  </p:childTnLst>
                                </p:cTn>
                              </p:par>
                              <p:par>
                                <p:cTn id="237" presetID="19" presetClass="exit" presetSubtype="10" fill="hold" grpId="4" nodeType="withEffect">
                                  <p:stCondLst>
                                    <p:cond delay="0"/>
                                  </p:stCondLst>
                                  <p:childTnLst>
                                    <p:anim calcmode="lin" valueType="num">
                                      <p:cBhvr>
                                        <p:cTn id="238" dur="3000"/>
                                        <p:tgtEl>
                                          <p:spTgt spid="8"/>
                                        </p:tgtEl>
                                        <p:attrNameLst>
                                          <p:attrName>ppt_h</p:attrName>
                                        </p:attrNameLst>
                                      </p:cBhvr>
                                      <p:tavLst>
                                        <p:tav tm="0">
                                          <p:val>
                                            <p:strVal val="ppt_h"/>
                                          </p:val>
                                        </p:tav>
                                        <p:tav tm="100000">
                                          <p:val>
                                            <p:strVal val="ppt_h"/>
                                          </p:val>
                                        </p:tav>
                                      </p:tavLst>
                                    </p:anim>
                                    <p:anim calcmode="lin" valueType="num">
                                      <p:cBhvr>
                                        <p:cTn id="2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8"/>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3000"/>
                                        <p:tgtEl>
                                          <p:spTgt spid="9"/>
                                        </p:tgtEl>
                                        <p:attrNameLst>
                                          <p:attrName>ppt_w</p:attrName>
                                        </p:attrNameLst>
                                      </p:cBhvr>
                                      <p:tavLst>
                                        <p:tav tm="0">
                                          <p:val>
                                            <p:strVal val="ppt_w"/>
                                          </p:val>
                                        </p:tav>
                                        <p:tav tm="100000">
                                          <p:val>
                                            <p:strVal val="ppt_w"/>
                                          </p:val>
                                        </p:tav>
                                      </p:tavLst>
                                    </p:anim>
                                    <p:anim calcmode="lin" valueType="num">
                                      <p:cBhvr>
                                        <p:cTn id="24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9"/>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3000"/>
                                        <p:tgtEl>
                                          <p:spTgt spid="10"/>
                                        </p:tgtEl>
                                        <p:attrNameLst>
                                          <p:attrName>ppt_w</p:attrName>
                                        </p:attrNameLst>
                                      </p:cBhvr>
                                      <p:tavLst>
                                        <p:tav tm="0">
                                          <p:val>
                                            <p:strVal val="ppt_w"/>
                                          </p:val>
                                        </p:tav>
                                        <p:tav tm="100000">
                                          <p:val>
                                            <p:strVal val="ppt_w"/>
                                          </p:val>
                                        </p:tav>
                                      </p:tavLst>
                                    </p:anim>
                                    <p:anim calcmode="lin" valueType="num">
                                      <p:cBhvr>
                                        <p:cTn id="24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0"/>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11"/>
                                        </p:tgtEl>
                                        <p:attrNameLst>
                                          <p:attrName>ppt_w</p:attrName>
                                        </p:attrNameLst>
                                      </p:cBhvr>
                                      <p:tavLst>
                                        <p:tav tm="0">
                                          <p:val>
                                            <p:strVal val="ppt_w"/>
                                          </p:val>
                                        </p:tav>
                                        <p:tav tm="100000">
                                          <p:val>
                                            <p:strVal val="ppt_w"/>
                                          </p:val>
                                        </p:tav>
                                      </p:tavLst>
                                    </p:anim>
                                    <p:anim calcmode="lin" valueType="num">
                                      <p:cBhvr>
                                        <p:cTn id="2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1"/>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12"/>
                                        </p:tgtEl>
                                        <p:attrNameLst>
                                          <p:attrName>ppt_w</p:attrName>
                                        </p:attrNameLst>
                                      </p:cBhvr>
                                      <p:tavLst>
                                        <p:tav tm="0">
                                          <p:val>
                                            <p:strVal val="ppt_w"/>
                                          </p:val>
                                        </p:tav>
                                        <p:tav tm="100000">
                                          <p:val>
                                            <p:strVal val="ppt_w"/>
                                          </p:val>
                                        </p:tav>
                                      </p:tavLst>
                                    </p:anim>
                                    <p:anim calcmode="lin" valueType="num">
                                      <p:cBhvr>
                                        <p:cTn id="25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12"/>
                                        </p:tgtEl>
                                        <p:attrNameLst>
                                          <p:attrName>style.visibility</p:attrName>
                                        </p:attrNameLst>
                                      </p:cBhvr>
                                      <p:to>
                                        <p:strVal val="hidden"/>
                                      </p:to>
                                    </p:set>
                                  </p:childTnLst>
                                </p:cTn>
                              </p:par>
                              <p:par>
                                <p:cTn id="257" presetID="19" presetClass="exit" presetSubtype="10" fill="hold" grpId="4"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4"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4"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4"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23" presetClass="entr" presetSubtype="288"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4/3*#ppt_w"/>
                                          </p:val>
                                        </p:tav>
                                        <p:tav tm="100000">
                                          <p:val>
                                            <p:strVal val="#ppt_w"/>
                                          </p:val>
                                        </p:tav>
                                      </p:tavLst>
                                    </p:anim>
                                    <p:anim calcmode="lin" valueType="num">
                                      <p:cBhvr>
                                        <p:cTn id="276" dur="3000" fill="hold"/>
                                        <p:tgtEl>
                                          <p:spTgt spid="4"/>
                                        </p:tgtEl>
                                        <p:attrNameLst>
                                          <p:attrName>ppt_h</p:attrName>
                                        </p:attrNameLst>
                                      </p:cBhvr>
                                      <p:tavLst>
                                        <p:tav tm="0">
                                          <p:val>
                                            <p:strVal val="4/3*#ppt_h"/>
                                          </p:val>
                                        </p:tav>
                                        <p:tav tm="100000">
                                          <p:val>
                                            <p:strVal val="#ppt_h"/>
                                          </p:val>
                                        </p:tav>
                                      </p:tavLst>
                                    </p:anim>
                                  </p:childTnLst>
                                </p:cTn>
                              </p:par>
                              <p:par>
                                <p:cTn id="277" presetID="4" presetClass="entr" presetSubtype="32"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ox(out)">
                                      <p:cBhvr>
                                        <p:cTn id="2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59).jpg"/>
          <p:cNvPicPr>
            <a:picLocks noChangeAspect="1"/>
          </p:cNvPicPr>
          <p:nvPr/>
        </p:nvPicPr>
        <p:blipFill>
          <a:blip r:embed="rId2"/>
          <a:stretch>
            <a:fillRect/>
          </a:stretch>
        </p:blipFill>
        <p:spPr>
          <a:xfrm>
            <a:off x="0" y="6691"/>
            <a:ext cx="9144000" cy="6851309"/>
          </a:xfrm>
          <a:prstGeom prst="rect">
            <a:avLst/>
          </a:prstGeom>
        </p:spPr>
      </p:pic>
      <p:sp>
        <p:nvSpPr>
          <p:cNvPr id="5" name="4 Cheurón"/>
          <p:cNvSpPr/>
          <p:nvPr/>
        </p:nvSpPr>
        <p:spPr>
          <a:xfrm rot="2068681">
            <a:off x="2695534" y="1619503"/>
            <a:ext cx="1714512" cy="1726563"/>
          </a:xfrm>
          <a:prstGeom prst="chevron">
            <a:avLst>
              <a:gd name="adj" fmla="val 7180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6" name="5 Cheurón"/>
          <p:cNvSpPr/>
          <p:nvPr/>
        </p:nvSpPr>
        <p:spPr>
          <a:xfrm rot="8478303">
            <a:off x="5209272" y="1560853"/>
            <a:ext cx="1714512" cy="1726563"/>
          </a:xfrm>
          <a:prstGeom prst="chevron">
            <a:avLst>
              <a:gd name="adj" fmla="val 76155"/>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19298174">
            <a:off x="2779564" y="3703226"/>
            <a:ext cx="1714512" cy="1726563"/>
          </a:xfrm>
          <a:prstGeom prst="chevron">
            <a:avLst>
              <a:gd name="adj" fmla="val 72777"/>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3487733">
            <a:off x="5002763" y="3563661"/>
            <a:ext cx="1714512" cy="1726563"/>
          </a:xfrm>
          <a:prstGeom prst="chevron">
            <a:avLst>
              <a:gd name="adj" fmla="val 7760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8478303">
            <a:off x="5637901" y="1203664"/>
            <a:ext cx="1714512" cy="1726563"/>
          </a:xfrm>
          <a:prstGeom prst="chevron">
            <a:avLst>
              <a:gd name="adj" fmla="val 74641"/>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13487733">
            <a:off x="5431390" y="3925205"/>
            <a:ext cx="1714512" cy="1726563"/>
          </a:xfrm>
          <a:prstGeom prst="chevron">
            <a:avLst>
              <a:gd name="adj" fmla="val 77626"/>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9298174">
            <a:off x="2279497" y="4060416"/>
            <a:ext cx="1714512" cy="1726563"/>
          </a:xfrm>
          <a:prstGeom prst="chevron">
            <a:avLst>
              <a:gd name="adj" fmla="val 73680"/>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2068681">
            <a:off x="2124030" y="1262312"/>
            <a:ext cx="1714512" cy="1726563"/>
          </a:xfrm>
          <a:prstGeom prst="chevron">
            <a:avLst>
              <a:gd name="adj" fmla="val 7144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8478303">
            <a:off x="6161942" y="800998"/>
            <a:ext cx="1748437" cy="1586632"/>
          </a:xfrm>
          <a:prstGeom prst="chevron">
            <a:avLst>
              <a:gd name="adj" fmla="val 83807"/>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13487733">
            <a:off x="5931457" y="4353833"/>
            <a:ext cx="1714512" cy="1726563"/>
          </a:xfrm>
          <a:prstGeom prst="chevron">
            <a:avLst>
              <a:gd name="adj" fmla="val 76177"/>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2068681">
            <a:off x="1481089" y="833684"/>
            <a:ext cx="1714512" cy="1726563"/>
          </a:xfrm>
          <a:prstGeom prst="chevron">
            <a:avLst>
              <a:gd name="adj" fmla="val 72192"/>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19298174">
            <a:off x="1779431" y="4417606"/>
            <a:ext cx="1714512" cy="1726563"/>
          </a:xfrm>
          <a:prstGeom prst="chevron">
            <a:avLst>
              <a:gd name="adj" fmla="val 72684"/>
            </a:avLst>
          </a:prstGeom>
          <a:gradFill flip="none" rotWithShape="1">
            <a:gsLst>
              <a:gs pos="0">
                <a:srgbClr val="CBCBCB"/>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2"/>
                                        </p:tgtEl>
                                        <p:attrNameLst>
                                          <p:attrName>style.visibility</p:attrName>
                                        </p:attrNameLst>
                                      </p:cBhvr>
                                      <p:to>
                                        <p:strVal val="visible"/>
                                      </p:to>
                                    </p:set>
                                    <p:anim calcmode="lin" valueType="num">
                                      <p:cBhvr additive="base">
                                        <p:cTn id="14" dur="3000" fill="hold"/>
                                        <p:tgtEl>
                                          <p:spTgt spid="12"/>
                                        </p:tgtEl>
                                        <p:attrNameLst>
                                          <p:attrName>ppt_x</p:attrName>
                                        </p:attrNameLst>
                                      </p:cBhvr>
                                      <p:tavLst>
                                        <p:tav tm="0">
                                          <p:val>
                                            <p:strVal val="1+#ppt_w/2"/>
                                          </p:val>
                                        </p:tav>
                                        <p:tav tm="100000">
                                          <p:val>
                                            <p:strVal val="#ppt_x"/>
                                          </p:val>
                                        </p:tav>
                                      </p:tavLst>
                                    </p:anim>
                                    <p:anim calcmode="lin" valueType="num">
                                      <p:cBhvr additive="base">
                                        <p:cTn id="15" dur="3000" fill="hold"/>
                                        <p:tgtEl>
                                          <p:spTgt spid="12"/>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8"/>
                                        </p:tgtEl>
                                        <p:attrNameLst>
                                          <p:attrName>style.visibility</p:attrName>
                                        </p:attrNameLst>
                                      </p:cBhvr>
                                      <p:to>
                                        <p:strVal val="visible"/>
                                      </p:to>
                                    </p:set>
                                    <p:anim calcmode="lin" valueType="num">
                                      <p:cBhvr additive="base">
                                        <p:cTn id="22" dur="3000" fill="hold"/>
                                        <p:tgtEl>
                                          <p:spTgt spid="8"/>
                                        </p:tgtEl>
                                        <p:attrNameLst>
                                          <p:attrName>ppt_x</p:attrName>
                                        </p:attrNameLst>
                                      </p:cBhvr>
                                      <p:tavLst>
                                        <p:tav tm="0">
                                          <p:val>
                                            <p:strVal val="0-#ppt_w/2"/>
                                          </p:val>
                                        </p:tav>
                                        <p:tav tm="100000">
                                          <p:val>
                                            <p:strVal val="#ppt_x"/>
                                          </p:val>
                                        </p:tav>
                                      </p:tavLst>
                                    </p:anim>
                                    <p:anim calcmode="lin" valueType="num">
                                      <p:cBhvr additive="base">
                                        <p:cTn id="23" dur="3000" fill="hold"/>
                                        <p:tgtEl>
                                          <p:spTgt spid="8"/>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3000" fill="hold"/>
                                        <p:tgtEl>
                                          <p:spTgt spid="10"/>
                                        </p:tgtEl>
                                        <p:attrNameLst>
                                          <p:attrName>ppt_x</p:attrName>
                                        </p:attrNameLst>
                                      </p:cBhvr>
                                      <p:tavLst>
                                        <p:tav tm="0">
                                          <p:val>
                                            <p:strVal val="0-#ppt_w/2"/>
                                          </p:val>
                                        </p:tav>
                                        <p:tav tm="100000">
                                          <p:val>
                                            <p:strVal val="#ppt_x"/>
                                          </p:val>
                                        </p:tav>
                                      </p:tavLst>
                                    </p:anim>
                                    <p:anim calcmode="lin" valueType="num">
                                      <p:cBhvr additive="base">
                                        <p:cTn id="27" dur="3000" fill="hold"/>
                                        <p:tgtEl>
                                          <p:spTgt spid="10"/>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4"/>
                                        </p:tgtEl>
                                        <p:attrNameLst>
                                          <p:attrName>style.visibility</p:attrName>
                                        </p:attrNameLst>
                                      </p:cBhvr>
                                      <p:to>
                                        <p:strVal val="visible"/>
                                      </p:to>
                                    </p:set>
                                    <p:anim calcmode="lin" valueType="num">
                                      <p:cBhvr additive="base">
                                        <p:cTn id="30" dur="3000" fill="hold"/>
                                        <p:tgtEl>
                                          <p:spTgt spid="14"/>
                                        </p:tgtEl>
                                        <p:attrNameLst>
                                          <p:attrName>ppt_x</p:attrName>
                                        </p:attrNameLst>
                                      </p:cBhvr>
                                      <p:tavLst>
                                        <p:tav tm="0">
                                          <p:val>
                                            <p:strVal val="0-#ppt_w/2"/>
                                          </p:val>
                                        </p:tav>
                                        <p:tav tm="100000">
                                          <p:val>
                                            <p:strVal val="#ppt_x"/>
                                          </p:val>
                                        </p:tav>
                                      </p:tavLst>
                                    </p:anim>
                                    <p:anim calcmode="lin" valueType="num">
                                      <p:cBhvr additive="base">
                                        <p:cTn id="31" dur="3000" fill="hold"/>
                                        <p:tgtEl>
                                          <p:spTgt spid="14"/>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7"/>
                                        </p:tgtEl>
                                        <p:attrNameLst>
                                          <p:attrName>style.visibility</p:attrName>
                                        </p:attrNameLst>
                                      </p:cBhvr>
                                      <p:to>
                                        <p:strVal val="visible"/>
                                      </p:to>
                                    </p:set>
                                    <p:anim calcmode="lin" valueType="num">
                                      <p:cBhvr additive="base">
                                        <p:cTn id="34" dur="3000" fill="hold"/>
                                        <p:tgtEl>
                                          <p:spTgt spid="7"/>
                                        </p:tgtEl>
                                        <p:attrNameLst>
                                          <p:attrName>ppt_x</p:attrName>
                                        </p:attrNameLst>
                                      </p:cBhvr>
                                      <p:tavLst>
                                        <p:tav tm="0">
                                          <p:val>
                                            <p:strVal val="1+#ppt_w/2"/>
                                          </p:val>
                                        </p:tav>
                                        <p:tav tm="100000">
                                          <p:val>
                                            <p:strVal val="#ppt_x"/>
                                          </p:val>
                                        </p:tav>
                                      </p:tavLst>
                                    </p:anim>
                                    <p:anim calcmode="lin" valueType="num">
                                      <p:cBhvr additive="base">
                                        <p:cTn id="35" dur="3000" fill="hold"/>
                                        <p:tgtEl>
                                          <p:spTgt spid="7"/>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3000" fill="hold"/>
                                        <p:tgtEl>
                                          <p:spTgt spid="11"/>
                                        </p:tgtEl>
                                        <p:attrNameLst>
                                          <p:attrName>ppt_x</p:attrName>
                                        </p:attrNameLst>
                                      </p:cBhvr>
                                      <p:tavLst>
                                        <p:tav tm="0">
                                          <p:val>
                                            <p:strVal val="1+#ppt_w/2"/>
                                          </p:val>
                                        </p:tav>
                                        <p:tav tm="100000">
                                          <p:val>
                                            <p:strVal val="#ppt_x"/>
                                          </p:val>
                                        </p:tav>
                                      </p:tavLst>
                                    </p:anim>
                                    <p:anim calcmode="lin" valueType="num">
                                      <p:cBhvr additive="base">
                                        <p:cTn id="39" dur="3000" fill="hold"/>
                                        <p:tgtEl>
                                          <p:spTgt spid="11"/>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6"/>
                                        </p:tgtEl>
                                        <p:attrNameLst>
                                          <p:attrName>style.visibility</p:attrName>
                                        </p:attrNameLst>
                                      </p:cBhvr>
                                      <p:to>
                                        <p:strVal val="visible"/>
                                      </p:to>
                                    </p:set>
                                    <p:anim calcmode="lin" valueType="num">
                                      <p:cBhvr additive="base">
                                        <p:cTn id="42" dur="3000" fill="hold"/>
                                        <p:tgtEl>
                                          <p:spTgt spid="16"/>
                                        </p:tgtEl>
                                        <p:attrNameLst>
                                          <p:attrName>ppt_x</p:attrName>
                                        </p:attrNameLst>
                                      </p:cBhvr>
                                      <p:tavLst>
                                        <p:tav tm="0">
                                          <p:val>
                                            <p:strVal val="1+#ppt_w/2"/>
                                          </p:val>
                                        </p:tav>
                                        <p:tav tm="100000">
                                          <p:val>
                                            <p:strVal val="#ppt_x"/>
                                          </p:val>
                                        </p:tav>
                                      </p:tavLst>
                                    </p:anim>
                                    <p:anim calcmode="lin" valueType="num">
                                      <p:cBhvr additive="base">
                                        <p:cTn id="43" dur="3000" fill="hold"/>
                                        <p:tgtEl>
                                          <p:spTgt spid="16"/>
                                        </p:tgtEl>
                                        <p:attrNameLst>
                                          <p:attrName>ppt_y</p:attrName>
                                        </p:attrNameLst>
                                      </p:cBhvr>
                                      <p:tavLst>
                                        <p:tav tm="0">
                                          <p:val>
                                            <p:strVal val="0-#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6"/>
                                        </p:tgtEl>
                                        <p:attrNameLst>
                                          <p:attrName>style.visibility</p:attrName>
                                        </p:attrNameLst>
                                      </p:cBhvr>
                                      <p:to>
                                        <p:strVal val="visible"/>
                                      </p:to>
                                    </p:set>
                                    <p:anim calcmode="lin" valueType="num">
                                      <p:cBhvr additive="base">
                                        <p:cTn id="46" dur="3000" fill="hold"/>
                                        <p:tgtEl>
                                          <p:spTgt spid="6"/>
                                        </p:tgtEl>
                                        <p:attrNameLst>
                                          <p:attrName>ppt_x</p:attrName>
                                        </p:attrNameLst>
                                      </p:cBhvr>
                                      <p:tavLst>
                                        <p:tav tm="0">
                                          <p:val>
                                            <p:strVal val="0-#ppt_w/2"/>
                                          </p:val>
                                        </p:tav>
                                        <p:tav tm="100000">
                                          <p:val>
                                            <p:strVal val="#ppt_x"/>
                                          </p:val>
                                        </p:tav>
                                      </p:tavLst>
                                    </p:anim>
                                    <p:anim calcmode="lin" valueType="num">
                                      <p:cBhvr additive="base">
                                        <p:cTn id="47" dur="3000" fill="hold"/>
                                        <p:tgtEl>
                                          <p:spTgt spid="6"/>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0-#ppt_w/2"/>
                                          </p:val>
                                        </p:tav>
                                        <p:tav tm="100000">
                                          <p:val>
                                            <p:strVal val="#ppt_x"/>
                                          </p:val>
                                        </p:tav>
                                      </p:tavLst>
                                    </p:anim>
                                    <p:anim calcmode="lin" valueType="num">
                                      <p:cBhvr additive="base">
                                        <p:cTn id="51" dur="3000" fill="hold"/>
                                        <p:tgtEl>
                                          <p:spTgt spid="9"/>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12"/>
                                        </p:tgtEl>
                                        <p:attrNameLst>
                                          <p:attrName>ppt_x</p:attrName>
                                        </p:attrNameLst>
                                      </p:cBhvr>
                                      <p:tavLst>
                                        <p:tav tm="0">
                                          <p:val>
                                            <p:strVal val="ppt_x"/>
                                          </p:val>
                                        </p:tav>
                                        <p:tav tm="100000">
                                          <p:val>
                                            <p:strVal val="1+ppt_w/2"/>
                                          </p:val>
                                        </p:tav>
                                      </p:tavLst>
                                    </p:anim>
                                    <p:anim calcmode="lin" valueType="num">
                                      <p:cBhvr additive="base">
                                        <p:cTn id="63" dur="3000"/>
                                        <p:tgtEl>
                                          <p:spTgt spid="12"/>
                                        </p:tgtEl>
                                        <p:attrNameLst>
                                          <p:attrName>ppt_y</p:attrName>
                                        </p:attrNameLst>
                                      </p:cBhvr>
                                      <p:tavLst>
                                        <p:tav tm="0">
                                          <p:val>
                                            <p:strVal val="ppt_y"/>
                                          </p:val>
                                        </p:tav>
                                        <p:tav tm="100000">
                                          <p:val>
                                            <p:strVal val="1+ppt_h/2"/>
                                          </p:val>
                                        </p:tav>
                                      </p:tavLst>
                                    </p:anim>
                                    <p:set>
                                      <p:cBhvr>
                                        <p:cTn id="64" dur="1" fill="hold">
                                          <p:stCondLst>
                                            <p:cond delay="2999"/>
                                          </p:stCondLst>
                                        </p:cTn>
                                        <p:tgtEl>
                                          <p:spTgt spid="12"/>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5"/>
                                        </p:tgtEl>
                                        <p:attrNameLst>
                                          <p:attrName>ppt_x</p:attrName>
                                        </p:attrNameLst>
                                      </p:cBhvr>
                                      <p:tavLst>
                                        <p:tav tm="0">
                                          <p:val>
                                            <p:strVal val="ppt_x"/>
                                          </p:val>
                                        </p:tav>
                                        <p:tav tm="100000">
                                          <p:val>
                                            <p:strVal val="1+ppt_w/2"/>
                                          </p:val>
                                        </p:tav>
                                      </p:tavLst>
                                    </p:anim>
                                    <p:anim calcmode="lin" valueType="num">
                                      <p:cBhvr additive="base">
                                        <p:cTn id="67" dur="3000"/>
                                        <p:tgtEl>
                                          <p:spTgt spid="15"/>
                                        </p:tgtEl>
                                        <p:attrNameLst>
                                          <p:attrName>ppt_y</p:attrName>
                                        </p:attrNameLst>
                                      </p:cBhvr>
                                      <p:tavLst>
                                        <p:tav tm="0">
                                          <p:val>
                                            <p:strVal val="ppt_y"/>
                                          </p:val>
                                        </p:tav>
                                        <p:tav tm="100000">
                                          <p:val>
                                            <p:strVal val="1+ppt_h/2"/>
                                          </p:val>
                                        </p:tav>
                                      </p:tavLst>
                                    </p:anim>
                                    <p:set>
                                      <p:cBhvr>
                                        <p:cTn id="68" dur="1" fill="hold">
                                          <p:stCondLst>
                                            <p:cond delay="2999"/>
                                          </p:stCondLst>
                                        </p:cTn>
                                        <p:tgtEl>
                                          <p:spTgt spid="15"/>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6"/>
                                        </p:tgtEl>
                                        <p:attrNameLst>
                                          <p:attrName>ppt_x</p:attrName>
                                        </p:attrNameLst>
                                      </p:cBhvr>
                                      <p:tavLst>
                                        <p:tav tm="0">
                                          <p:val>
                                            <p:strVal val="ppt_x"/>
                                          </p:val>
                                        </p:tav>
                                        <p:tav tm="100000">
                                          <p:val>
                                            <p:strVal val="0-ppt_w/2"/>
                                          </p:val>
                                        </p:tav>
                                      </p:tavLst>
                                    </p:anim>
                                    <p:anim calcmode="lin" valueType="num">
                                      <p:cBhvr additive="base">
                                        <p:cTn id="71" dur="3000"/>
                                        <p:tgtEl>
                                          <p:spTgt spid="6"/>
                                        </p:tgtEl>
                                        <p:attrNameLst>
                                          <p:attrName>ppt_y</p:attrName>
                                        </p:attrNameLst>
                                      </p:cBhvr>
                                      <p:tavLst>
                                        <p:tav tm="0">
                                          <p:val>
                                            <p:strVal val="ppt_y"/>
                                          </p:val>
                                        </p:tav>
                                        <p:tav tm="100000">
                                          <p:val>
                                            <p:strVal val="1+ppt_h/2"/>
                                          </p:val>
                                        </p:tav>
                                      </p:tavLst>
                                    </p:anim>
                                    <p:set>
                                      <p:cBhvr>
                                        <p:cTn id="72" dur="1" fill="hold">
                                          <p:stCondLst>
                                            <p:cond delay="2999"/>
                                          </p:stCondLst>
                                        </p:cTn>
                                        <p:tgtEl>
                                          <p:spTgt spid="6"/>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9"/>
                                        </p:tgtEl>
                                        <p:attrNameLst>
                                          <p:attrName>ppt_x</p:attrName>
                                        </p:attrNameLst>
                                      </p:cBhvr>
                                      <p:tavLst>
                                        <p:tav tm="0">
                                          <p:val>
                                            <p:strVal val="ppt_x"/>
                                          </p:val>
                                        </p:tav>
                                        <p:tav tm="100000">
                                          <p:val>
                                            <p:strVal val="0-ppt_w/2"/>
                                          </p:val>
                                        </p:tav>
                                      </p:tavLst>
                                    </p:anim>
                                    <p:anim calcmode="lin" valueType="num">
                                      <p:cBhvr additive="base">
                                        <p:cTn id="75" dur="3000"/>
                                        <p:tgtEl>
                                          <p:spTgt spid="9"/>
                                        </p:tgtEl>
                                        <p:attrNameLst>
                                          <p:attrName>ppt_y</p:attrName>
                                        </p:attrNameLst>
                                      </p:cBhvr>
                                      <p:tavLst>
                                        <p:tav tm="0">
                                          <p:val>
                                            <p:strVal val="ppt_y"/>
                                          </p:val>
                                        </p:tav>
                                        <p:tav tm="100000">
                                          <p:val>
                                            <p:strVal val="1+ppt_h/2"/>
                                          </p:val>
                                        </p:tav>
                                      </p:tavLst>
                                    </p:anim>
                                    <p:set>
                                      <p:cBhvr>
                                        <p:cTn id="76" dur="1" fill="hold">
                                          <p:stCondLst>
                                            <p:cond delay="2999"/>
                                          </p:stCondLst>
                                        </p:cTn>
                                        <p:tgtEl>
                                          <p:spTgt spid="9"/>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3"/>
                                        </p:tgtEl>
                                        <p:attrNameLst>
                                          <p:attrName>ppt_x</p:attrName>
                                        </p:attrNameLst>
                                      </p:cBhvr>
                                      <p:tavLst>
                                        <p:tav tm="0">
                                          <p:val>
                                            <p:strVal val="ppt_x"/>
                                          </p:val>
                                        </p:tav>
                                        <p:tav tm="100000">
                                          <p:val>
                                            <p:strVal val="0-ppt_w/2"/>
                                          </p:val>
                                        </p:tav>
                                      </p:tavLst>
                                    </p:anim>
                                    <p:anim calcmode="lin" valueType="num">
                                      <p:cBhvr additive="base">
                                        <p:cTn id="79" dur="3000"/>
                                        <p:tgtEl>
                                          <p:spTgt spid="13"/>
                                        </p:tgtEl>
                                        <p:attrNameLst>
                                          <p:attrName>ppt_y</p:attrName>
                                        </p:attrNameLst>
                                      </p:cBhvr>
                                      <p:tavLst>
                                        <p:tav tm="0">
                                          <p:val>
                                            <p:strVal val="ppt_y"/>
                                          </p:val>
                                        </p:tav>
                                        <p:tav tm="100000">
                                          <p:val>
                                            <p:strVal val="1+ppt_h/2"/>
                                          </p:val>
                                        </p:tav>
                                      </p:tavLst>
                                    </p:anim>
                                    <p:set>
                                      <p:cBhvr>
                                        <p:cTn id="80" dur="1" fill="hold">
                                          <p:stCondLst>
                                            <p:cond delay="2999"/>
                                          </p:stCondLst>
                                        </p:cTn>
                                        <p:tgtEl>
                                          <p:spTgt spid="13"/>
                                        </p:tgtEl>
                                        <p:attrNameLst>
                                          <p:attrName>style.visibility</p:attrName>
                                        </p:attrNameLst>
                                      </p:cBhvr>
                                      <p:to>
                                        <p:strVal val="hidden"/>
                                      </p:to>
                                    </p:set>
                                  </p:childTnLst>
                                </p:cTn>
                              </p:par>
                              <p:par>
                                <p:cTn id="81" presetID="2" presetClass="exit" presetSubtype="3" fill="hold" grpId="1" nodeType="withEffect">
                                  <p:stCondLst>
                                    <p:cond delay="0"/>
                                  </p:stCondLst>
                                  <p:childTnLst>
                                    <p:anim calcmode="lin" valueType="num">
                                      <p:cBhvr additive="base">
                                        <p:cTn id="82" dur="3000"/>
                                        <p:tgtEl>
                                          <p:spTgt spid="7"/>
                                        </p:tgtEl>
                                        <p:attrNameLst>
                                          <p:attrName>ppt_x</p:attrName>
                                        </p:attrNameLst>
                                      </p:cBhvr>
                                      <p:tavLst>
                                        <p:tav tm="0">
                                          <p:val>
                                            <p:strVal val="ppt_x"/>
                                          </p:val>
                                        </p:tav>
                                        <p:tav tm="100000">
                                          <p:val>
                                            <p:strVal val="1+ppt_w/2"/>
                                          </p:val>
                                        </p:tav>
                                      </p:tavLst>
                                    </p:anim>
                                    <p:anim calcmode="lin" valueType="num">
                                      <p:cBhvr additive="base">
                                        <p:cTn id="83" dur="3000"/>
                                        <p:tgtEl>
                                          <p:spTgt spid="7"/>
                                        </p:tgtEl>
                                        <p:attrNameLst>
                                          <p:attrName>ppt_y</p:attrName>
                                        </p:attrNameLst>
                                      </p:cBhvr>
                                      <p:tavLst>
                                        <p:tav tm="0">
                                          <p:val>
                                            <p:strVal val="ppt_y"/>
                                          </p:val>
                                        </p:tav>
                                        <p:tav tm="100000">
                                          <p:val>
                                            <p:strVal val="0-ppt_h/2"/>
                                          </p:val>
                                        </p:tav>
                                      </p:tavLst>
                                    </p:anim>
                                    <p:set>
                                      <p:cBhvr>
                                        <p:cTn id="84" dur="1" fill="hold">
                                          <p:stCondLst>
                                            <p:cond delay="2999"/>
                                          </p:stCondLst>
                                        </p:cTn>
                                        <p:tgtEl>
                                          <p:spTgt spid="7"/>
                                        </p:tgtEl>
                                        <p:attrNameLst>
                                          <p:attrName>style.visibility</p:attrName>
                                        </p:attrNameLst>
                                      </p:cBhvr>
                                      <p:to>
                                        <p:strVal val="hidden"/>
                                      </p:to>
                                    </p:set>
                                  </p:childTnLst>
                                </p:cTn>
                              </p:par>
                              <p:par>
                                <p:cTn id="85" presetID="2" presetClass="exit" presetSubtype="3" fill="hold" grpId="1" nodeType="withEffect">
                                  <p:stCondLst>
                                    <p:cond delay="0"/>
                                  </p:stCondLst>
                                  <p:childTnLst>
                                    <p:anim calcmode="lin" valueType="num">
                                      <p:cBhvr additive="base">
                                        <p:cTn id="86" dur="3000"/>
                                        <p:tgtEl>
                                          <p:spTgt spid="11"/>
                                        </p:tgtEl>
                                        <p:attrNameLst>
                                          <p:attrName>ppt_x</p:attrName>
                                        </p:attrNameLst>
                                      </p:cBhvr>
                                      <p:tavLst>
                                        <p:tav tm="0">
                                          <p:val>
                                            <p:strVal val="ppt_x"/>
                                          </p:val>
                                        </p:tav>
                                        <p:tav tm="100000">
                                          <p:val>
                                            <p:strVal val="1+ppt_w/2"/>
                                          </p:val>
                                        </p:tav>
                                      </p:tavLst>
                                    </p:anim>
                                    <p:anim calcmode="lin" valueType="num">
                                      <p:cBhvr additive="base">
                                        <p:cTn id="87" dur="3000"/>
                                        <p:tgtEl>
                                          <p:spTgt spid="11"/>
                                        </p:tgtEl>
                                        <p:attrNameLst>
                                          <p:attrName>ppt_y</p:attrName>
                                        </p:attrNameLst>
                                      </p:cBhvr>
                                      <p:tavLst>
                                        <p:tav tm="0">
                                          <p:val>
                                            <p:strVal val="ppt_y"/>
                                          </p:val>
                                        </p:tav>
                                        <p:tav tm="100000">
                                          <p:val>
                                            <p:strVal val="0-ppt_h/2"/>
                                          </p:val>
                                        </p:tav>
                                      </p:tavLst>
                                    </p:anim>
                                    <p:set>
                                      <p:cBhvr>
                                        <p:cTn id="88" dur="1" fill="hold">
                                          <p:stCondLst>
                                            <p:cond delay="2999"/>
                                          </p:stCondLst>
                                        </p:cTn>
                                        <p:tgtEl>
                                          <p:spTgt spid="11"/>
                                        </p:tgtEl>
                                        <p:attrNameLst>
                                          <p:attrName>style.visibility</p:attrName>
                                        </p:attrNameLst>
                                      </p:cBhvr>
                                      <p:to>
                                        <p:strVal val="hidden"/>
                                      </p:to>
                                    </p:set>
                                  </p:childTnLst>
                                </p:cTn>
                              </p:par>
                              <p:par>
                                <p:cTn id="89" presetID="2" presetClass="exit" presetSubtype="3" fill="hold" grpId="1" nodeType="withEffect">
                                  <p:stCondLst>
                                    <p:cond delay="0"/>
                                  </p:stCondLst>
                                  <p:childTnLst>
                                    <p:anim calcmode="lin" valueType="num">
                                      <p:cBhvr additive="base">
                                        <p:cTn id="90" dur="3000"/>
                                        <p:tgtEl>
                                          <p:spTgt spid="16"/>
                                        </p:tgtEl>
                                        <p:attrNameLst>
                                          <p:attrName>ppt_x</p:attrName>
                                        </p:attrNameLst>
                                      </p:cBhvr>
                                      <p:tavLst>
                                        <p:tav tm="0">
                                          <p:val>
                                            <p:strVal val="ppt_x"/>
                                          </p:val>
                                        </p:tav>
                                        <p:tav tm="100000">
                                          <p:val>
                                            <p:strVal val="1+ppt_w/2"/>
                                          </p:val>
                                        </p:tav>
                                      </p:tavLst>
                                    </p:anim>
                                    <p:anim calcmode="lin" valueType="num">
                                      <p:cBhvr additive="base">
                                        <p:cTn id="91" dur="3000"/>
                                        <p:tgtEl>
                                          <p:spTgt spid="16"/>
                                        </p:tgtEl>
                                        <p:attrNameLst>
                                          <p:attrName>ppt_y</p:attrName>
                                        </p:attrNameLst>
                                      </p:cBhvr>
                                      <p:tavLst>
                                        <p:tav tm="0">
                                          <p:val>
                                            <p:strVal val="ppt_y"/>
                                          </p:val>
                                        </p:tav>
                                        <p:tav tm="100000">
                                          <p:val>
                                            <p:strVal val="0-ppt_h/2"/>
                                          </p:val>
                                        </p:tav>
                                      </p:tavLst>
                                    </p:anim>
                                    <p:set>
                                      <p:cBhvr>
                                        <p:cTn id="92" dur="1" fill="hold">
                                          <p:stCondLst>
                                            <p:cond delay="2999"/>
                                          </p:stCondLst>
                                        </p:cTn>
                                        <p:tgtEl>
                                          <p:spTgt spid="16"/>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8"/>
                                        </p:tgtEl>
                                        <p:attrNameLst>
                                          <p:attrName>ppt_x</p:attrName>
                                        </p:attrNameLst>
                                      </p:cBhvr>
                                      <p:tavLst>
                                        <p:tav tm="0">
                                          <p:val>
                                            <p:strVal val="ppt_x"/>
                                          </p:val>
                                        </p:tav>
                                        <p:tav tm="100000">
                                          <p:val>
                                            <p:strVal val="0-ppt_w/2"/>
                                          </p:val>
                                        </p:tav>
                                      </p:tavLst>
                                    </p:anim>
                                    <p:anim calcmode="lin" valueType="num">
                                      <p:cBhvr additive="base">
                                        <p:cTn id="95" dur="3000"/>
                                        <p:tgtEl>
                                          <p:spTgt spid="8"/>
                                        </p:tgtEl>
                                        <p:attrNameLst>
                                          <p:attrName>ppt_y</p:attrName>
                                        </p:attrNameLst>
                                      </p:cBhvr>
                                      <p:tavLst>
                                        <p:tav tm="0">
                                          <p:val>
                                            <p:strVal val="ppt_y"/>
                                          </p:val>
                                        </p:tav>
                                        <p:tav tm="100000">
                                          <p:val>
                                            <p:strVal val="0-ppt_h/2"/>
                                          </p:val>
                                        </p:tav>
                                      </p:tavLst>
                                    </p:anim>
                                    <p:set>
                                      <p:cBhvr>
                                        <p:cTn id="96" dur="1" fill="hold">
                                          <p:stCondLst>
                                            <p:cond delay="2999"/>
                                          </p:stCondLst>
                                        </p:cTn>
                                        <p:tgtEl>
                                          <p:spTgt spid="8"/>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0"/>
                                        </p:tgtEl>
                                        <p:attrNameLst>
                                          <p:attrName>ppt_x</p:attrName>
                                        </p:attrNameLst>
                                      </p:cBhvr>
                                      <p:tavLst>
                                        <p:tav tm="0">
                                          <p:val>
                                            <p:strVal val="ppt_x"/>
                                          </p:val>
                                        </p:tav>
                                        <p:tav tm="100000">
                                          <p:val>
                                            <p:strVal val="0-ppt_w/2"/>
                                          </p:val>
                                        </p:tav>
                                      </p:tavLst>
                                    </p:anim>
                                    <p:anim calcmode="lin" valueType="num">
                                      <p:cBhvr additive="base">
                                        <p:cTn id="99" dur="3000"/>
                                        <p:tgtEl>
                                          <p:spTgt spid="10"/>
                                        </p:tgtEl>
                                        <p:attrNameLst>
                                          <p:attrName>ppt_y</p:attrName>
                                        </p:attrNameLst>
                                      </p:cBhvr>
                                      <p:tavLst>
                                        <p:tav tm="0">
                                          <p:val>
                                            <p:strVal val="ppt_y"/>
                                          </p:val>
                                        </p:tav>
                                        <p:tav tm="100000">
                                          <p:val>
                                            <p:strVal val="0-ppt_h/2"/>
                                          </p:val>
                                        </p:tav>
                                      </p:tavLst>
                                    </p:anim>
                                    <p:set>
                                      <p:cBhvr>
                                        <p:cTn id="100" dur="1" fill="hold">
                                          <p:stCondLst>
                                            <p:cond delay="2999"/>
                                          </p:stCondLst>
                                        </p:cTn>
                                        <p:tgtEl>
                                          <p:spTgt spid="10"/>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4"/>
                                        </p:tgtEl>
                                        <p:attrNameLst>
                                          <p:attrName>ppt_x</p:attrName>
                                        </p:attrNameLst>
                                      </p:cBhvr>
                                      <p:tavLst>
                                        <p:tav tm="0">
                                          <p:val>
                                            <p:strVal val="ppt_x"/>
                                          </p:val>
                                        </p:tav>
                                        <p:tav tm="100000">
                                          <p:val>
                                            <p:strVal val="0-ppt_w/2"/>
                                          </p:val>
                                        </p:tav>
                                      </p:tavLst>
                                    </p:anim>
                                    <p:anim calcmode="lin" valueType="num">
                                      <p:cBhvr additive="base">
                                        <p:cTn id="103" dur="3000"/>
                                        <p:tgtEl>
                                          <p:spTgt spid="14"/>
                                        </p:tgtEl>
                                        <p:attrNameLst>
                                          <p:attrName>ppt_y</p:attrName>
                                        </p:attrNameLst>
                                      </p:cBhvr>
                                      <p:tavLst>
                                        <p:tav tm="0">
                                          <p:val>
                                            <p:strVal val="ppt_y"/>
                                          </p:val>
                                        </p:tav>
                                        <p:tav tm="100000">
                                          <p:val>
                                            <p:strVal val="0-ppt_h/2"/>
                                          </p:val>
                                        </p:tav>
                                      </p:tavLst>
                                    </p:anim>
                                    <p:set>
                                      <p:cBhvr>
                                        <p:cTn id="104" dur="1" fill="hold">
                                          <p:stCondLst>
                                            <p:cond delay="2999"/>
                                          </p:stCondLst>
                                        </p:cTn>
                                        <p:tgtEl>
                                          <p:spTgt spid="14"/>
                                        </p:tgtEl>
                                        <p:attrNameLst>
                                          <p:attrName>style.visibility</p:attrName>
                                        </p:attrNameLst>
                                      </p:cBhvr>
                                      <p:to>
                                        <p:strVal val="hidden"/>
                                      </p:to>
                                    </p:set>
                                  </p:childTnLst>
                                </p:cTn>
                              </p:par>
                              <p:par>
                                <p:cTn id="105" presetID="23" presetClass="entr" presetSubtype="288" fill="hold" nodeType="withEffect">
                                  <p:stCondLst>
                                    <p:cond delay="0"/>
                                  </p:stCondLst>
                                  <p:childTnLst>
                                    <p:set>
                                      <p:cBhvr>
                                        <p:cTn id="106" dur="1" fill="hold">
                                          <p:stCondLst>
                                            <p:cond delay="0"/>
                                          </p:stCondLst>
                                        </p:cTn>
                                        <p:tgtEl>
                                          <p:spTgt spid="4"/>
                                        </p:tgtEl>
                                        <p:attrNameLst>
                                          <p:attrName>style.visibility</p:attrName>
                                        </p:attrNameLst>
                                      </p:cBhvr>
                                      <p:to>
                                        <p:strVal val="visible"/>
                                      </p:to>
                                    </p:set>
                                    <p:anim calcmode="lin" valueType="num">
                                      <p:cBhvr>
                                        <p:cTn id="107" dur="2000" fill="hold"/>
                                        <p:tgtEl>
                                          <p:spTgt spid="4"/>
                                        </p:tgtEl>
                                        <p:attrNameLst>
                                          <p:attrName>ppt_w</p:attrName>
                                        </p:attrNameLst>
                                      </p:cBhvr>
                                      <p:tavLst>
                                        <p:tav tm="0">
                                          <p:val>
                                            <p:strVal val="4/3*#ppt_w"/>
                                          </p:val>
                                        </p:tav>
                                        <p:tav tm="100000">
                                          <p:val>
                                            <p:strVal val="#ppt_w"/>
                                          </p:val>
                                        </p:tav>
                                      </p:tavLst>
                                    </p:anim>
                                    <p:anim calcmode="lin" valueType="num">
                                      <p:cBhvr>
                                        <p:cTn id="108" dur="2000" fill="hold"/>
                                        <p:tgtEl>
                                          <p:spTgt spid="4"/>
                                        </p:tgtEl>
                                        <p:attrNameLst>
                                          <p:attrName>ppt_h</p:attrName>
                                        </p:attrNameLst>
                                      </p:cBhvr>
                                      <p:tavLst>
                                        <p:tav tm="0">
                                          <p:val>
                                            <p:strVal val="4/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4"/>
                                        </p:tgtEl>
                                        <p:attrNameLst>
                                          <p:attrName>style.visibility</p:attrName>
                                        </p:attrNameLst>
                                      </p:cBhvr>
                                      <p:to>
                                        <p:strVal val="visible"/>
                                      </p:to>
                                    </p:set>
                                    <p:animEffect transition="in" filter="box(out)">
                                      <p:cBhvr>
                                        <p:cTn id="111"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6" grpId="0" animBg="1"/>
      <p:bldP spid="6"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60).jpg"/>
          <p:cNvPicPr>
            <a:picLocks noChangeAspect="1"/>
          </p:cNvPicPr>
          <p:nvPr/>
        </p:nvPicPr>
        <p:blipFill>
          <a:blip r:embed="rId2"/>
          <a:stretch>
            <a:fillRect/>
          </a:stretch>
        </p:blipFill>
        <p:spPr>
          <a:xfrm>
            <a:off x="-1" y="0"/>
            <a:ext cx="9179719" cy="6858000"/>
          </a:xfrm>
          <a:prstGeom prst="rect">
            <a:avLst/>
          </a:prstGeom>
        </p:spPr>
      </p:pic>
      <p:pic>
        <p:nvPicPr>
          <p:cNvPr id="6" name="5 Imagen" descr="01774418.png"/>
          <p:cNvPicPr>
            <a:picLocks noChangeAspect="1"/>
          </p:cNvPicPr>
          <p:nvPr/>
        </p:nvPicPr>
        <p:blipFill>
          <a:blip r:embed="rId3"/>
          <a:stretch>
            <a:fillRect/>
          </a:stretch>
        </p:blipFill>
        <p:spPr>
          <a:xfrm rot="19159830">
            <a:off x="-20866" y="246090"/>
            <a:ext cx="2778105" cy="2500294"/>
          </a:xfrm>
          <a:prstGeom prst="rect">
            <a:avLst/>
          </a:prstGeom>
          <a:effectLst>
            <a:reflection blurRad="6350" stA="50000" endA="300" endPos="90000" dir="5400000" sy="-100000" algn="bl" rotWithShape="0"/>
          </a:effectLst>
        </p:spPr>
      </p:pic>
      <p:pic>
        <p:nvPicPr>
          <p:cNvPr id="7" name="6 Imagen" descr="01774418.png"/>
          <p:cNvPicPr>
            <a:picLocks noChangeAspect="1"/>
          </p:cNvPicPr>
          <p:nvPr/>
        </p:nvPicPr>
        <p:blipFill>
          <a:blip r:embed="rId3">
            <a:lum contrast="20000"/>
          </a:blip>
          <a:stretch>
            <a:fillRect/>
          </a:stretch>
        </p:blipFill>
        <p:spPr>
          <a:xfrm rot="19763772">
            <a:off x="958754" y="1394696"/>
            <a:ext cx="2428892" cy="2186002"/>
          </a:xfrm>
          <a:prstGeom prst="rect">
            <a:avLst/>
          </a:prstGeom>
          <a:effectLst>
            <a:reflection blurRad="6350" stA="50000" endA="300" endPos="90000" dir="5400000" sy="-100000" algn="bl" rotWithShape="0"/>
          </a:effectLst>
        </p:spPr>
      </p:pic>
      <p:pic>
        <p:nvPicPr>
          <p:cNvPr id="8" name="7 Imagen" descr="01774418.png"/>
          <p:cNvPicPr>
            <a:picLocks noChangeAspect="1"/>
          </p:cNvPicPr>
          <p:nvPr/>
        </p:nvPicPr>
        <p:blipFill>
          <a:blip r:embed="rId3">
            <a:lum contrast="20000"/>
          </a:blip>
          <a:stretch>
            <a:fillRect/>
          </a:stretch>
        </p:blipFill>
        <p:spPr>
          <a:xfrm rot="19536112">
            <a:off x="1857619" y="2508405"/>
            <a:ext cx="2143140" cy="1928826"/>
          </a:xfrm>
          <a:prstGeom prst="rect">
            <a:avLst/>
          </a:prstGeom>
          <a:effectLst>
            <a:reflection blurRad="6350" stA="50000" endA="300" endPos="90000" dir="5400000" sy="-100000" algn="bl" rotWithShape="0"/>
          </a:effectLst>
        </p:spPr>
      </p:pic>
      <p:pic>
        <p:nvPicPr>
          <p:cNvPr id="9" name="8 Imagen" descr="01774418.png"/>
          <p:cNvPicPr>
            <a:picLocks noChangeAspect="1"/>
          </p:cNvPicPr>
          <p:nvPr/>
        </p:nvPicPr>
        <p:blipFill>
          <a:blip r:embed="rId3">
            <a:lum contrast="20000"/>
          </a:blip>
          <a:stretch>
            <a:fillRect/>
          </a:stretch>
        </p:blipFill>
        <p:spPr>
          <a:xfrm rot="19372535">
            <a:off x="2607607" y="3398142"/>
            <a:ext cx="1889009" cy="1700108"/>
          </a:xfrm>
          <a:prstGeom prst="rect">
            <a:avLst/>
          </a:prstGeom>
          <a:effectLst>
            <a:reflection blurRad="6350" stA="50000" endA="300" endPos="90000" dir="5400000" sy="-100000" algn="bl" rotWithShape="0"/>
          </a:effectLst>
        </p:spPr>
      </p:pic>
      <p:pic>
        <p:nvPicPr>
          <p:cNvPr id="10" name="9 Imagen" descr="01774418.png"/>
          <p:cNvPicPr>
            <a:picLocks noChangeAspect="1"/>
          </p:cNvPicPr>
          <p:nvPr/>
        </p:nvPicPr>
        <p:blipFill>
          <a:blip r:embed="rId3">
            <a:lum contrast="20000"/>
          </a:blip>
          <a:stretch>
            <a:fillRect/>
          </a:stretch>
        </p:blipFill>
        <p:spPr>
          <a:xfrm rot="1972539">
            <a:off x="6322181" y="74220"/>
            <a:ext cx="2764963" cy="2643549"/>
          </a:xfrm>
          <a:prstGeom prst="rect">
            <a:avLst/>
          </a:prstGeom>
          <a:effectLst>
            <a:reflection blurRad="6350" stA="50000" endA="300" endPos="90000" dir="5400000" sy="-100000" algn="bl" rotWithShape="0"/>
          </a:effectLst>
        </p:spPr>
      </p:pic>
      <p:pic>
        <p:nvPicPr>
          <p:cNvPr id="11" name="10 Imagen" descr="01774418.png"/>
          <p:cNvPicPr>
            <a:picLocks noChangeAspect="1"/>
          </p:cNvPicPr>
          <p:nvPr/>
        </p:nvPicPr>
        <p:blipFill>
          <a:blip r:embed="rId3">
            <a:lum contrast="20000"/>
          </a:blip>
          <a:stretch>
            <a:fillRect/>
          </a:stretch>
        </p:blipFill>
        <p:spPr>
          <a:xfrm rot="2615777">
            <a:off x="5990911" y="964620"/>
            <a:ext cx="2428892" cy="2186002"/>
          </a:xfrm>
          <a:prstGeom prst="rect">
            <a:avLst/>
          </a:prstGeom>
          <a:effectLst>
            <a:reflection blurRad="6350" stA="50000" endA="300" endPos="90000" dir="5400000" sy="-100000" algn="bl" rotWithShape="0"/>
          </a:effectLst>
        </p:spPr>
      </p:pic>
      <p:pic>
        <p:nvPicPr>
          <p:cNvPr id="12" name="11 Imagen" descr="01774418.png"/>
          <p:cNvPicPr>
            <a:picLocks noChangeAspect="1"/>
          </p:cNvPicPr>
          <p:nvPr/>
        </p:nvPicPr>
        <p:blipFill>
          <a:blip r:embed="rId3">
            <a:lum contrast="20000"/>
          </a:blip>
          <a:stretch>
            <a:fillRect/>
          </a:stretch>
        </p:blipFill>
        <p:spPr>
          <a:xfrm rot="3501257">
            <a:off x="5669477" y="1953991"/>
            <a:ext cx="2143140" cy="1928826"/>
          </a:xfrm>
          <a:prstGeom prst="rect">
            <a:avLst/>
          </a:prstGeom>
          <a:effectLst>
            <a:reflection blurRad="6350" stA="50000" endA="300" endPos="90000" dir="5400000" sy="-100000" algn="bl" rotWithShape="0"/>
          </a:effectLst>
        </p:spPr>
      </p:pic>
      <p:pic>
        <p:nvPicPr>
          <p:cNvPr id="13" name="12 Imagen" descr="01774418.png"/>
          <p:cNvPicPr>
            <a:picLocks noChangeAspect="1"/>
          </p:cNvPicPr>
          <p:nvPr/>
        </p:nvPicPr>
        <p:blipFill>
          <a:blip r:embed="rId3">
            <a:lum contrast="20000"/>
          </a:blip>
          <a:stretch>
            <a:fillRect/>
          </a:stretch>
        </p:blipFill>
        <p:spPr>
          <a:xfrm rot="2776365">
            <a:off x="5466148" y="3063243"/>
            <a:ext cx="1889009" cy="1700108"/>
          </a:xfrm>
          <a:prstGeom prst="rect">
            <a:avLst/>
          </a:prstGeom>
          <a:effectLst>
            <a:reflection blurRad="6350" stA="50000" endA="300" endPos="90000" dir="5400000" sy="-100000" algn="bl" rotWithShape="0"/>
          </a:effectLst>
        </p:spPr>
      </p:pic>
      <p:pic>
        <p:nvPicPr>
          <p:cNvPr id="14" name="13 Imagen" descr="01774418.png"/>
          <p:cNvPicPr>
            <a:picLocks noChangeAspect="1"/>
          </p:cNvPicPr>
          <p:nvPr/>
        </p:nvPicPr>
        <p:blipFill>
          <a:blip r:embed="rId3">
            <a:lum contrast="20000"/>
          </a:blip>
          <a:stretch>
            <a:fillRect/>
          </a:stretch>
        </p:blipFill>
        <p:spPr>
          <a:xfrm rot="19372535">
            <a:off x="3057834" y="3979446"/>
            <a:ext cx="1596287" cy="1436658"/>
          </a:xfrm>
          <a:prstGeom prst="rect">
            <a:avLst/>
          </a:prstGeom>
          <a:effectLst>
            <a:reflection blurRad="6350" stA="50000" endA="300" endPos="90000" dir="5400000" sy="-100000" algn="bl" rotWithShape="0"/>
          </a:effectLst>
        </p:spPr>
      </p:pic>
      <p:pic>
        <p:nvPicPr>
          <p:cNvPr id="15" name="14 Imagen" descr="01774418.png"/>
          <p:cNvPicPr>
            <a:picLocks noChangeAspect="1"/>
          </p:cNvPicPr>
          <p:nvPr/>
        </p:nvPicPr>
        <p:blipFill>
          <a:blip r:embed="rId3">
            <a:lum contrast="20000"/>
          </a:blip>
          <a:stretch>
            <a:fillRect/>
          </a:stretch>
        </p:blipFill>
        <p:spPr>
          <a:xfrm rot="2776365">
            <a:off x="5200596" y="3782352"/>
            <a:ext cx="1589024" cy="1430122"/>
          </a:xfrm>
          <a:prstGeom prst="rect">
            <a:avLst/>
          </a:prstGeom>
          <a:effectLst>
            <a:reflection blurRad="6350" stA="50000" endA="300" endPos="90000" dir="5400000" sy="-100000" algn="bl" rotWithShape="0"/>
          </a:effectLst>
        </p:spPr>
      </p:pic>
      <p:pic>
        <p:nvPicPr>
          <p:cNvPr id="16" name="15 Imagen" descr="01774418.png"/>
          <p:cNvPicPr>
            <a:picLocks noChangeAspect="1"/>
          </p:cNvPicPr>
          <p:nvPr/>
        </p:nvPicPr>
        <p:blipFill>
          <a:blip r:embed="rId3">
            <a:lum contrast="20000"/>
          </a:blip>
          <a:stretch>
            <a:fillRect/>
          </a:stretch>
        </p:blipFill>
        <p:spPr>
          <a:xfrm rot="19372535">
            <a:off x="3475441" y="4730865"/>
            <a:ext cx="1434284" cy="1290855"/>
          </a:xfrm>
          <a:prstGeom prst="rect">
            <a:avLst/>
          </a:prstGeom>
          <a:effectLst>
            <a:reflection blurRad="6350" stA="50000" endA="300" endPos="90000" dir="5400000" sy="-100000" algn="bl" rotWithShape="0"/>
          </a:effectLst>
        </p:spPr>
      </p:pic>
      <p:pic>
        <p:nvPicPr>
          <p:cNvPr id="17" name="16 Imagen" descr="01774418.png"/>
          <p:cNvPicPr>
            <a:picLocks noChangeAspect="1"/>
          </p:cNvPicPr>
          <p:nvPr/>
        </p:nvPicPr>
        <p:blipFill>
          <a:blip r:embed="rId3">
            <a:lum contrast="20000"/>
          </a:blip>
          <a:stretch>
            <a:fillRect/>
          </a:stretch>
        </p:blipFill>
        <p:spPr>
          <a:xfrm rot="2776365">
            <a:off x="5016998" y="4586592"/>
            <a:ext cx="1350610" cy="1215549"/>
          </a:xfrm>
          <a:prstGeom prst="rect">
            <a:avLst/>
          </a:prstGeom>
          <a:effectLst>
            <a:reflection blurRad="6350" stA="50000" endA="300" endPos="90000" dir="5400000" sy="-100000" algn="bl" rotWithShape="0"/>
          </a:effectLst>
        </p:spPr>
      </p:pic>
      <p:pic>
        <p:nvPicPr>
          <p:cNvPr id="18" name="17 Imagen" descr="01774418.png"/>
          <p:cNvPicPr>
            <a:picLocks noChangeAspect="1"/>
          </p:cNvPicPr>
          <p:nvPr/>
        </p:nvPicPr>
        <p:blipFill>
          <a:blip r:embed="rId3">
            <a:lum contrast="20000"/>
          </a:blip>
          <a:stretch>
            <a:fillRect/>
          </a:stretch>
        </p:blipFill>
        <p:spPr>
          <a:xfrm rot="19372535">
            <a:off x="3887507" y="5265126"/>
            <a:ext cx="1434284" cy="1290855"/>
          </a:xfrm>
          <a:prstGeom prst="rect">
            <a:avLst/>
          </a:prstGeom>
          <a:effectLst>
            <a:reflection blurRad="6350" stA="50000" endA="300" endPos="90000" dir="5400000" sy="-100000" algn="bl" rotWithShape="0"/>
          </a:effectLst>
        </p:spPr>
      </p:pic>
      <p:pic>
        <p:nvPicPr>
          <p:cNvPr id="19" name="18 Imagen" descr="01774418.png"/>
          <p:cNvPicPr>
            <a:picLocks noChangeAspect="1"/>
          </p:cNvPicPr>
          <p:nvPr/>
        </p:nvPicPr>
        <p:blipFill>
          <a:blip r:embed="rId3">
            <a:lum contrast="20000"/>
          </a:blip>
          <a:stretch>
            <a:fillRect/>
          </a:stretch>
        </p:blipFill>
        <p:spPr>
          <a:xfrm rot="2776365">
            <a:off x="4802685" y="5342114"/>
            <a:ext cx="1350610" cy="1215549"/>
          </a:xfrm>
          <a:prstGeom prst="rect">
            <a:avLst/>
          </a:prstGeom>
          <a:effectLst>
            <a:reflection blurRad="6350" stA="50000" endA="300" endPos="90000" dir="5400000" sy="-100000" algn="bl" rotWithShape="0"/>
          </a:effectLst>
        </p:spPr>
      </p:pic>
      <p:pic>
        <p:nvPicPr>
          <p:cNvPr id="20" name="19 Imagen" descr="01774418.png"/>
          <p:cNvPicPr>
            <a:picLocks noChangeAspect="1"/>
          </p:cNvPicPr>
          <p:nvPr/>
        </p:nvPicPr>
        <p:blipFill>
          <a:blip r:embed="rId3">
            <a:lum contrast="20000"/>
          </a:blip>
          <a:stretch>
            <a:fillRect/>
          </a:stretch>
        </p:blipFill>
        <p:spPr>
          <a:xfrm rot="19372535">
            <a:off x="4225823" y="5737092"/>
            <a:ext cx="1216803" cy="1290855"/>
          </a:xfrm>
          <a:prstGeom prst="rect">
            <a:avLst/>
          </a:prstGeom>
          <a:effectLst>
            <a:reflection blurRad="6350" stA="50000" endA="300" endPos="90000" dir="5400000" sy="-100000" algn="bl" rotWithShape="0"/>
          </a:effectLst>
        </p:spPr>
      </p:pic>
      <p:pic>
        <p:nvPicPr>
          <p:cNvPr id="21" name="20 Imagen" descr="01774418.png"/>
          <p:cNvPicPr>
            <a:picLocks noChangeAspect="1"/>
          </p:cNvPicPr>
          <p:nvPr/>
        </p:nvPicPr>
        <p:blipFill>
          <a:blip r:embed="rId3">
            <a:lum contrast="20000"/>
          </a:blip>
          <a:stretch>
            <a:fillRect/>
          </a:stretch>
        </p:blipFill>
        <p:spPr>
          <a:xfrm rot="2776365">
            <a:off x="4681036" y="5822800"/>
            <a:ext cx="1213119" cy="1215549"/>
          </a:xfrm>
          <a:prstGeom prst="rect">
            <a:avLst/>
          </a:prstGeom>
          <a:effectLst>
            <a:reflection blurRad="6350" stA="50000" endA="300" endPos="90000" dir="5400000" sy="-100000" algn="bl" rotWithShape="0"/>
          </a:effectLst>
        </p:spPr>
      </p:pic>
      <p:sp>
        <p:nvSpPr>
          <p:cNvPr id="22" name="21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3000" fill="hold"/>
                                        <p:tgtEl>
                                          <p:spTgt spid="8"/>
                                        </p:tgtEl>
                                        <p:attrNameLst>
                                          <p:attrName>ppt_x</p:attrName>
                                        </p:attrNameLst>
                                      </p:cBhvr>
                                      <p:tavLst>
                                        <p:tav tm="0">
                                          <p:val>
                                            <p:strVal val="1+#ppt_w/2"/>
                                          </p:val>
                                        </p:tav>
                                        <p:tav tm="100000">
                                          <p:val>
                                            <p:strVal val="#ppt_x"/>
                                          </p:val>
                                        </p:tav>
                                      </p:tavLst>
                                    </p:anim>
                                    <p:anim calcmode="lin" valueType="num">
                                      <p:cBhvr additive="base">
                                        <p:cTn id="19" dur="3000" fill="hold"/>
                                        <p:tgtEl>
                                          <p:spTgt spid="8"/>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1+#ppt_w/2"/>
                                          </p:val>
                                        </p:tav>
                                        <p:tav tm="100000">
                                          <p:val>
                                            <p:strVal val="#ppt_x"/>
                                          </p:val>
                                        </p:tav>
                                      </p:tavLst>
                                    </p:anim>
                                    <p:anim calcmode="lin" valueType="num">
                                      <p:cBhvr additive="base">
                                        <p:cTn id="23" dur="3000" fill="hold"/>
                                        <p:tgtEl>
                                          <p:spTgt spid="9"/>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2"/>
                                        </p:tgtEl>
                                        <p:attrNameLst>
                                          <p:attrName>style.visibility</p:attrName>
                                        </p:attrNameLst>
                                      </p:cBhvr>
                                      <p:to>
                                        <p:strVal val="visible"/>
                                      </p:to>
                                    </p:set>
                                    <p:anim calcmode="lin" valueType="num">
                                      <p:cBhvr additive="base">
                                        <p:cTn id="50" dur="3000" fill="hold"/>
                                        <p:tgtEl>
                                          <p:spTgt spid="12"/>
                                        </p:tgtEl>
                                        <p:attrNameLst>
                                          <p:attrName>ppt_x</p:attrName>
                                        </p:attrNameLst>
                                      </p:cBhvr>
                                      <p:tavLst>
                                        <p:tav tm="0">
                                          <p:val>
                                            <p:strVal val="0-#ppt_w/2"/>
                                          </p:val>
                                        </p:tav>
                                        <p:tav tm="100000">
                                          <p:val>
                                            <p:strVal val="#ppt_x"/>
                                          </p:val>
                                        </p:tav>
                                      </p:tavLst>
                                    </p:anim>
                                    <p:anim calcmode="lin" valueType="num">
                                      <p:cBhvr additive="base">
                                        <p:cTn id="51" dur="3000" fill="hold"/>
                                        <p:tgtEl>
                                          <p:spTgt spid="12"/>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7"/>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8"/>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9"/>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10"/>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11"/>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12"/>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17"/>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21"/>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1+ppt_w/2"/>
                                          </p:val>
                                        </p:tav>
                                      </p:tavLst>
                                    </p:anim>
                                    <p:anim calcmode="lin" valueType="num">
                                      <p:cBhvr additive="base">
                                        <p:cTn id="107" dur="3000"/>
                                        <p:tgtEl>
                                          <p:spTgt spid="6"/>
                                        </p:tgtEl>
                                        <p:attrNameLst>
                                          <p:attrName>ppt_y</p:attrName>
                                        </p:attrNameLst>
                                      </p:cBhvr>
                                      <p:tavLst>
                                        <p:tav tm="0">
                                          <p:val>
                                            <p:strVal val="ppt_y"/>
                                          </p:val>
                                        </p:tav>
                                        <p:tav tm="100000">
                                          <p:val>
                                            <p:strVal val="1+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1+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8"/>
                                        </p:tgtEl>
                                        <p:attrNameLst>
                                          <p:attrName>ppt_x</p:attrName>
                                        </p:attrNameLst>
                                      </p:cBhvr>
                                      <p:tavLst>
                                        <p:tav tm="0">
                                          <p:val>
                                            <p:strVal val="ppt_x"/>
                                          </p:val>
                                        </p:tav>
                                        <p:tav tm="100000">
                                          <p:val>
                                            <p:strVal val="1+ppt_w/2"/>
                                          </p:val>
                                        </p:tav>
                                      </p:tavLst>
                                    </p:anim>
                                    <p:anim calcmode="lin" valueType="num">
                                      <p:cBhvr additive="base">
                                        <p:cTn id="115" dur="3000"/>
                                        <p:tgtEl>
                                          <p:spTgt spid="8"/>
                                        </p:tgtEl>
                                        <p:attrNameLst>
                                          <p:attrName>ppt_y</p:attrName>
                                        </p:attrNameLst>
                                      </p:cBhvr>
                                      <p:tavLst>
                                        <p:tav tm="0">
                                          <p:val>
                                            <p:strVal val="ppt_y"/>
                                          </p:val>
                                        </p:tav>
                                        <p:tav tm="100000">
                                          <p:val>
                                            <p:strVal val="1+ppt_h/2"/>
                                          </p:val>
                                        </p:tav>
                                      </p:tavLst>
                                    </p:anim>
                                    <p:set>
                                      <p:cBhvr>
                                        <p:cTn id="116" dur="1" fill="hold">
                                          <p:stCondLst>
                                            <p:cond delay="2999"/>
                                          </p:stCondLst>
                                        </p:cTn>
                                        <p:tgtEl>
                                          <p:spTgt spid="8"/>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9"/>
                                        </p:tgtEl>
                                        <p:attrNameLst>
                                          <p:attrName>ppt_x</p:attrName>
                                        </p:attrNameLst>
                                      </p:cBhvr>
                                      <p:tavLst>
                                        <p:tav tm="0">
                                          <p:val>
                                            <p:strVal val="ppt_x"/>
                                          </p:val>
                                        </p:tav>
                                        <p:tav tm="100000">
                                          <p:val>
                                            <p:strVal val="1+ppt_w/2"/>
                                          </p:val>
                                        </p:tav>
                                      </p:tavLst>
                                    </p:anim>
                                    <p:anim calcmode="lin" valueType="num">
                                      <p:cBhvr additive="base">
                                        <p:cTn id="119" dur="3000"/>
                                        <p:tgtEl>
                                          <p:spTgt spid="9"/>
                                        </p:tgtEl>
                                        <p:attrNameLst>
                                          <p:attrName>ppt_y</p:attrName>
                                        </p:attrNameLst>
                                      </p:cBhvr>
                                      <p:tavLst>
                                        <p:tav tm="0">
                                          <p:val>
                                            <p:strVal val="ppt_y"/>
                                          </p:val>
                                        </p:tav>
                                        <p:tav tm="100000">
                                          <p:val>
                                            <p:strVal val="1+ppt_h/2"/>
                                          </p:val>
                                        </p:tav>
                                      </p:tavLst>
                                    </p:anim>
                                    <p:set>
                                      <p:cBhvr>
                                        <p:cTn id="120" dur="1" fill="hold">
                                          <p:stCondLst>
                                            <p:cond delay="2999"/>
                                          </p:stCondLst>
                                        </p:cTn>
                                        <p:tgtEl>
                                          <p:spTgt spid="9"/>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1+ppt_w/2"/>
                                          </p:val>
                                        </p:tav>
                                      </p:tavLst>
                                    </p:anim>
                                    <p:anim calcmode="lin" valueType="num">
                                      <p:cBhvr additive="base">
                                        <p:cTn id="123" dur="3000"/>
                                        <p:tgtEl>
                                          <p:spTgt spid="14"/>
                                        </p:tgtEl>
                                        <p:attrNameLst>
                                          <p:attrName>ppt_y</p:attrName>
                                        </p:attrNameLst>
                                      </p:cBhvr>
                                      <p:tavLst>
                                        <p:tav tm="0">
                                          <p:val>
                                            <p:strVal val="ppt_y"/>
                                          </p:val>
                                        </p:tav>
                                        <p:tav tm="100000">
                                          <p:val>
                                            <p:strVal val="1+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6" fill="hold"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1+ppt_w/2"/>
                                          </p:val>
                                        </p:tav>
                                      </p:tavLst>
                                    </p:anim>
                                    <p:anim calcmode="lin" valueType="num">
                                      <p:cBhvr additive="base">
                                        <p:cTn id="127" dur="3000"/>
                                        <p:tgtEl>
                                          <p:spTgt spid="16"/>
                                        </p:tgtEl>
                                        <p:attrNameLst>
                                          <p:attrName>ppt_y</p:attrName>
                                        </p:attrNameLst>
                                      </p:cBhvr>
                                      <p:tavLst>
                                        <p:tav tm="0">
                                          <p:val>
                                            <p:strVal val="ppt_y"/>
                                          </p:val>
                                        </p:tav>
                                        <p:tav tm="100000">
                                          <p:val>
                                            <p:strVal val="1+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000"/>
                                        <p:tgtEl>
                                          <p:spTgt spid="18"/>
                                        </p:tgtEl>
                                        <p:attrNameLst>
                                          <p:attrName>ppt_x</p:attrName>
                                        </p:attrNameLst>
                                      </p:cBhvr>
                                      <p:tavLst>
                                        <p:tav tm="0">
                                          <p:val>
                                            <p:strVal val="ppt_x"/>
                                          </p:val>
                                        </p:tav>
                                        <p:tav tm="100000">
                                          <p:val>
                                            <p:strVal val="1+ppt_w/2"/>
                                          </p:val>
                                        </p:tav>
                                      </p:tavLst>
                                    </p:anim>
                                    <p:anim calcmode="lin" valueType="num">
                                      <p:cBhvr additive="base">
                                        <p:cTn id="131" dur="3000"/>
                                        <p:tgtEl>
                                          <p:spTgt spid="18"/>
                                        </p:tgtEl>
                                        <p:attrNameLst>
                                          <p:attrName>ppt_y</p:attrName>
                                        </p:attrNameLst>
                                      </p:cBhvr>
                                      <p:tavLst>
                                        <p:tav tm="0">
                                          <p:val>
                                            <p:strVal val="ppt_y"/>
                                          </p:val>
                                        </p:tav>
                                        <p:tav tm="100000">
                                          <p:val>
                                            <p:strVal val="1+ppt_h/2"/>
                                          </p:val>
                                        </p:tav>
                                      </p:tavLst>
                                    </p:anim>
                                    <p:set>
                                      <p:cBhvr>
                                        <p:cTn id="132" dur="1" fill="hold">
                                          <p:stCondLst>
                                            <p:cond delay="2999"/>
                                          </p:stCondLst>
                                        </p:cTn>
                                        <p:tgtEl>
                                          <p:spTgt spid="18"/>
                                        </p:tgtEl>
                                        <p:attrNameLst>
                                          <p:attrName>style.visibility</p:attrName>
                                        </p:attrNameLst>
                                      </p:cBhvr>
                                      <p:to>
                                        <p:strVal val="hidden"/>
                                      </p:to>
                                    </p:set>
                                  </p:childTnLst>
                                </p:cTn>
                              </p:par>
                              <p:par>
                                <p:cTn id="133" presetID="2" presetClass="exit" presetSubtype="6" fill="hold" nodeType="withEffect">
                                  <p:stCondLst>
                                    <p:cond delay="0"/>
                                  </p:stCondLst>
                                  <p:childTnLst>
                                    <p:anim calcmode="lin" valueType="num">
                                      <p:cBhvr additive="base">
                                        <p:cTn id="134" dur="3000"/>
                                        <p:tgtEl>
                                          <p:spTgt spid="20"/>
                                        </p:tgtEl>
                                        <p:attrNameLst>
                                          <p:attrName>ppt_x</p:attrName>
                                        </p:attrNameLst>
                                      </p:cBhvr>
                                      <p:tavLst>
                                        <p:tav tm="0">
                                          <p:val>
                                            <p:strVal val="ppt_x"/>
                                          </p:val>
                                        </p:tav>
                                        <p:tav tm="100000">
                                          <p:val>
                                            <p:strVal val="1+ppt_w/2"/>
                                          </p:val>
                                        </p:tav>
                                      </p:tavLst>
                                    </p:anim>
                                    <p:anim calcmode="lin" valueType="num">
                                      <p:cBhvr additive="base">
                                        <p:cTn id="135" dur="3000"/>
                                        <p:tgtEl>
                                          <p:spTgt spid="20"/>
                                        </p:tgtEl>
                                        <p:attrNameLst>
                                          <p:attrName>ppt_y</p:attrName>
                                        </p:attrNameLst>
                                      </p:cBhvr>
                                      <p:tavLst>
                                        <p:tav tm="0">
                                          <p:val>
                                            <p:strVal val="ppt_y"/>
                                          </p:val>
                                        </p:tav>
                                        <p:tav tm="100000">
                                          <p:val>
                                            <p:strVal val="1+ppt_h/2"/>
                                          </p:val>
                                        </p:tav>
                                      </p:tavLst>
                                    </p:anim>
                                    <p:set>
                                      <p:cBhvr>
                                        <p:cTn id="136" dur="1" fill="hold">
                                          <p:stCondLst>
                                            <p:cond delay="2999"/>
                                          </p:stCondLst>
                                        </p:cTn>
                                        <p:tgtEl>
                                          <p:spTgt spid="20"/>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10"/>
                                        </p:tgtEl>
                                        <p:attrNameLst>
                                          <p:attrName>ppt_x</p:attrName>
                                        </p:attrNameLst>
                                      </p:cBhvr>
                                      <p:tavLst>
                                        <p:tav tm="0">
                                          <p:val>
                                            <p:strVal val="ppt_x"/>
                                          </p:val>
                                        </p:tav>
                                        <p:tav tm="100000">
                                          <p:val>
                                            <p:strVal val="0-ppt_w/2"/>
                                          </p:val>
                                        </p:tav>
                                      </p:tavLst>
                                    </p:anim>
                                    <p:anim calcmode="lin" valueType="num">
                                      <p:cBhvr additive="base">
                                        <p:cTn id="139" dur="3000"/>
                                        <p:tgtEl>
                                          <p:spTgt spid="10"/>
                                        </p:tgtEl>
                                        <p:attrNameLst>
                                          <p:attrName>ppt_y</p:attrName>
                                        </p:attrNameLst>
                                      </p:cBhvr>
                                      <p:tavLst>
                                        <p:tav tm="0">
                                          <p:val>
                                            <p:strVal val="ppt_y"/>
                                          </p:val>
                                        </p:tav>
                                        <p:tav tm="100000">
                                          <p:val>
                                            <p:strVal val="1+ppt_h/2"/>
                                          </p:val>
                                        </p:tav>
                                      </p:tavLst>
                                    </p:anim>
                                    <p:set>
                                      <p:cBhvr>
                                        <p:cTn id="140" dur="1" fill="hold">
                                          <p:stCondLst>
                                            <p:cond delay="2999"/>
                                          </p:stCondLst>
                                        </p:cTn>
                                        <p:tgtEl>
                                          <p:spTgt spid="10"/>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11"/>
                                        </p:tgtEl>
                                        <p:attrNameLst>
                                          <p:attrName>ppt_x</p:attrName>
                                        </p:attrNameLst>
                                      </p:cBhvr>
                                      <p:tavLst>
                                        <p:tav tm="0">
                                          <p:val>
                                            <p:strVal val="ppt_x"/>
                                          </p:val>
                                        </p:tav>
                                        <p:tav tm="100000">
                                          <p:val>
                                            <p:strVal val="0-ppt_w/2"/>
                                          </p:val>
                                        </p:tav>
                                      </p:tavLst>
                                    </p:anim>
                                    <p:anim calcmode="lin" valueType="num">
                                      <p:cBhvr additive="base">
                                        <p:cTn id="143" dur="3000"/>
                                        <p:tgtEl>
                                          <p:spTgt spid="11"/>
                                        </p:tgtEl>
                                        <p:attrNameLst>
                                          <p:attrName>ppt_y</p:attrName>
                                        </p:attrNameLst>
                                      </p:cBhvr>
                                      <p:tavLst>
                                        <p:tav tm="0">
                                          <p:val>
                                            <p:strVal val="ppt_y"/>
                                          </p:val>
                                        </p:tav>
                                        <p:tav tm="100000">
                                          <p:val>
                                            <p:strVal val="1+ppt_h/2"/>
                                          </p:val>
                                        </p:tav>
                                      </p:tavLst>
                                    </p:anim>
                                    <p:set>
                                      <p:cBhvr>
                                        <p:cTn id="144" dur="1" fill="hold">
                                          <p:stCondLst>
                                            <p:cond delay="2999"/>
                                          </p:stCondLst>
                                        </p:cTn>
                                        <p:tgtEl>
                                          <p:spTgt spid="11"/>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3000"/>
                                        <p:tgtEl>
                                          <p:spTgt spid="12"/>
                                        </p:tgtEl>
                                        <p:attrNameLst>
                                          <p:attrName>ppt_x</p:attrName>
                                        </p:attrNameLst>
                                      </p:cBhvr>
                                      <p:tavLst>
                                        <p:tav tm="0">
                                          <p:val>
                                            <p:strVal val="ppt_x"/>
                                          </p:val>
                                        </p:tav>
                                        <p:tav tm="100000">
                                          <p:val>
                                            <p:strVal val="0-ppt_w/2"/>
                                          </p:val>
                                        </p:tav>
                                      </p:tavLst>
                                    </p:anim>
                                    <p:anim calcmode="lin" valueType="num">
                                      <p:cBhvr additive="base">
                                        <p:cTn id="147" dur="3000"/>
                                        <p:tgtEl>
                                          <p:spTgt spid="12"/>
                                        </p:tgtEl>
                                        <p:attrNameLst>
                                          <p:attrName>ppt_y</p:attrName>
                                        </p:attrNameLst>
                                      </p:cBhvr>
                                      <p:tavLst>
                                        <p:tav tm="0">
                                          <p:val>
                                            <p:strVal val="ppt_y"/>
                                          </p:val>
                                        </p:tav>
                                        <p:tav tm="100000">
                                          <p:val>
                                            <p:strVal val="1+ppt_h/2"/>
                                          </p:val>
                                        </p:tav>
                                      </p:tavLst>
                                    </p:anim>
                                    <p:set>
                                      <p:cBhvr>
                                        <p:cTn id="148" dur="1" fill="hold">
                                          <p:stCondLst>
                                            <p:cond delay="2999"/>
                                          </p:stCondLst>
                                        </p:cTn>
                                        <p:tgtEl>
                                          <p:spTgt spid="12"/>
                                        </p:tgtEl>
                                        <p:attrNameLst>
                                          <p:attrName>style.visibility</p:attrName>
                                        </p:attrNameLst>
                                      </p:cBhvr>
                                      <p:to>
                                        <p:strVal val="hidden"/>
                                      </p:to>
                                    </p:set>
                                  </p:childTnLst>
                                </p:cTn>
                              </p:par>
                              <p:par>
                                <p:cTn id="149" presetID="2" presetClass="exit" presetSubtype="12" fill="hold" nodeType="withEffect">
                                  <p:stCondLst>
                                    <p:cond delay="0"/>
                                  </p:stCondLst>
                                  <p:childTnLst>
                                    <p:anim calcmode="lin" valueType="num">
                                      <p:cBhvr additive="base">
                                        <p:cTn id="150" dur="3000"/>
                                        <p:tgtEl>
                                          <p:spTgt spid="13"/>
                                        </p:tgtEl>
                                        <p:attrNameLst>
                                          <p:attrName>ppt_x</p:attrName>
                                        </p:attrNameLst>
                                      </p:cBhvr>
                                      <p:tavLst>
                                        <p:tav tm="0">
                                          <p:val>
                                            <p:strVal val="ppt_x"/>
                                          </p:val>
                                        </p:tav>
                                        <p:tav tm="100000">
                                          <p:val>
                                            <p:strVal val="0-ppt_w/2"/>
                                          </p:val>
                                        </p:tav>
                                      </p:tavLst>
                                    </p:anim>
                                    <p:anim calcmode="lin" valueType="num">
                                      <p:cBhvr additive="base">
                                        <p:cTn id="151" dur="3000"/>
                                        <p:tgtEl>
                                          <p:spTgt spid="13"/>
                                        </p:tgtEl>
                                        <p:attrNameLst>
                                          <p:attrName>ppt_y</p:attrName>
                                        </p:attrNameLst>
                                      </p:cBhvr>
                                      <p:tavLst>
                                        <p:tav tm="0">
                                          <p:val>
                                            <p:strVal val="ppt_y"/>
                                          </p:val>
                                        </p:tav>
                                        <p:tav tm="100000">
                                          <p:val>
                                            <p:strVal val="1+ppt_h/2"/>
                                          </p:val>
                                        </p:tav>
                                      </p:tavLst>
                                    </p:anim>
                                    <p:set>
                                      <p:cBhvr>
                                        <p:cTn id="152" dur="1" fill="hold">
                                          <p:stCondLst>
                                            <p:cond delay="2999"/>
                                          </p:stCondLst>
                                        </p:cTn>
                                        <p:tgtEl>
                                          <p:spTgt spid="13"/>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000"/>
                                        <p:tgtEl>
                                          <p:spTgt spid="15"/>
                                        </p:tgtEl>
                                        <p:attrNameLst>
                                          <p:attrName>ppt_x</p:attrName>
                                        </p:attrNameLst>
                                      </p:cBhvr>
                                      <p:tavLst>
                                        <p:tav tm="0">
                                          <p:val>
                                            <p:strVal val="ppt_x"/>
                                          </p:val>
                                        </p:tav>
                                        <p:tav tm="100000">
                                          <p:val>
                                            <p:strVal val="0-ppt_w/2"/>
                                          </p:val>
                                        </p:tav>
                                      </p:tavLst>
                                    </p:anim>
                                    <p:anim calcmode="lin" valueType="num">
                                      <p:cBhvr additive="base">
                                        <p:cTn id="155" dur="3000"/>
                                        <p:tgtEl>
                                          <p:spTgt spid="15"/>
                                        </p:tgtEl>
                                        <p:attrNameLst>
                                          <p:attrName>ppt_y</p:attrName>
                                        </p:attrNameLst>
                                      </p:cBhvr>
                                      <p:tavLst>
                                        <p:tav tm="0">
                                          <p:val>
                                            <p:strVal val="ppt_y"/>
                                          </p:val>
                                        </p:tav>
                                        <p:tav tm="100000">
                                          <p:val>
                                            <p:strVal val="1+ppt_h/2"/>
                                          </p:val>
                                        </p:tav>
                                      </p:tavLst>
                                    </p:anim>
                                    <p:set>
                                      <p:cBhvr>
                                        <p:cTn id="156" dur="1" fill="hold">
                                          <p:stCondLst>
                                            <p:cond delay="2999"/>
                                          </p:stCondLst>
                                        </p:cTn>
                                        <p:tgtEl>
                                          <p:spTgt spid="15"/>
                                        </p:tgtEl>
                                        <p:attrNameLst>
                                          <p:attrName>style.visibility</p:attrName>
                                        </p:attrNameLst>
                                      </p:cBhvr>
                                      <p:to>
                                        <p:strVal val="hidden"/>
                                      </p:to>
                                    </p:set>
                                  </p:childTnLst>
                                </p:cTn>
                              </p:par>
                              <p:par>
                                <p:cTn id="157" presetID="2" presetClass="exit" presetSubtype="12" fill="hold" nodeType="withEffect">
                                  <p:stCondLst>
                                    <p:cond delay="0"/>
                                  </p:stCondLst>
                                  <p:childTnLst>
                                    <p:anim calcmode="lin" valueType="num">
                                      <p:cBhvr additive="base">
                                        <p:cTn id="158" dur="3000"/>
                                        <p:tgtEl>
                                          <p:spTgt spid="17"/>
                                        </p:tgtEl>
                                        <p:attrNameLst>
                                          <p:attrName>ppt_x</p:attrName>
                                        </p:attrNameLst>
                                      </p:cBhvr>
                                      <p:tavLst>
                                        <p:tav tm="0">
                                          <p:val>
                                            <p:strVal val="ppt_x"/>
                                          </p:val>
                                        </p:tav>
                                        <p:tav tm="100000">
                                          <p:val>
                                            <p:strVal val="0-ppt_w/2"/>
                                          </p:val>
                                        </p:tav>
                                      </p:tavLst>
                                    </p:anim>
                                    <p:anim calcmode="lin" valueType="num">
                                      <p:cBhvr additive="base">
                                        <p:cTn id="159" dur="3000"/>
                                        <p:tgtEl>
                                          <p:spTgt spid="17"/>
                                        </p:tgtEl>
                                        <p:attrNameLst>
                                          <p:attrName>ppt_y</p:attrName>
                                        </p:attrNameLst>
                                      </p:cBhvr>
                                      <p:tavLst>
                                        <p:tav tm="0">
                                          <p:val>
                                            <p:strVal val="ppt_y"/>
                                          </p:val>
                                        </p:tav>
                                        <p:tav tm="100000">
                                          <p:val>
                                            <p:strVal val="1+ppt_h/2"/>
                                          </p:val>
                                        </p:tav>
                                      </p:tavLst>
                                    </p:anim>
                                    <p:set>
                                      <p:cBhvr>
                                        <p:cTn id="160" dur="1" fill="hold">
                                          <p:stCondLst>
                                            <p:cond delay="2999"/>
                                          </p:stCondLst>
                                        </p:cTn>
                                        <p:tgtEl>
                                          <p:spTgt spid="17"/>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0-ppt_w/2"/>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12" fill="hold" nodeType="withEffect">
                                  <p:stCondLst>
                                    <p:cond delay="0"/>
                                  </p:stCondLst>
                                  <p:childTnLst>
                                    <p:anim calcmode="lin" valueType="num">
                                      <p:cBhvr additive="base">
                                        <p:cTn id="166" dur="3000"/>
                                        <p:tgtEl>
                                          <p:spTgt spid="21"/>
                                        </p:tgtEl>
                                        <p:attrNameLst>
                                          <p:attrName>ppt_x</p:attrName>
                                        </p:attrNameLst>
                                      </p:cBhvr>
                                      <p:tavLst>
                                        <p:tav tm="0">
                                          <p:val>
                                            <p:strVal val="ppt_x"/>
                                          </p:val>
                                        </p:tav>
                                        <p:tav tm="100000">
                                          <p:val>
                                            <p:strVal val="0-ppt_w/2"/>
                                          </p:val>
                                        </p:tav>
                                      </p:tavLst>
                                    </p:anim>
                                    <p:anim calcmode="lin" valueType="num">
                                      <p:cBhvr additive="base">
                                        <p:cTn id="167" dur="3000"/>
                                        <p:tgtEl>
                                          <p:spTgt spid="21"/>
                                        </p:tgtEl>
                                        <p:attrNameLst>
                                          <p:attrName>ppt_y</p:attrName>
                                        </p:attrNameLst>
                                      </p:cBhvr>
                                      <p:tavLst>
                                        <p:tav tm="0">
                                          <p:val>
                                            <p:strVal val="ppt_y"/>
                                          </p:val>
                                        </p:tav>
                                        <p:tav tm="100000">
                                          <p:val>
                                            <p:strVal val="1+ppt_h/2"/>
                                          </p:val>
                                        </p:tav>
                                      </p:tavLst>
                                    </p:anim>
                                    <p:set>
                                      <p:cBhvr>
                                        <p:cTn id="168" dur="1" fill="hold">
                                          <p:stCondLst>
                                            <p:cond delay="2999"/>
                                          </p:stCondLst>
                                        </p:cTn>
                                        <p:tgtEl>
                                          <p:spTgt spid="21"/>
                                        </p:tgtEl>
                                        <p:attrNameLst>
                                          <p:attrName>style.visibility</p:attrName>
                                        </p:attrNameLst>
                                      </p:cBhvr>
                                      <p:to>
                                        <p:strVal val="hidden"/>
                                      </p:to>
                                    </p:set>
                                  </p:childTnLst>
                                </p:cTn>
                              </p:par>
                              <p:par>
                                <p:cTn id="169" presetID="2" presetClass="entr" presetSubtype="1"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additive="base">
                                        <p:cTn id="171" dur="3000" fill="hold"/>
                                        <p:tgtEl>
                                          <p:spTgt spid="4"/>
                                        </p:tgtEl>
                                        <p:attrNameLst>
                                          <p:attrName>ppt_x</p:attrName>
                                        </p:attrNameLst>
                                      </p:cBhvr>
                                      <p:tavLst>
                                        <p:tav tm="0">
                                          <p:val>
                                            <p:strVal val="#ppt_x"/>
                                          </p:val>
                                        </p:tav>
                                        <p:tav tm="100000">
                                          <p:val>
                                            <p:strVal val="#ppt_x"/>
                                          </p:val>
                                        </p:tav>
                                      </p:tavLst>
                                    </p:anim>
                                    <p:anim calcmode="lin" valueType="num">
                                      <p:cBhvr additive="base">
                                        <p:cTn id="17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rgbClr val="CC9900">
                  <a:shade val="67500"/>
                  <a:satMod val="115000"/>
                </a:srgbClr>
              </a:gs>
              <a:gs pos="100000">
                <a:srgbClr val="CC9900">
                  <a:shade val="100000"/>
                  <a:satMod val="115000"/>
                </a:srgbClr>
              </a:gs>
            </a:gsLst>
            <a:lin ang="16200000" scaled="1"/>
            <a:tileRect/>
          </a:gradFill>
        </p:spPr>
        <p:txBody>
          <a:bodyPr/>
          <a:lstStyle/>
          <a:p>
            <a:endParaRPr lang="es-ES" dirty="0"/>
          </a:p>
        </p:txBody>
      </p:sp>
      <p:pic>
        <p:nvPicPr>
          <p:cNvPr id="4" name="3 Imagen" descr="0(66).jpg"/>
          <p:cNvPicPr>
            <a:picLocks noChangeAspect="1"/>
          </p:cNvPicPr>
          <p:nvPr/>
        </p:nvPicPr>
        <p:blipFill>
          <a:blip r:embed="rId2"/>
          <a:stretch>
            <a:fillRect/>
          </a:stretch>
        </p:blipFill>
        <p:spPr>
          <a:xfrm>
            <a:off x="0" y="0"/>
            <a:ext cx="9144000" cy="6858000"/>
          </a:xfrm>
          <a:prstGeom prst="rect">
            <a:avLst/>
          </a:prstGeom>
        </p:spPr>
      </p:pic>
      <p:sp>
        <p:nvSpPr>
          <p:cNvPr id="5" name="4 Luna"/>
          <p:cNvSpPr/>
          <p:nvPr/>
        </p:nvSpPr>
        <p:spPr>
          <a:xfrm rot="14551537">
            <a:off x="3211538" y="-412517"/>
            <a:ext cx="1083788" cy="210025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170604">
            <a:off x="4777641" y="-352966"/>
            <a:ext cx="1083788" cy="210025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878358">
            <a:off x="3206552" y="304209"/>
            <a:ext cx="1083788" cy="210025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7839699">
            <a:off x="4698583" y="370044"/>
            <a:ext cx="1099031" cy="209041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878358">
            <a:off x="3206552" y="1090027"/>
            <a:ext cx="1083788" cy="210025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839699">
            <a:off x="4703247" y="1166786"/>
            <a:ext cx="1099031" cy="209041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878358">
            <a:off x="3206552" y="1804406"/>
            <a:ext cx="1083788" cy="210025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7839699">
            <a:off x="4703248" y="1952604"/>
            <a:ext cx="1099031" cy="209041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878358">
            <a:off x="3135115" y="2518787"/>
            <a:ext cx="1083788" cy="210025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7839699">
            <a:off x="4631810" y="2666985"/>
            <a:ext cx="1099031" cy="209041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878358">
            <a:off x="3063676" y="3304605"/>
            <a:ext cx="1083788" cy="210025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7839699">
            <a:off x="4560371" y="3381365"/>
            <a:ext cx="1099031" cy="209041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878358">
            <a:off x="3063675" y="4018985"/>
            <a:ext cx="1083788" cy="210025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7839699">
            <a:off x="4488933" y="4095743"/>
            <a:ext cx="1099031" cy="209041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4878358">
            <a:off x="2992238" y="4876241"/>
            <a:ext cx="1083788" cy="2100257"/>
          </a:xfrm>
          <a:prstGeom prst="moon">
            <a:avLst>
              <a:gd name="adj" fmla="val 44455"/>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7839699">
            <a:off x="4478388" y="4827444"/>
            <a:ext cx="1138022" cy="2090417"/>
          </a:xfrm>
          <a:prstGeom prst="moon">
            <a:avLst>
              <a:gd name="adj" fmla="val 42962"/>
            </a:avLst>
          </a:prstGeom>
          <a:gradFill flip="none" rotWithShape="1">
            <a:gsLst>
              <a:gs pos="29000">
                <a:srgbClr val="463200">
                  <a:alpha val="79000"/>
                </a:srgbClr>
              </a:gs>
              <a:gs pos="50000">
                <a:srgbClr val="FFE9AB">
                  <a:shade val="67500"/>
                  <a:satMod val="115000"/>
                </a:srgbClr>
              </a:gs>
              <a:gs pos="100000">
                <a:srgbClr val="FFE9AB">
                  <a:shade val="100000"/>
                  <a:satMod val="115000"/>
                </a:srgbClr>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9"/>
                                        </p:tgtEl>
                                        <p:attrNameLst>
                                          <p:attrName>r</p:attrName>
                                        </p:attrNameLst>
                                      </p:cBhvr>
                                    </p:animRot>
                                  </p:childTnLst>
                                </p:cTn>
                              </p:par>
                            </p:childTnLst>
                          </p:cTn>
                        </p:par>
                        <p:par>
                          <p:cTn id="104" fill="hold">
                            <p:stCondLst>
                              <p:cond delay="3000"/>
                            </p:stCondLst>
                            <p:childTnLst>
                              <p:par>
                                <p:cTn id="105" presetID="2" presetClass="exit" presetSubtype="1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0-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0-ppt_w/2"/>
                                          </p:val>
                                        </p:tav>
                                      </p:tavLst>
                                    </p:anim>
                                    <p:anim calcmode="lin" valueType="num">
                                      <p:cBhvr additive="base">
                                        <p:cTn id="131" dur="3000"/>
                                        <p:tgtEl>
                                          <p:spTgt spid="17"/>
                                        </p:tgtEl>
                                        <p:attrNameLst>
                                          <p:attrName>ppt_y</p:attrName>
                                        </p:attrNameLst>
                                      </p:cBhvr>
                                      <p:tavLst>
                                        <p:tav tm="0">
                                          <p:val>
                                            <p:strVal val="ppt_y"/>
                                          </p:val>
                                        </p:tav>
                                        <p:tav tm="100000">
                                          <p:val>
                                            <p:strVal val="1+ppt_h/2"/>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0-ppt_w/2"/>
                                          </p:val>
                                        </p:tav>
                                      </p:tavLst>
                                    </p:anim>
                                    <p:anim calcmode="lin" valueType="num">
                                      <p:cBhvr additive="base">
                                        <p:cTn id="135" dur="3000"/>
                                        <p:tgtEl>
                                          <p:spTgt spid="19"/>
                                        </p:tgtEl>
                                        <p:attrNameLst>
                                          <p:attrName>ppt_y</p:attrName>
                                        </p:attrNameLst>
                                      </p:cBhvr>
                                      <p:tavLst>
                                        <p:tav tm="0">
                                          <p:val>
                                            <p:strVal val="ppt_y"/>
                                          </p:val>
                                        </p:tav>
                                        <p:tav tm="100000">
                                          <p:val>
                                            <p:strVal val="1+ppt_h/2"/>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1+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1+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1+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1+ppt_w/2"/>
                                          </p:val>
                                        </p:tav>
                                      </p:tavLst>
                                    </p:anim>
                                    <p:anim calcmode="lin" valueType="num">
                                      <p:cBhvr additive="base">
                                        <p:cTn id="151" dur="3000"/>
                                        <p:tgtEl>
                                          <p:spTgt spid="12"/>
                                        </p:tgtEl>
                                        <p:attrNameLst>
                                          <p:attrName>ppt_y</p:attrName>
                                        </p:attrNameLst>
                                      </p:cBhvr>
                                      <p:tavLst>
                                        <p:tav tm="0">
                                          <p:val>
                                            <p:strVal val="ppt_y"/>
                                          </p:val>
                                        </p:tav>
                                        <p:tav tm="100000">
                                          <p:val>
                                            <p:strVal val="1+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rgbClr val="FFE9AB">
                  <a:shade val="67500"/>
                  <a:satMod val="115000"/>
                </a:srgbClr>
              </a:gs>
              <a:gs pos="100000">
                <a:srgbClr val="FFE9AB">
                  <a:shade val="100000"/>
                  <a:satMod val="115000"/>
                </a:srgbClr>
              </a:gs>
            </a:gsLst>
            <a:path path="circle">
              <a:fillToRect l="50000" t="50000" r="50000" b="50000"/>
            </a:path>
            <a:tileRect/>
          </a:gradFill>
        </p:spPr>
        <p:txBody>
          <a:bodyPr/>
          <a:lstStyle/>
          <a:p>
            <a:endParaRPr lang="es-ES" dirty="0"/>
          </a:p>
        </p:txBody>
      </p:sp>
      <p:pic>
        <p:nvPicPr>
          <p:cNvPr id="4" name="3 Imagen" descr="0(69).jpg"/>
          <p:cNvPicPr>
            <a:picLocks noChangeAspect="1"/>
          </p:cNvPicPr>
          <p:nvPr/>
        </p:nvPicPr>
        <p:blipFill>
          <a:blip r:embed="rId3"/>
          <a:stretch>
            <a:fillRect/>
          </a:stretch>
        </p:blipFill>
        <p:spPr>
          <a:xfrm>
            <a:off x="0" y="0"/>
            <a:ext cx="9170789" cy="6858000"/>
          </a:xfrm>
          <a:prstGeom prst="rect">
            <a:avLst/>
          </a:prstGeom>
        </p:spPr>
      </p:pic>
      <p:sp>
        <p:nvSpPr>
          <p:cNvPr id="6" name="5 Anillo"/>
          <p:cNvSpPr/>
          <p:nvPr/>
        </p:nvSpPr>
        <p:spPr>
          <a:xfrm>
            <a:off x="0" y="0"/>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Anillo"/>
          <p:cNvSpPr/>
          <p:nvPr/>
        </p:nvSpPr>
        <p:spPr>
          <a:xfrm>
            <a:off x="7786710" y="0"/>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0" y="5500702"/>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7786710" y="5500702"/>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428596" y="428604"/>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7358082" y="500042"/>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429520" y="5143512"/>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571472" y="5000636"/>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6858016" y="1000108"/>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857224" y="928670"/>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1071538" y="4500570"/>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6929454" y="4643446"/>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357950" y="1571612"/>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1285852" y="1500174"/>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643042" y="4000504"/>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6286512" y="4071942"/>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1785918" y="2000240"/>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5929322" y="2071678"/>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2143108" y="3500438"/>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5786446" y="3643314"/>
            <a:ext cx="1357290" cy="1357298"/>
          </a:xfrm>
          <a:prstGeom prst="donut">
            <a:avLst>
              <a:gd name="adj" fmla="val 20255"/>
            </a:avLst>
          </a:prstGeom>
          <a:solidFill>
            <a:srgbClr val="6C4D00"/>
          </a:solidFill>
          <a:ln>
            <a:solidFill>
              <a:srgbClr val="4632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Rectángulo"/>
          <p:cNvSpPr/>
          <p:nvPr/>
        </p:nvSpPr>
        <p:spPr>
          <a:xfrm>
            <a:off x="-457200" y="-214338"/>
            <a:ext cx="9958422" cy="764386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6"/>
                                        </p:tgtEl>
                                        <p:attrNameLst>
                                          <p:attrName>style.opacity</p:attrName>
                                        </p:attrNameLst>
                                      </p:cBhvr>
                                      <p:to>
                                        <p:strVal val="0"/>
                                      </p:to>
                                    </p:set>
                                    <p:animEffect filter="image" prLst="opacity: 0">
                                      <p:cBhvr rctx="IE">
                                        <p:cTn id="7" dur="indefinite"/>
                                        <p:tgtEl>
                                          <p:spTgt spid="26"/>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0"/>
                                        </p:tgtEl>
                                        <p:attrNameLst>
                                          <p:attrName>style.visibility</p:attrName>
                                        </p:attrNameLst>
                                      </p:cBhvr>
                                      <p:to>
                                        <p:strVal val="visible"/>
                                      </p:to>
                                    </p:set>
                                    <p:anim calcmode="lin" valueType="num">
                                      <p:cBhvr additive="base">
                                        <p:cTn id="14" dur="3000" fill="hold"/>
                                        <p:tgtEl>
                                          <p:spTgt spid="10"/>
                                        </p:tgtEl>
                                        <p:attrNameLst>
                                          <p:attrName>ppt_x</p:attrName>
                                        </p:attrNameLst>
                                      </p:cBhvr>
                                      <p:tavLst>
                                        <p:tav tm="0">
                                          <p:val>
                                            <p:strVal val="1+#ppt_w/2"/>
                                          </p:val>
                                        </p:tav>
                                        <p:tav tm="100000">
                                          <p:val>
                                            <p:strVal val="#ppt_x"/>
                                          </p:val>
                                        </p:tav>
                                      </p:tavLst>
                                    </p:anim>
                                    <p:anim calcmode="lin" valueType="num">
                                      <p:cBhvr additive="base">
                                        <p:cTn id="15" dur="3000" fill="hold"/>
                                        <p:tgtEl>
                                          <p:spTgt spid="10"/>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5"/>
                                        </p:tgtEl>
                                        <p:attrNameLst>
                                          <p:attrName>style.visibility</p:attrName>
                                        </p:attrNameLst>
                                      </p:cBhvr>
                                      <p:to>
                                        <p:strVal val="visible"/>
                                      </p:to>
                                    </p:set>
                                    <p:anim calcmode="lin" valueType="num">
                                      <p:cBhvr additive="base">
                                        <p:cTn id="18" dur="3000" fill="hold"/>
                                        <p:tgtEl>
                                          <p:spTgt spid="15"/>
                                        </p:tgtEl>
                                        <p:attrNameLst>
                                          <p:attrName>ppt_x</p:attrName>
                                        </p:attrNameLst>
                                      </p:cBhvr>
                                      <p:tavLst>
                                        <p:tav tm="0">
                                          <p:val>
                                            <p:strVal val="1+#ppt_w/2"/>
                                          </p:val>
                                        </p:tav>
                                        <p:tav tm="100000">
                                          <p:val>
                                            <p:strVal val="#ppt_x"/>
                                          </p:val>
                                        </p:tav>
                                      </p:tavLst>
                                    </p:anim>
                                    <p:anim calcmode="lin" valueType="num">
                                      <p:cBhvr additive="base">
                                        <p:cTn id="19" dur="3000" fill="hold"/>
                                        <p:tgtEl>
                                          <p:spTgt spid="15"/>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3000" fill="hold"/>
                                        <p:tgtEl>
                                          <p:spTgt spid="19"/>
                                        </p:tgtEl>
                                        <p:attrNameLst>
                                          <p:attrName>ppt_x</p:attrName>
                                        </p:attrNameLst>
                                      </p:cBhvr>
                                      <p:tavLst>
                                        <p:tav tm="0">
                                          <p:val>
                                            <p:strVal val="1+#ppt_w/2"/>
                                          </p:val>
                                        </p:tav>
                                        <p:tav tm="100000">
                                          <p:val>
                                            <p:strVal val="#ppt_x"/>
                                          </p:val>
                                        </p:tav>
                                      </p:tavLst>
                                    </p:anim>
                                    <p:anim calcmode="lin" valueType="num">
                                      <p:cBhvr additive="base">
                                        <p:cTn id="23" dur="3000" fill="hold"/>
                                        <p:tgtEl>
                                          <p:spTgt spid="19"/>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2"/>
                                        </p:tgtEl>
                                        <p:attrNameLst>
                                          <p:attrName>style.visibility</p:attrName>
                                        </p:attrNameLst>
                                      </p:cBhvr>
                                      <p:to>
                                        <p:strVal val="visible"/>
                                      </p:to>
                                    </p:set>
                                    <p:anim calcmode="lin" valueType="num">
                                      <p:cBhvr additive="base">
                                        <p:cTn id="26" dur="3000" fill="hold"/>
                                        <p:tgtEl>
                                          <p:spTgt spid="22"/>
                                        </p:tgtEl>
                                        <p:attrNameLst>
                                          <p:attrName>ppt_x</p:attrName>
                                        </p:attrNameLst>
                                      </p:cBhvr>
                                      <p:tavLst>
                                        <p:tav tm="0">
                                          <p:val>
                                            <p:strVal val="1+#ppt_w/2"/>
                                          </p:val>
                                        </p:tav>
                                        <p:tav tm="100000">
                                          <p:val>
                                            <p:strVal val="#ppt_x"/>
                                          </p:val>
                                        </p:tav>
                                      </p:tavLst>
                                    </p:anim>
                                    <p:anim calcmode="lin" valueType="num">
                                      <p:cBhvr additive="base">
                                        <p:cTn id="27" dur="3000" fill="hold"/>
                                        <p:tgtEl>
                                          <p:spTgt spid="22"/>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3000" fill="hold"/>
                                        <p:tgtEl>
                                          <p:spTgt spid="7"/>
                                        </p:tgtEl>
                                        <p:attrNameLst>
                                          <p:attrName>ppt_x</p:attrName>
                                        </p:attrNameLst>
                                      </p:cBhvr>
                                      <p:tavLst>
                                        <p:tav tm="0">
                                          <p:val>
                                            <p:strVal val="0-#ppt_w/2"/>
                                          </p:val>
                                        </p:tav>
                                        <p:tav tm="100000">
                                          <p:val>
                                            <p:strVal val="#ppt_x"/>
                                          </p:val>
                                        </p:tav>
                                      </p:tavLst>
                                    </p:anim>
                                    <p:anim calcmode="lin" valueType="num">
                                      <p:cBhvr additive="base">
                                        <p:cTn id="31" dur="3000" fill="hold"/>
                                        <p:tgtEl>
                                          <p:spTgt spid="7"/>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 calcmode="lin" valueType="num">
                                      <p:cBhvr additive="base">
                                        <p:cTn id="34" dur="3000" fill="hold"/>
                                        <p:tgtEl>
                                          <p:spTgt spid="11"/>
                                        </p:tgtEl>
                                        <p:attrNameLst>
                                          <p:attrName>ppt_x</p:attrName>
                                        </p:attrNameLst>
                                      </p:cBhvr>
                                      <p:tavLst>
                                        <p:tav tm="0">
                                          <p:val>
                                            <p:strVal val="0-#ppt_w/2"/>
                                          </p:val>
                                        </p:tav>
                                        <p:tav tm="100000">
                                          <p:val>
                                            <p:strVal val="#ppt_x"/>
                                          </p:val>
                                        </p:tav>
                                      </p:tavLst>
                                    </p:anim>
                                    <p:anim calcmode="lin" valueType="num">
                                      <p:cBhvr additive="base">
                                        <p:cTn id="35" dur="3000" fill="hold"/>
                                        <p:tgtEl>
                                          <p:spTgt spid="11"/>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4"/>
                                        </p:tgtEl>
                                        <p:attrNameLst>
                                          <p:attrName>style.visibility</p:attrName>
                                        </p:attrNameLst>
                                      </p:cBhvr>
                                      <p:to>
                                        <p:strVal val="visible"/>
                                      </p:to>
                                    </p:set>
                                    <p:anim calcmode="lin" valueType="num">
                                      <p:cBhvr additive="base">
                                        <p:cTn id="38" dur="3000" fill="hold"/>
                                        <p:tgtEl>
                                          <p:spTgt spid="14"/>
                                        </p:tgtEl>
                                        <p:attrNameLst>
                                          <p:attrName>ppt_x</p:attrName>
                                        </p:attrNameLst>
                                      </p:cBhvr>
                                      <p:tavLst>
                                        <p:tav tm="0">
                                          <p:val>
                                            <p:strVal val="0-#ppt_w/2"/>
                                          </p:val>
                                        </p:tav>
                                        <p:tav tm="100000">
                                          <p:val>
                                            <p:strVal val="#ppt_x"/>
                                          </p:val>
                                        </p:tav>
                                      </p:tavLst>
                                    </p:anim>
                                    <p:anim calcmode="lin" valueType="num">
                                      <p:cBhvr additive="base">
                                        <p:cTn id="39" dur="3000" fill="hold"/>
                                        <p:tgtEl>
                                          <p:spTgt spid="14"/>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3000" fill="hold"/>
                                        <p:tgtEl>
                                          <p:spTgt spid="18"/>
                                        </p:tgtEl>
                                        <p:attrNameLst>
                                          <p:attrName>ppt_x</p:attrName>
                                        </p:attrNameLst>
                                      </p:cBhvr>
                                      <p:tavLst>
                                        <p:tav tm="0">
                                          <p:val>
                                            <p:strVal val="0-#ppt_w/2"/>
                                          </p:val>
                                        </p:tav>
                                        <p:tav tm="100000">
                                          <p:val>
                                            <p:strVal val="#ppt_x"/>
                                          </p:val>
                                        </p:tav>
                                      </p:tavLst>
                                    </p:anim>
                                    <p:anim calcmode="lin" valueType="num">
                                      <p:cBhvr additive="base">
                                        <p:cTn id="43" dur="3000" fill="hold"/>
                                        <p:tgtEl>
                                          <p:spTgt spid="18"/>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8"/>
                                        </p:tgtEl>
                                        <p:attrNameLst>
                                          <p:attrName>style.visibility</p:attrName>
                                        </p:attrNameLst>
                                      </p:cBhvr>
                                      <p:to>
                                        <p:strVal val="visible"/>
                                      </p:to>
                                    </p:set>
                                    <p:anim calcmode="lin" valueType="num">
                                      <p:cBhvr additive="base">
                                        <p:cTn id="50" dur="3000" fill="hold"/>
                                        <p:tgtEl>
                                          <p:spTgt spid="8"/>
                                        </p:tgtEl>
                                        <p:attrNameLst>
                                          <p:attrName>ppt_x</p:attrName>
                                        </p:attrNameLst>
                                      </p:cBhvr>
                                      <p:tavLst>
                                        <p:tav tm="0">
                                          <p:val>
                                            <p:strVal val="1+#ppt_w/2"/>
                                          </p:val>
                                        </p:tav>
                                        <p:tav tm="100000">
                                          <p:val>
                                            <p:strVal val="#ppt_x"/>
                                          </p:val>
                                        </p:tav>
                                      </p:tavLst>
                                    </p:anim>
                                    <p:anim calcmode="lin" valueType="num">
                                      <p:cBhvr additive="base">
                                        <p:cTn id="51" dur="3000" fill="hold"/>
                                        <p:tgtEl>
                                          <p:spTgt spid="8"/>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1+#ppt_w/2"/>
                                          </p:val>
                                        </p:tav>
                                        <p:tav tm="100000">
                                          <p:val>
                                            <p:strVal val="#ppt_x"/>
                                          </p:val>
                                        </p:tav>
                                      </p:tavLst>
                                    </p:anim>
                                    <p:anim calcmode="lin" valueType="num">
                                      <p:cBhvr additive="base">
                                        <p:cTn id="55" dur="3000" fill="hold"/>
                                        <p:tgtEl>
                                          <p:spTgt spid="13"/>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6"/>
                                        </p:tgtEl>
                                        <p:attrNameLst>
                                          <p:attrName>style.visibility</p:attrName>
                                        </p:attrNameLst>
                                      </p:cBhvr>
                                      <p:to>
                                        <p:strVal val="visible"/>
                                      </p:to>
                                    </p:set>
                                    <p:anim calcmode="lin" valueType="num">
                                      <p:cBhvr additive="base">
                                        <p:cTn id="58" dur="3000" fill="hold"/>
                                        <p:tgtEl>
                                          <p:spTgt spid="16"/>
                                        </p:tgtEl>
                                        <p:attrNameLst>
                                          <p:attrName>ppt_x</p:attrName>
                                        </p:attrNameLst>
                                      </p:cBhvr>
                                      <p:tavLst>
                                        <p:tav tm="0">
                                          <p:val>
                                            <p:strVal val="1+#ppt_w/2"/>
                                          </p:val>
                                        </p:tav>
                                        <p:tav tm="100000">
                                          <p:val>
                                            <p:strVal val="#ppt_x"/>
                                          </p:val>
                                        </p:tav>
                                      </p:tavLst>
                                    </p:anim>
                                    <p:anim calcmode="lin" valueType="num">
                                      <p:cBhvr additive="base">
                                        <p:cTn id="59" dur="3000" fill="hold"/>
                                        <p:tgtEl>
                                          <p:spTgt spid="16"/>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 calcmode="lin" valueType="num">
                                      <p:cBhvr additive="base">
                                        <p:cTn id="62" dur="3000" fill="hold"/>
                                        <p:tgtEl>
                                          <p:spTgt spid="20"/>
                                        </p:tgtEl>
                                        <p:attrNameLst>
                                          <p:attrName>ppt_x</p:attrName>
                                        </p:attrNameLst>
                                      </p:cBhvr>
                                      <p:tavLst>
                                        <p:tav tm="0">
                                          <p:val>
                                            <p:strVal val="1+#ppt_w/2"/>
                                          </p:val>
                                        </p:tav>
                                        <p:tav tm="100000">
                                          <p:val>
                                            <p:strVal val="#ppt_x"/>
                                          </p:val>
                                        </p:tav>
                                      </p:tavLst>
                                    </p:anim>
                                    <p:anim calcmode="lin" valueType="num">
                                      <p:cBhvr additive="base">
                                        <p:cTn id="63" dur="3000" fill="hold"/>
                                        <p:tgtEl>
                                          <p:spTgt spid="20"/>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4"/>
                                        </p:tgtEl>
                                        <p:attrNameLst>
                                          <p:attrName>style.visibility</p:attrName>
                                        </p:attrNameLst>
                                      </p:cBhvr>
                                      <p:to>
                                        <p:strVal val="visible"/>
                                      </p:to>
                                    </p:set>
                                    <p:anim calcmode="lin" valueType="num">
                                      <p:cBhvr additive="base">
                                        <p:cTn id="66" dur="3000" fill="hold"/>
                                        <p:tgtEl>
                                          <p:spTgt spid="24"/>
                                        </p:tgtEl>
                                        <p:attrNameLst>
                                          <p:attrName>ppt_x</p:attrName>
                                        </p:attrNameLst>
                                      </p:cBhvr>
                                      <p:tavLst>
                                        <p:tav tm="0">
                                          <p:val>
                                            <p:strVal val="1+#ppt_w/2"/>
                                          </p:val>
                                        </p:tav>
                                        <p:tav tm="100000">
                                          <p:val>
                                            <p:strVal val="#ppt_x"/>
                                          </p:val>
                                        </p:tav>
                                      </p:tavLst>
                                    </p:anim>
                                    <p:anim calcmode="lin" valueType="num">
                                      <p:cBhvr additive="base">
                                        <p:cTn id="67" dur="3000" fill="hold"/>
                                        <p:tgtEl>
                                          <p:spTgt spid="24"/>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9"/>
                                        </p:tgtEl>
                                        <p:attrNameLst>
                                          <p:attrName>style.visibility</p:attrName>
                                        </p:attrNameLst>
                                      </p:cBhvr>
                                      <p:to>
                                        <p:strVal val="visible"/>
                                      </p:to>
                                    </p:set>
                                    <p:anim calcmode="lin" valueType="num">
                                      <p:cBhvr additive="base">
                                        <p:cTn id="70" dur="3000" fill="hold"/>
                                        <p:tgtEl>
                                          <p:spTgt spid="9"/>
                                        </p:tgtEl>
                                        <p:attrNameLst>
                                          <p:attrName>ppt_x</p:attrName>
                                        </p:attrNameLst>
                                      </p:cBhvr>
                                      <p:tavLst>
                                        <p:tav tm="0">
                                          <p:val>
                                            <p:strVal val="0-#ppt_w/2"/>
                                          </p:val>
                                        </p:tav>
                                        <p:tav tm="100000">
                                          <p:val>
                                            <p:strVal val="#ppt_x"/>
                                          </p:val>
                                        </p:tav>
                                      </p:tavLst>
                                    </p:anim>
                                    <p:anim calcmode="lin" valueType="num">
                                      <p:cBhvr additive="base">
                                        <p:cTn id="71" dur="3000" fill="hold"/>
                                        <p:tgtEl>
                                          <p:spTgt spid="9"/>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2"/>
                                        </p:tgtEl>
                                        <p:attrNameLst>
                                          <p:attrName>style.visibility</p:attrName>
                                        </p:attrNameLst>
                                      </p:cBhvr>
                                      <p:to>
                                        <p:strVal val="visible"/>
                                      </p:to>
                                    </p:set>
                                    <p:anim calcmode="lin" valueType="num">
                                      <p:cBhvr additive="base">
                                        <p:cTn id="74" dur="3000" fill="hold"/>
                                        <p:tgtEl>
                                          <p:spTgt spid="12"/>
                                        </p:tgtEl>
                                        <p:attrNameLst>
                                          <p:attrName>ppt_x</p:attrName>
                                        </p:attrNameLst>
                                      </p:cBhvr>
                                      <p:tavLst>
                                        <p:tav tm="0">
                                          <p:val>
                                            <p:strVal val="0-#ppt_w/2"/>
                                          </p:val>
                                        </p:tav>
                                        <p:tav tm="100000">
                                          <p:val>
                                            <p:strVal val="#ppt_x"/>
                                          </p:val>
                                        </p:tav>
                                      </p:tavLst>
                                    </p:anim>
                                    <p:anim calcmode="lin" valueType="num">
                                      <p:cBhvr additive="base">
                                        <p:cTn id="75" dur="3000" fill="hold"/>
                                        <p:tgtEl>
                                          <p:spTgt spid="12"/>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7"/>
                                        </p:tgtEl>
                                        <p:attrNameLst>
                                          <p:attrName>style.visibility</p:attrName>
                                        </p:attrNameLst>
                                      </p:cBhvr>
                                      <p:to>
                                        <p:strVal val="visible"/>
                                      </p:to>
                                    </p:set>
                                    <p:anim calcmode="lin" valueType="num">
                                      <p:cBhvr additive="base">
                                        <p:cTn id="78" dur="3000" fill="hold"/>
                                        <p:tgtEl>
                                          <p:spTgt spid="17"/>
                                        </p:tgtEl>
                                        <p:attrNameLst>
                                          <p:attrName>ppt_x</p:attrName>
                                        </p:attrNameLst>
                                      </p:cBhvr>
                                      <p:tavLst>
                                        <p:tav tm="0">
                                          <p:val>
                                            <p:strVal val="0-#ppt_w/2"/>
                                          </p:val>
                                        </p:tav>
                                        <p:tav tm="100000">
                                          <p:val>
                                            <p:strVal val="#ppt_x"/>
                                          </p:val>
                                        </p:tav>
                                      </p:tavLst>
                                    </p:anim>
                                    <p:anim calcmode="lin" valueType="num">
                                      <p:cBhvr additive="base">
                                        <p:cTn id="79" dur="3000" fill="hold"/>
                                        <p:tgtEl>
                                          <p:spTgt spid="17"/>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1"/>
                                        </p:tgtEl>
                                        <p:attrNameLst>
                                          <p:attrName>style.visibility</p:attrName>
                                        </p:attrNameLst>
                                      </p:cBhvr>
                                      <p:to>
                                        <p:strVal val="visible"/>
                                      </p:to>
                                    </p:set>
                                    <p:anim calcmode="lin" valueType="num">
                                      <p:cBhvr additive="base">
                                        <p:cTn id="82" dur="3000" fill="hold"/>
                                        <p:tgtEl>
                                          <p:spTgt spid="21"/>
                                        </p:tgtEl>
                                        <p:attrNameLst>
                                          <p:attrName>ppt_x</p:attrName>
                                        </p:attrNameLst>
                                      </p:cBhvr>
                                      <p:tavLst>
                                        <p:tav tm="0">
                                          <p:val>
                                            <p:strVal val="0-#ppt_w/2"/>
                                          </p:val>
                                        </p:tav>
                                        <p:tav tm="100000">
                                          <p:val>
                                            <p:strVal val="#ppt_x"/>
                                          </p:val>
                                        </p:tav>
                                      </p:tavLst>
                                    </p:anim>
                                    <p:anim calcmode="lin" valueType="num">
                                      <p:cBhvr additive="base">
                                        <p:cTn id="83" dur="3000" fill="hold"/>
                                        <p:tgtEl>
                                          <p:spTgt spid="21"/>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3000" fill="hold"/>
                                        <p:tgtEl>
                                          <p:spTgt spid="25"/>
                                        </p:tgtEl>
                                        <p:attrNameLst>
                                          <p:attrName>ppt_x</p:attrName>
                                        </p:attrNameLst>
                                      </p:cBhvr>
                                      <p:tavLst>
                                        <p:tav tm="0">
                                          <p:val>
                                            <p:strVal val="0-#ppt_w/2"/>
                                          </p:val>
                                        </p:tav>
                                        <p:tav tm="100000">
                                          <p:val>
                                            <p:strVal val="#ppt_x"/>
                                          </p:val>
                                        </p:tav>
                                      </p:tavLst>
                                    </p:anim>
                                    <p:anim calcmode="lin" valueType="num">
                                      <p:cBhvr additive="base">
                                        <p:cTn id="87" dur="3000" fill="hold"/>
                                        <p:tgtEl>
                                          <p:spTgt spid="25"/>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3"/>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5"/>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9"/>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2"/>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4"/>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7"/>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9"/>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1"/>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2"/>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4"/>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7"/>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8"/>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1"/>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3"/>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5"/>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1+ppt_h/2"/>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0"/>
                                        </p:tgtEl>
                                        <p:attrNameLst>
                                          <p:attrName>ppt_x</p:attrName>
                                        </p:attrNameLst>
                                      </p:cBhvr>
                                      <p:tavLst>
                                        <p:tav tm="0">
                                          <p:val>
                                            <p:strVal val="ppt_x"/>
                                          </p:val>
                                        </p:tav>
                                        <p:tav tm="100000">
                                          <p:val>
                                            <p:strVal val="1+ppt_w/2"/>
                                          </p:val>
                                        </p:tav>
                                      </p:tavLst>
                                    </p:anim>
                                    <p:anim calcmode="lin" valueType="num">
                                      <p:cBhvr additive="base">
                                        <p:cTn id="135" dur="3000"/>
                                        <p:tgtEl>
                                          <p:spTgt spid="10"/>
                                        </p:tgtEl>
                                        <p:attrNameLst>
                                          <p:attrName>ppt_y</p:attrName>
                                        </p:attrNameLst>
                                      </p:cBhvr>
                                      <p:tavLst>
                                        <p:tav tm="0">
                                          <p:val>
                                            <p:strVal val="ppt_y"/>
                                          </p:val>
                                        </p:tav>
                                        <p:tav tm="100000">
                                          <p:val>
                                            <p:strVal val="1+ppt_h/2"/>
                                          </p:val>
                                        </p:tav>
                                      </p:tavLst>
                                    </p:anim>
                                    <p:set>
                                      <p:cBhvr>
                                        <p:cTn id="136" dur="1" fill="hold">
                                          <p:stCondLst>
                                            <p:cond delay="2999"/>
                                          </p:stCondLst>
                                        </p:cTn>
                                        <p:tgtEl>
                                          <p:spTgt spid="10"/>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5"/>
                                        </p:tgtEl>
                                        <p:attrNameLst>
                                          <p:attrName>ppt_x</p:attrName>
                                        </p:attrNameLst>
                                      </p:cBhvr>
                                      <p:tavLst>
                                        <p:tav tm="0">
                                          <p:val>
                                            <p:strVal val="ppt_x"/>
                                          </p:val>
                                        </p:tav>
                                        <p:tav tm="100000">
                                          <p:val>
                                            <p:strVal val="1+ppt_w/2"/>
                                          </p:val>
                                        </p:tav>
                                      </p:tavLst>
                                    </p:anim>
                                    <p:anim calcmode="lin" valueType="num">
                                      <p:cBhvr additive="base">
                                        <p:cTn id="139" dur="3000"/>
                                        <p:tgtEl>
                                          <p:spTgt spid="15"/>
                                        </p:tgtEl>
                                        <p:attrNameLst>
                                          <p:attrName>ppt_y</p:attrName>
                                        </p:attrNameLst>
                                      </p:cBhvr>
                                      <p:tavLst>
                                        <p:tav tm="0">
                                          <p:val>
                                            <p:strVal val="ppt_y"/>
                                          </p:val>
                                        </p:tav>
                                        <p:tav tm="100000">
                                          <p:val>
                                            <p:strVal val="1+ppt_h/2"/>
                                          </p:val>
                                        </p:tav>
                                      </p:tavLst>
                                    </p:anim>
                                    <p:set>
                                      <p:cBhvr>
                                        <p:cTn id="140" dur="1" fill="hold">
                                          <p:stCondLst>
                                            <p:cond delay="2999"/>
                                          </p:stCondLst>
                                        </p:cTn>
                                        <p:tgtEl>
                                          <p:spTgt spid="15"/>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19"/>
                                        </p:tgtEl>
                                        <p:attrNameLst>
                                          <p:attrName>ppt_x</p:attrName>
                                        </p:attrNameLst>
                                      </p:cBhvr>
                                      <p:tavLst>
                                        <p:tav tm="0">
                                          <p:val>
                                            <p:strVal val="ppt_x"/>
                                          </p:val>
                                        </p:tav>
                                        <p:tav tm="100000">
                                          <p:val>
                                            <p:strVal val="1+ppt_w/2"/>
                                          </p:val>
                                        </p:tav>
                                      </p:tavLst>
                                    </p:anim>
                                    <p:anim calcmode="lin" valueType="num">
                                      <p:cBhvr additive="base">
                                        <p:cTn id="143" dur="3000"/>
                                        <p:tgtEl>
                                          <p:spTgt spid="19"/>
                                        </p:tgtEl>
                                        <p:attrNameLst>
                                          <p:attrName>ppt_y</p:attrName>
                                        </p:attrNameLst>
                                      </p:cBhvr>
                                      <p:tavLst>
                                        <p:tav tm="0">
                                          <p:val>
                                            <p:strVal val="ppt_y"/>
                                          </p:val>
                                        </p:tav>
                                        <p:tav tm="100000">
                                          <p:val>
                                            <p:strVal val="1+ppt_h/2"/>
                                          </p:val>
                                        </p:tav>
                                      </p:tavLst>
                                    </p:anim>
                                    <p:set>
                                      <p:cBhvr>
                                        <p:cTn id="144" dur="1" fill="hold">
                                          <p:stCondLst>
                                            <p:cond delay="2999"/>
                                          </p:stCondLst>
                                        </p:cTn>
                                        <p:tgtEl>
                                          <p:spTgt spid="19"/>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2"/>
                                        </p:tgtEl>
                                        <p:attrNameLst>
                                          <p:attrName>ppt_x</p:attrName>
                                        </p:attrNameLst>
                                      </p:cBhvr>
                                      <p:tavLst>
                                        <p:tav tm="0">
                                          <p:val>
                                            <p:strVal val="ppt_x"/>
                                          </p:val>
                                        </p:tav>
                                        <p:tav tm="100000">
                                          <p:val>
                                            <p:strVal val="1+ppt_w/2"/>
                                          </p:val>
                                        </p:tav>
                                      </p:tavLst>
                                    </p:anim>
                                    <p:anim calcmode="lin" valueType="num">
                                      <p:cBhvr additive="base">
                                        <p:cTn id="147" dur="3000"/>
                                        <p:tgtEl>
                                          <p:spTgt spid="22"/>
                                        </p:tgtEl>
                                        <p:attrNameLst>
                                          <p:attrName>ppt_y</p:attrName>
                                        </p:attrNameLst>
                                      </p:cBhvr>
                                      <p:tavLst>
                                        <p:tav tm="0">
                                          <p:val>
                                            <p:strVal val="ppt_y"/>
                                          </p:val>
                                        </p:tav>
                                        <p:tav tm="100000">
                                          <p:val>
                                            <p:strVal val="1+ppt_h/2"/>
                                          </p:val>
                                        </p:tav>
                                      </p:tavLst>
                                    </p:anim>
                                    <p:set>
                                      <p:cBhvr>
                                        <p:cTn id="148" dur="1" fill="hold">
                                          <p:stCondLst>
                                            <p:cond delay="2999"/>
                                          </p:stCondLst>
                                        </p:cTn>
                                        <p:tgtEl>
                                          <p:spTgt spid="22"/>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7"/>
                                        </p:tgtEl>
                                        <p:attrNameLst>
                                          <p:attrName>ppt_x</p:attrName>
                                        </p:attrNameLst>
                                      </p:cBhvr>
                                      <p:tavLst>
                                        <p:tav tm="0">
                                          <p:val>
                                            <p:strVal val="ppt_x"/>
                                          </p:val>
                                        </p:tav>
                                        <p:tav tm="100000">
                                          <p:val>
                                            <p:strVal val="0-ppt_w/2"/>
                                          </p:val>
                                        </p:tav>
                                      </p:tavLst>
                                    </p:anim>
                                    <p:anim calcmode="lin" valueType="num">
                                      <p:cBhvr additive="base">
                                        <p:cTn id="151" dur="3000"/>
                                        <p:tgtEl>
                                          <p:spTgt spid="7"/>
                                        </p:tgtEl>
                                        <p:attrNameLst>
                                          <p:attrName>ppt_y</p:attrName>
                                        </p:attrNameLst>
                                      </p:cBhvr>
                                      <p:tavLst>
                                        <p:tav tm="0">
                                          <p:val>
                                            <p:strVal val="ppt_y"/>
                                          </p:val>
                                        </p:tav>
                                        <p:tav tm="100000">
                                          <p:val>
                                            <p:strVal val="1+ppt_h/2"/>
                                          </p:val>
                                        </p:tav>
                                      </p:tavLst>
                                    </p:anim>
                                    <p:set>
                                      <p:cBhvr>
                                        <p:cTn id="152" dur="1" fill="hold">
                                          <p:stCondLst>
                                            <p:cond delay="2999"/>
                                          </p:stCondLst>
                                        </p:cTn>
                                        <p:tgtEl>
                                          <p:spTgt spid="7"/>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1"/>
                                        </p:tgtEl>
                                        <p:attrNameLst>
                                          <p:attrName>ppt_x</p:attrName>
                                        </p:attrNameLst>
                                      </p:cBhvr>
                                      <p:tavLst>
                                        <p:tav tm="0">
                                          <p:val>
                                            <p:strVal val="ppt_x"/>
                                          </p:val>
                                        </p:tav>
                                        <p:tav tm="100000">
                                          <p:val>
                                            <p:strVal val="0-ppt_w/2"/>
                                          </p:val>
                                        </p:tav>
                                      </p:tavLst>
                                    </p:anim>
                                    <p:anim calcmode="lin" valueType="num">
                                      <p:cBhvr additive="base">
                                        <p:cTn id="155" dur="3000"/>
                                        <p:tgtEl>
                                          <p:spTgt spid="11"/>
                                        </p:tgtEl>
                                        <p:attrNameLst>
                                          <p:attrName>ppt_y</p:attrName>
                                        </p:attrNameLst>
                                      </p:cBhvr>
                                      <p:tavLst>
                                        <p:tav tm="0">
                                          <p:val>
                                            <p:strVal val="ppt_y"/>
                                          </p:val>
                                        </p:tav>
                                        <p:tav tm="100000">
                                          <p:val>
                                            <p:strVal val="1+ppt_h/2"/>
                                          </p:val>
                                        </p:tav>
                                      </p:tavLst>
                                    </p:anim>
                                    <p:set>
                                      <p:cBhvr>
                                        <p:cTn id="156" dur="1" fill="hold">
                                          <p:stCondLst>
                                            <p:cond delay="2999"/>
                                          </p:stCondLst>
                                        </p:cTn>
                                        <p:tgtEl>
                                          <p:spTgt spid="11"/>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4"/>
                                        </p:tgtEl>
                                        <p:attrNameLst>
                                          <p:attrName>ppt_x</p:attrName>
                                        </p:attrNameLst>
                                      </p:cBhvr>
                                      <p:tavLst>
                                        <p:tav tm="0">
                                          <p:val>
                                            <p:strVal val="ppt_x"/>
                                          </p:val>
                                        </p:tav>
                                        <p:tav tm="100000">
                                          <p:val>
                                            <p:strVal val="0-ppt_w/2"/>
                                          </p:val>
                                        </p:tav>
                                      </p:tavLst>
                                    </p:anim>
                                    <p:anim calcmode="lin" valueType="num">
                                      <p:cBhvr additive="base">
                                        <p:cTn id="159" dur="3000"/>
                                        <p:tgtEl>
                                          <p:spTgt spid="14"/>
                                        </p:tgtEl>
                                        <p:attrNameLst>
                                          <p:attrName>ppt_y</p:attrName>
                                        </p:attrNameLst>
                                      </p:cBhvr>
                                      <p:tavLst>
                                        <p:tav tm="0">
                                          <p:val>
                                            <p:strVal val="ppt_y"/>
                                          </p:val>
                                        </p:tav>
                                        <p:tav tm="100000">
                                          <p:val>
                                            <p:strVal val="1+ppt_h/2"/>
                                          </p:val>
                                        </p:tav>
                                      </p:tavLst>
                                    </p:anim>
                                    <p:set>
                                      <p:cBhvr>
                                        <p:cTn id="160" dur="1" fill="hold">
                                          <p:stCondLst>
                                            <p:cond delay="2999"/>
                                          </p:stCondLst>
                                        </p:cTn>
                                        <p:tgtEl>
                                          <p:spTgt spid="14"/>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0-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3"/>
                                        </p:tgtEl>
                                        <p:attrNameLst>
                                          <p:attrName>ppt_x</p:attrName>
                                        </p:attrNameLst>
                                      </p:cBhvr>
                                      <p:tavLst>
                                        <p:tav tm="0">
                                          <p:val>
                                            <p:strVal val="ppt_x"/>
                                          </p:val>
                                        </p:tav>
                                        <p:tav tm="100000">
                                          <p:val>
                                            <p:strVal val="0-ppt_w/2"/>
                                          </p:val>
                                        </p:tav>
                                      </p:tavLst>
                                    </p:anim>
                                    <p:anim calcmode="lin" valueType="num">
                                      <p:cBhvr additive="base">
                                        <p:cTn id="167" dur="3000"/>
                                        <p:tgtEl>
                                          <p:spTgt spid="23"/>
                                        </p:tgtEl>
                                        <p:attrNameLst>
                                          <p:attrName>ppt_y</p:attrName>
                                        </p:attrNameLst>
                                      </p:cBhvr>
                                      <p:tavLst>
                                        <p:tav tm="0">
                                          <p:val>
                                            <p:strVal val="ppt_y"/>
                                          </p:val>
                                        </p:tav>
                                        <p:tav tm="100000">
                                          <p:val>
                                            <p:strVal val="1+ppt_h/2"/>
                                          </p:val>
                                        </p:tav>
                                      </p:tavLst>
                                    </p:anim>
                                    <p:set>
                                      <p:cBhvr>
                                        <p:cTn id="168" dur="1" fill="hold">
                                          <p:stCondLst>
                                            <p:cond delay="2999"/>
                                          </p:stCondLst>
                                        </p:cTn>
                                        <p:tgtEl>
                                          <p:spTgt spid="23"/>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9"/>
                                        </p:tgtEl>
                                        <p:attrNameLst>
                                          <p:attrName>ppt_x</p:attrName>
                                        </p:attrNameLst>
                                      </p:cBhvr>
                                      <p:tavLst>
                                        <p:tav tm="0">
                                          <p:val>
                                            <p:strVal val="ppt_x"/>
                                          </p:val>
                                        </p:tav>
                                        <p:tav tm="100000">
                                          <p:val>
                                            <p:strVal val="0-ppt_w/2"/>
                                          </p:val>
                                        </p:tav>
                                      </p:tavLst>
                                    </p:anim>
                                    <p:anim calcmode="lin" valueType="num">
                                      <p:cBhvr additive="base">
                                        <p:cTn id="171" dur="3000"/>
                                        <p:tgtEl>
                                          <p:spTgt spid="9"/>
                                        </p:tgtEl>
                                        <p:attrNameLst>
                                          <p:attrName>ppt_y</p:attrName>
                                        </p:attrNameLst>
                                      </p:cBhvr>
                                      <p:tavLst>
                                        <p:tav tm="0">
                                          <p:val>
                                            <p:strVal val="ppt_y"/>
                                          </p:val>
                                        </p:tav>
                                        <p:tav tm="100000">
                                          <p:val>
                                            <p:strVal val="0-ppt_h/2"/>
                                          </p:val>
                                        </p:tav>
                                      </p:tavLst>
                                    </p:anim>
                                    <p:set>
                                      <p:cBhvr>
                                        <p:cTn id="172" dur="1" fill="hold">
                                          <p:stCondLst>
                                            <p:cond delay="2999"/>
                                          </p:stCondLst>
                                        </p:cTn>
                                        <p:tgtEl>
                                          <p:spTgt spid="9"/>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2"/>
                                        </p:tgtEl>
                                        <p:attrNameLst>
                                          <p:attrName>ppt_x</p:attrName>
                                        </p:attrNameLst>
                                      </p:cBhvr>
                                      <p:tavLst>
                                        <p:tav tm="0">
                                          <p:val>
                                            <p:strVal val="ppt_x"/>
                                          </p:val>
                                        </p:tav>
                                        <p:tav tm="100000">
                                          <p:val>
                                            <p:strVal val="0-ppt_w/2"/>
                                          </p:val>
                                        </p:tav>
                                      </p:tavLst>
                                    </p:anim>
                                    <p:anim calcmode="lin" valueType="num">
                                      <p:cBhvr additive="base">
                                        <p:cTn id="175" dur="3000"/>
                                        <p:tgtEl>
                                          <p:spTgt spid="12"/>
                                        </p:tgtEl>
                                        <p:attrNameLst>
                                          <p:attrName>ppt_y</p:attrName>
                                        </p:attrNameLst>
                                      </p:cBhvr>
                                      <p:tavLst>
                                        <p:tav tm="0">
                                          <p:val>
                                            <p:strVal val="ppt_y"/>
                                          </p:val>
                                        </p:tav>
                                        <p:tav tm="100000">
                                          <p:val>
                                            <p:strVal val="0-ppt_h/2"/>
                                          </p:val>
                                        </p:tav>
                                      </p:tavLst>
                                    </p:anim>
                                    <p:set>
                                      <p:cBhvr>
                                        <p:cTn id="176" dur="1" fill="hold">
                                          <p:stCondLst>
                                            <p:cond delay="2999"/>
                                          </p:stCondLst>
                                        </p:cTn>
                                        <p:tgtEl>
                                          <p:spTgt spid="12"/>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7"/>
                                        </p:tgtEl>
                                        <p:attrNameLst>
                                          <p:attrName>ppt_x</p:attrName>
                                        </p:attrNameLst>
                                      </p:cBhvr>
                                      <p:tavLst>
                                        <p:tav tm="0">
                                          <p:val>
                                            <p:strVal val="ppt_x"/>
                                          </p:val>
                                        </p:tav>
                                        <p:tav tm="100000">
                                          <p:val>
                                            <p:strVal val="0-ppt_w/2"/>
                                          </p:val>
                                        </p:tav>
                                      </p:tavLst>
                                    </p:anim>
                                    <p:anim calcmode="lin" valueType="num">
                                      <p:cBhvr additive="base">
                                        <p:cTn id="179" dur="3000"/>
                                        <p:tgtEl>
                                          <p:spTgt spid="17"/>
                                        </p:tgtEl>
                                        <p:attrNameLst>
                                          <p:attrName>ppt_y</p:attrName>
                                        </p:attrNameLst>
                                      </p:cBhvr>
                                      <p:tavLst>
                                        <p:tav tm="0">
                                          <p:val>
                                            <p:strVal val="ppt_y"/>
                                          </p:val>
                                        </p:tav>
                                        <p:tav tm="100000">
                                          <p:val>
                                            <p:strVal val="0-ppt_h/2"/>
                                          </p:val>
                                        </p:tav>
                                      </p:tavLst>
                                    </p:anim>
                                    <p:set>
                                      <p:cBhvr>
                                        <p:cTn id="180" dur="1" fill="hold">
                                          <p:stCondLst>
                                            <p:cond delay="2999"/>
                                          </p:stCondLst>
                                        </p:cTn>
                                        <p:tgtEl>
                                          <p:spTgt spid="17"/>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21"/>
                                        </p:tgtEl>
                                        <p:attrNameLst>
                                          <p:attrName>ppt_x</p:attrName>
                                        </p:attrNameLst>
                                      </p:cBhvr>
                                      <p:tavLst>
                                        <p:tav tm="0">
                                          <p:val>
                                            <p:strVal val="ppt_x"/>
                                          </p:val>
                                        </p:tav>
                                        <p:tav tm="100000">
                                          <p:val>
                                            <p:strVal val="0-ppt_w/2"/>
                                          </p:val>
                                        </p:tav>
                                      </p:tavLst>
                                    </p:anim>
                                    <p:anim calcmode="lin" valueType="num">
                                      <p:cBhvr additive="base">
                                        <p:cTn id="183" dur="3000"/>
                                        <p:tgtEl>
                                          <p:spTgt spid="21"/>
                                        </p:tgtEl>
                                        <p:attrNameLst>
                                          <p:attrName>ppt_y</p:attrName>
                                        </p:attrNameLst>
                                      </p:cBhvr>
                                      <p:tavLst>
                                        <p:tav tm="0">
                                          <p:val>
                                            <p:strVal val="ppt_y"/>
                                          </p:val>
                                        </p:tav>
                                        <p:tav tm="100000">
                                          <p:val>
                                            <p:strVal val="0-ppt_h/2"/>
                                          </p:val>
                                        </p:tav>
                                      </p:tavLst>
                                    </p:anim>
                                    <p:set>
                                      <p:cBhvr>
                                        <p:cTn id="184" dur="1" fill="hold">
                                          <p:stCondLst>
                                            <p:cond delay="2999"/>
                                          </p:stCondLst>
                                        </p:cTn>
                                        <p:tgtEl>
                                          <p:spTgt spid="21"/>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3000"/>
                                        <p:tgtEl>
                                          <p:spTgt spid="25"/>
                                        </p:tgtEl>
                                        <p:attrNameLst>
                                          <p:attrName>ppt_x</p:attrName>
                                        </p:attrNameLst>
                                      </p:cBhvr>
                                      <p:tavLst>
                                        <p:tav tm="0">
                                          <p:val>
                                            <p:strVal val="ppt_x"/>
                                          </p:val>
                                        </p:tav>
                                        <p:tav tm="100000">
                                          <p:val>
                                            <p:strVal val="0-ppt_w/2"/>
                                          </p:val>
                                        </p:tav>
                                      </p:tavLst>
                                    </p:anim>
                                    <p:anim calcmode="lin" valueType="num">
                                      <p:cBhvr additive="base">
                                        <p:cTn id="187" dur="3000"/>
                                        <p:tgtEl>
                                          <p:spTgt spid="25"/>
                                        </p:tgtEl>
                                        <p:attrNameLst>
                                          <p:attrName>ppt_y</p:attrName>
                                        </p:attrNameLst>
                                      </p:cBhvr>
                                      <p:tavLst>
                                        <p:tav tm="0">
                                          <p:val>
                                            <p:strVal val="ppt_y"/>
                                          </p:val>
                                        </p:tav>
                                        <p:tav tm="100000">
                                          <p:val>
                                            <p:strVal val="0-ppt_h/2"/>
                                          </p:val>
                                        </p:tav>
                                      </p:tavLst>
                                    </p:anim>
                                    <p:set>
                                      <p:cBhvr>
                                        <p:cTn id="188" dur="1" fill="hold">
                                          <p:stCondLst>
                                            <p:cond delay="2999"/>
                                          </p:stCondLst>
                                        </p:cTn>
                                        <p:tgtEl>
                                          <p:spTgt spid="25"/>
                                        </p:tgtEl>
                                        <p:attrNameLst>
                                          <p:attrName>style.visibility</p:attrName>
                                        </p:attrNameLst>
                                      </p:cBhvr>
                                      <p:to>
                                        <p:strVal val="hidden"/>
                                      </p:to>
                                    </p:set>
                                  </p:childTnLst>
                                </p:cTn>
                              </p:par>
                              <p:par>
                                <p:cTn id="189" presetID="2" presetClass="exit" presetSubtype="3" fill="hold" grpId="2" nodeType="withEffect">
                                  <p:stCondLst>
                                    <p:cond delay="0"/>
                                  </p:stCondLst>
                                  <p:childTnLst>
                                    <p:anim calcmode="lin" valueType="num">
                                      <p:cBhvr additive="base">
                                        <p:cTn id="190" dur="3000"/>
                                        <p:tgtEl>
                                          <p:spTgt spid="8"/>
                                        </p:tgtEl>
                                        <p:attrNameLst>
                                          <p:attrName>ppt_x</p:attrName>
                                        </p:attrNameLst>
                                      </p:cBhvr>
                                      <p:tavLst>
                                        <p:tav tm="0">
                                          <p:val>
                                            <p:strVal val="ppt_x"/>
                                          </p:val>
                                        </p:tav>
                                        <p:tav tm="100000">
                                          <p:val>
                                            <p:strVal val="1+ppt_w/2"/>
                                          </p:val>
                                        </p:tav>
                                      </p:tavLst>
                                    </p:anim>
                                    <p:anim calcmode="lin" valueType="num">
                                      <p:cBhvr additive="base">
                                        <p:cTn id="191" dur="3000"/>
                                        <p:tgtEl>
                                          <p:spTgt spid="8"/>
                                        </p:tgtEl>
                                        <p:attrNameLst>
                                          <p:attrName>ppt_y</p:attrName>
                                        </p:attrNameLst>
                                      </p:cBhvr>
                                      <p:tavLst>
                                        <p:tav tm="0">
                                          <p:val>
                                            <p:strVal val="ppt_y"/>
                                          </p:val>
                                        </p:tav>
                                        <p:tav tm="100000">
                                          <p:val>
                                            <p:strVal val="0-ppt_h/2"/>
                                          </p:val>
                                        </p:tav>
                                      </p:tavLst>
                                    </p:anim>
                                    <p:set>
                                      <p:cBhvr>
                                        <p:cTn id="192" dur="1" fill="hold">
                                          <p:stCondLst>
                                            <p:cond delay="2999"/>
                                          </p:stCondLst>
                                        </p:cTn>
                                        <p:tgtEl>
                                          <p:spTgt spid="8"/>
                                        </p:tgtEl>
                                        <p:attrNameLst>
                                          <p:attrName>style.visibility</p:attrName>
                                        </p:attrNameLst>
                                      </p:cBhvr>
                                      <p:to>
                                        <p:strVal val="hidden"/>
                                      </p:to>
                                    </p:set>
                                  </p:childTnLst>
                                </p:cTn>
                              </p:par>
                              <p:par>
                                <p:cTn id="193" presetID="2" presetClass="exit" presetSubtype="3" fill="hold" grpId="2" nodeType="withEffect">
                                  <p:stCondLst>
                                    <p:cond delay="0"/>
                                  </p:stCondLst>
                                  <p:childTnLst>
                                    <p:anim calcmode="lin" valueType="num">
                                      <p:cBhvr additive="base">
                                        <p:cTn id="194" dur="3000"/>
                                        <p:tgtEl>
                                          <p:spTgt spid="13"/>
                                        </p:tgtEl>
                                        <p:attrNameLst>
                                          <p:attrName>ppt_x</p:attrName>
                                        </p:attrNameLst>
                                      </p:cBhvr>
                                      <p:tavLst>
                                        <p:tav tm="0">
                                          <p:val>
                                            <p:strVal val="ppt_x"/>
                                          </p:val>
                                        </p:tav>
                                        <p:tav tm="100000">
                                          <p:val>
                                            <p:strVal val="1+ppt_w/2"/>
                                          </p:val>
                                        </p:tav>
                                      </p:tavLst>
                                    </p:anim>
                                    <p:anim calcmode="lin" valueType="num">
                                      <p:cBhvr additive="base">
                                        <p:cTn id="195" dur="3000"/>
                                        <p:tgtEl>
                                          <p:spTgt spid="13"/>
                                        </p:tgtEl>
                                        <p:attrNameLst>
                                          <p:attrName>ppt_y</p:attrName>
                                        </p:attrNameLst>
                                      </p:cBhvr>
                                      <p:tavLst>
                                        <p:tav tm="0">
                                          <p:val>
                                            <p:strVal val="ppt_y"/>
                                          </p:val>
                                        </p:tav>
                                        <p:tav tm="100000">
                                          <p:val>
                                            <p:strVal val="0-ppt_h/2"/>
                                          </p:val>
                                        </p:tav>
                                      </p:tavLst>
                                    </p:anim>
                                    <p:set>
                                      <p:cBhvr>
                                        <p:cTn id="196" dur="1" fill="hold">
                                          <p:stCondLst>
                                            <p:cond delay="2999"/>
                                          </p:stCondLst>
                                        </p:cTn>
                                        <p:tgtEl>
                                          <p:spTgt spid="13"/>
                                        </p:tgtEl>
                                        <p:attrNameLst>
                                          <p:attrName>style.visibility</p:attrName>
                                        </p:attrNameLst>
                                      </p:cBhvr>
                                      <p:to>
                                        <p:strVal val="hidden"/>
                                      </p:to>
                                    </p:set>
                                  </p:childTnLst>
                                </p:cTn>
                              </p:par>
                              <p:par>
                                <p:cTn id="197" presetID="2" presetClass="exit" presetSubtype="3" fill="hold" grpId="2" nodeType="withEffect">
                                  <p:stCondLst>
                                    <p:cond delay="0"/>
                                  </p:stCondLst>
                                  <p:childTnLst>
                                    <p:anim calcmode="lin" valueType="num">
                                      <p:cBhvr additive="base">
                                        <p:cTn id="198" dur="3000"/>
                                        <p:tgtEl>
                                          <p:spTgt spid="16"/>
                                        </p:tgtEl>
                                        <p:attrNameLst>
                                          <p:attrName>ppt_x</p:attrName>
                                        </p:attrNameLst>
                                      </p:cBhvr>
                                      <p:tavLst>
                                        <p:tav tm="0">
                                          <p:val>
                                            <p:strVal val="ppt_x"/>
                                          </p:val>
                                        </p:tav>
                                        <p:tav tm="100000">
                                          <p:val>
                                            <p:strVal val="1+ppt_w/2"/>
                                          </p:val>
                                        </p:tav>
                                      </p:tavLst>
                                    </p:anim>
                                    <p:anim calcmode="lin" valueType="num">
                                      <p:cBhvr additive="base">
                                        <p:cTn id="199" dur="3000"/>
                                        <p:tgtEl>
                                          <p:spTgt spid="16"/>
                                        </p:tgtEl>
                                        <p:attrNameLst>
                                          <p:attrName>ppt_y</p:attrName>
                                        </p:attrNameLst>
                                      </p:cBhvr>
                                      <p:tavLst>
                                        <p:tav tm="0">
                                          <p:val>
                                            <p:strVal val="ppt_y"/>
                                          </p:val>
                                        </p:tav>
                                        <p:tav tm="100000">
                                          <p:val>
                                            <p:strVal val="0-ppt_h/2"/>
                                          </p:val>
                                        </p:tav>
                                      </p:tavLst>
                                    </p:anim>
                                    <p:set>
                                      <p:cBhvr>
                                        <p:cTn id="200" dur="1" fill="hold">
                                          <p:stCondLst>
                                            <p:cond delay="2999"/>
                                          </p:stCondLst>
                                        </p:cTn>
                                        <p:tgtEl>
                                          <p:spTgt spid="16"/>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20"/>
                                        </p:tgtEl>
                                        <p:attrNameLst>
                                          <p:attrName>ppt_x</p:attrName>
                                        </p:attrNameLst>
                                      </p:cBhvr>
                                      <p:tavLst>
                                        <p:tav tm="0">
                                          <p:val>
                                            <p:strVal val="ppt_x"/>
                                          </p:val>
                                        </p:tav>
                                        <p:tav tm="100000">
                                          <p:val>
                                            <p:strVal val="1+ppt_w/2"/>
                                          </p:val>
                                        </p:tav>
                                      </p:tavLst>
                                    </p:anim>
                                    <p:anim calcmode="lin" valueType="num">
                                      <p:cBhvr additive="base">
                                        <p:cTn id="203" dur="3000"/>
                                        <p:tgtEl>
                                          <p:spTgt spid="20"/>
                                        </p:tgtEl>
                                        <p:attrNameLst>
                                          <p:attrName>ppt_y</p:attrName>
                                        </p:attrNameLst>
                                      </p:cBhvr>
                                      <p:tavLst>
                                        <p:tav tm="0">
                                          <p:val>
                                            <p:strVal val="ppt_y"/>
                                          </p:val>
                                        </p:tav>
                                        <p:tav tm="100000">
                                          <p:val>
                                            <p:strVal val="0-ppt_h/2"/>
                                          </p:val>
                                        </p:tav>
                                      </p:tavLst>
                                    </p:anim>
                                    <p:set>
                                      <p:cBhvr>
                                        <p:cTn id="204" dur="1" fill="hold">
                                          <p:stCondLst>
                                            <p:cond delay="2999"/>
                                          </p:stCondLst>
                                        </p:cTn>
                                        <p:tgtEl>
                                          <p:spTgt spid="20"/>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24"/>
                                        </p:tgtEl>
                                        <p:attrNameLst>
                                          <p:attrName>ppt_x</p:attrName>
                                        </p:attrNameLst>
                                      </p:cBhvr>
                                      <p:tavLst>
                                        <p:tav tm="0">
                                          <p:val>
                                            <p:strVal val="ppt_x"/>
                                          </p:val>
                                        </p:tav>
                                        <p:tav tm="100000">
                                          <p:val>
                                            <p:strVal val="1+ppt_w/2"/>
                                          </p:val>
                                        </p:tav>
                                      </p:tavLst>
                                    </p:anim>
                                    <p:anim calcmode="lin" valueType="num">
                                      <p:cBhvr additive="base">
                                        <p:cTn id="207" dur="3000"/>
                                        <p:tgtEl>
                                          <p:spTgt spid="24"/>
                                        </p:tgtEl>
                                        <p:attrNameLst>
                                          <p:attrName>ppt_y</p:attrName>
                                        </p:attrNameLst>
                                      </p:cBhvr>
                                      <p:tavLst>
                                        <p:tav tm="0">
                                          <p:val>
                                            <p:strVal val="ppt_y"/>
                                          </p:val>
                                        </p:tav>
                                        <p:tav tm="100000">
                                          <p:val>
                                            <p:strVal val="0-ppt_h/2"/>
                                          </p:val>
                                        </p:tav>
                                      </p:tavLst>
                                    </p:anim>
                                    <p:set>
                                      <p:cBhvr>
                                        <p:cTn id="208" dur="1" fill="hold">
                                          <p:stCondLst>
                                            <p:cond delay="2999"/>
                                          </p:stCondLst>
                                        </p:cTn>
                                        <p:tgtEl>
                                          <p:spTgt spid="24"/>
                                        </p:tgtEl>
                                        <p:attrNameLst>
                                          <p:attrName>style.visibility</p:attrName>
                                        </p:attrNameLst>
                                      </p:cBhvr>
                                      <p:to>
                                        <p:strVal val="hidden"/>
                                      </p:to>
                                    </p:set>
                                  </p:childTnLst>
                                </p:cTn>
                              </p:par>
                              <p:par>
                                <p:cTn id="209" presetID="23" presetClass="entr" presetSubtype="288" fill="hold" nodeType="withEffect">
                                  <p:stCondLst>
                                    <p:cond delay="0"/>
                                  </p:stCondLst>
                                  <p:childTnLst>
                                    <p:set>
                                      <p:cBhvr>
                                        <p:cTn id="210" dur="1" fill="hold">
                                          <p:stCondLst>
                                            <p:cond delay="0"/>
                                          </p:stCondLst>
                                        </p:cTn>
                                        <p:tgtEl>
                                          <p:spTgt spid="4"/>
                                        </p:tgtEl>
                                        <p:attrNameLst>
                                          <p:attrName>style.visibility</p:attrName>
                                        </p:attrNameLst>
                                      </p:cBhvr>
                                      <p:to>
                                        <p:strVal val="visible"/>
                                      </p:to>
                                    </p:set>
                                    <p:anim calcmode="lin" valueType="num">
                                      <p:cBhvr>
                                        <p:cTn id="211" dur="3000" fill="hold"/>
                                        <p:tgtEl>
                                          <p:spTgt spid="4"/>
                                        </p:tgtEl>
                                        <p:attrNameLst>
                                          <p:attrName>ppt_w</p:attrName>
                                        </p:attrNameLst>
                                      </p:cBhvr>
                                      <p:tavLst>
                                        <p:tav tm="0">
                                          <p:val>
                                            <p:strVal val="4/3*#ppt_w"/>
                                          </p:val>
                                        </p:tav>
                                        <p:tav tm="100000">
                                          <p:val>
                                            <p:strVal val="#ppt_w"/>
                                          </p:val>
                                        </p:tav>
                                      </p:tavLst>
                                    </p:anim>
                                    <p:anim calcmode="lin" valueType="num">
                                      <p:cBhvr>
                                        <p:cTn id="212" dur="3000" fill="hold"/>
                                        <p:tgtEl>
                                          <p:spTgt spid="4"/>
                                        </p:tgtEl>
                                        <p:attrNameLst>
                                          <p:attrName>ppt_h</p:attrName>
                                        </p:attrNameLst>
                                      </p:cBhvr>
                                      <p:tavLst>
                                        <p:tav tm="0">
                                          <p:val>
                                            <p:strVal val="4/3*#ppt_h"/>
                                          </p:val>
                                        </p:tav>
                                        <p:tav tm="100000">
                                          <p:val>
                                            <p:strVal val="#ppt_h"/>
                                          </p:val>
                                        </p:tav>
                                      </p:tavLst>
                                    </p:anim>
                                  </p:childTnLst>
                                </p:cTn>
                              </p:par>
                              <p:par>
                                <p:cTn id="213" presetID="4" presetClass="entr" presetSubtype="32" fill="hold" nodeType="withEffect">
                                  <p:stCondLst>
                                    <p:cond delay="0"/>
                                  </p:stCondLst>
                                  <p:childTnLst>
                                    <p:set>
                                      <p:cBhvr>
                                        <p:cTn id="214" dur="1" fill="hold">
                                          <p:stCondLst>
                                            <p:cond delay="0"/>
                                          </p:stCondLst>
                                        </p:cTn>
                                        <p:tgtEl>
                                          <p:spTgt spid="4"/>
                                        </p:tgtEl>
                                        <p:attrNameLst>
                                          <p:attrName>style.visibility</p:attrName>
                                        </p:attrNameLst>
                                      </p:cBhvr>
                                      <p:to>
                                        <p:strVal val="visible"/>
                                      </p:to>
                                    </p:set>
                                    <p:animEffect transition="in" filter="box(out)">
                                      <p:cBhvr>
                                        <p:cTn id="21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rgbClr val="FFE9AB">
                  <a:shade val="67500"/>
                  <a:satMod val="115000"/>
                </a:srgbClr>
              </a:gs>
              <a:gs pos="100000">
                <a:srgbClr val="FFE9AB">
                  <a:shade val="100000"/>
                  <a:satMod val="115000"/>
                </a:srgbClr>
              </a:gs>
            </a:gsLst>
            <a:lin ang="16200000" scaled="1"/>
            <a:tileRect/>
          </a:gradFill>
        </p:spPr>
        <p:txBody>
          <a:bodyPr/>
          <a:lstStyle/>
          <a:p>
            <a:endParaRPr lang="es-ES" dirty="0"/>
          </a:p>
        </p:txBody>
      </p:sp>
      <p:pic>
        <p:nvPicPr>
          <p:cNvPr id="4" name="3 Imagen" descr="0(70).jpg"/>
          <p:cNvPicPr>
            <a:picLocks noChangeAspect="1"/>
          </p:cNvPicPr>
          <p:nvPr/>
        </p:nvPicPr>
        <p:blipFill>
          <a:blip r:embed="rId3"/>
          <a:stretch>
            <a:fillRect/>
          </a:stretch>
        </p:blipFill>
        <p:spPr>
          <a:xfrm>
            <a:off x="0" y="0"/>
            <a:ext cx="9144000" cy="6858000"/>
          </a:xfrm>
          <a:prstGeom prst="rect">
            <a:avLst/>
          </a:prstGeom>
        </p:spPr>
      </p:pic>
      <p:pic>
        <p:nvPicPr>
          <p:cNvPr id="5" name="4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572000" y="1214422"/>
            <a:ext cx="3160705" cy="3071810"/>
          </a:xfrm>
          <a:prstGeom prst="rect">
            <a:avLst/>
          </a:prstGeom>
          <a:effectLst>
            <a:reflection blurRad="6350" stA="50000" endA="300" endPos="55500" dist="50800" dir="5400000" sy="-100000" algn="bl" rotWithShape="0"/>
          </a:effectLst>
        </p:spPr>
      </p:pic>
      <p:pic>
        <p:nvPicPr>
          <p:cNvPr id="6" name="5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357290" y="3895725"/>
            <a:ext cx="3095668" cy="2962275"/>
          </a:xfrm>
          <a:prstGeom prst="rect">
            <a:avLst/>
          </a:prstGeom>
          <a:effectLst>
            <a:reflection blurRad="6350" stA="50000" endA="300" endPos="55500" dist="50800" dir="5400000" sy="-100000" algn="bl" rotWithShape="0"/>
          </a:effectLst>
        </p:spPr>
      </p:pic>
      <p:pic>
        <p:nvPicPr>
          <p:cNvPr id="7" name="6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357290" y="3071810"/>
            <a:ext cx="3286148" cy="2962275"/>
          </a:xfrm>
          <a:prstGeom prst="rect">
            <a:avLst/>
          </a:prstGeom>
          <a:effectLst>
            <a:reflection blurRad="6350" stA="50000" endA="300" endPos="55500" dist="50800" dir="5400000" sy="-100000" algn="bl" rotWithShape="0"/>
          </a:effectLst>
        </p:spPr>
      </p:pic>
      <p:pic>
        <p:nvPicPr>
          <p:cNvPr id="8" name="7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786314" y="2857496"/>
            <a:ext cx="3160705" cy="3071810"/>
          </a:xfrm>
          <a:prstGeom prst="rect">
            <a:avLst/>
          </a:prstGeom>
          <a:effectLst>
            <a:reflection blurRad="6350" stA="50000" endA="300" endPos="55500" dist="50800" dir="5400000" sy="-100000" algn="bl" rotWithShape="0"/>
          </a:effectLst>
        </p:spPr>
      </p:pic>
      <p:pic>
        <p:nvPicPr>
          <p:cNvPr id="9" name="8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500166" y="2285992"/>
            <a:ext cx="3286148" cy="2962275"/>
          </a:xfrm>
          <a:prstGeom prst="rect">
            <a:avLst/>
          </a:prstGeom>
          <a:effectLst>
            <a:reflection blurRad="6350" stA="50000" endA="300" endPos="55500" dist="50800" dir="5400000" sy="-100000" algn="bl" rotWithShape="0"/>
          </a:effectLst>
        </p:spPr>
      </p:pic>
      <p:pic>
        <p:nvPicPr>
          <p:cNvPr id="10" name="9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643438" y="2143116"/>
            <a:ext cx="3214710" cy="3071810"/>
          </a:xfrm>
          <a:prstGeom prst="rect">
            <a:avLst/>
          </a:prstGeom>
          <a:effectLst>
            <a:reflection blurRad="6350" stA="50000" endA="300" endPos="55500" dist="50800" dir="5400000" sy="-100000" algn="bl" rotWithShape="0"/>
          </a:effectLst>
        </p:spPr>
      </p:pic>
      <p:pic>
        <p:nvPicPr>
          <p:cNvPr id="11" name="10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857752" y="3786190"/>
            <a:ext cx="3160705" cy="3071810"/>
          </a:xfrm>
          <a:prstGeom prst="rect">
            <a:avLst/>
          </a:prstGeom>
          <a:effectLst>
            <a:reflection blurRad="6350" stA="50000" endA="300" endPos="55500" dist="50800" dir="5400000" sy="-100000" algn="bl" rotWithShape="0"/>
          </a:effectLst>
        </p:spPr>
      </p:pic>
      <p:pic>
        <p:nvPicPr>
          <p:cNvPr id="12" name="11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571604" y="1500174"/>
            <a:ext cx="3286148" cy="2962275"/>
          </a:xfrm>
          <a:prstGeom prst="rect">
            <a:avLst/>
          </a:prstGeom>
          <a:effectLst>
            <a:reflection blurRad="6350" stA="50000" endA="300" endPos="55500" dist="50800" dir="5400000" sy="-100000" algn="bl" rotWithShape="0"/>
          </a:effectLst>
        </p:spPr>
      </p:pic>
      <p:pic>
        <p:nvPicPr>
          <p:cNvPr id="13" name="12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643042" y="785794"/>
            <a:ext cx="3286148" cy="2962275"/>
          </a:xfrm>
          <a:prstGeom prst="rect">
            <a:avLst/>
          </a:prstGeom>
          <a:effectLst>
            <a:reflection blurRad="6350" stA="50000" endA="300" endPos="55500" dist="50800" dir="5400000" sy="-100000" algn="bl" rotWithShape="0"/>
          </a:effectLst>
        </p:spPr>
      </p:pic>
      <p:pic>
        <p:nvPicPr>
          <p:cNvPr id="14" name="13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500562" y="428604"/>
            <a:ext cx="3160705" cy="3071810"/>
          </a:xfrm>
          <a:prstGeom prst="rect">
            <a:avLst/>
          </a:prstGeom>
          <a:effectLst>
            <a:reflection blurRad="6350" stA="50000" endA="300" endPos="55500" dist="50800" dir="5400000" sy="-100000" algn="bl" rotWithShape="0"/>
          </a:effectLst>
        </p:spPr>
      </p:pic>
      <p:pic>
        <p:nvPicPr>
          <p:cNvPr id="15" name="14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714480" y="0"/>
            <a:ext cx="3286148" cy="2962275"/>
          </a:xfrm>
          <a:prstGeom prst="rect">
            <a:avLst/>
          </a:prstGeom>
          <a:effectLst>
            <a:reflection blurRad="6350" stA="50000" endA="300" endPos="55500" dist="50800" dir="5400000" sy="-100000" algn="bl" rotWithShape="0"/>
          </a:effectLst>
        </p:spPr>
      </p:pic>
      <p:pic>
        <p:nvPicPr>
          <p:cNvPr id="16" name="15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572000" y="0"/>
            <a:ext cx="3160705" cy="3071810"/>
          </a:xfrm>
          <a:prstGeom prst="rect">
            <a:avLst/>
          </a:prstGeom>
          <a:effectLst>
            <a:reflection blurRad="6350" stA="50000" endA="300" endPos="55500" dist="50800" dir="5400000" sy="-100000" algn="bl" rotWithShape="0"/>
          </a:effectLst>
        </p:spPr>
      </p:pic>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19" presetClass="exit" presetSubtype="5" fill="hold" nodeType="afterEffect">
                                  <p:stCondLst>
                                    <p:cond delay="0"/>
                                  </p:stCondLst>
                                  <p:childTnLst>
                                    <p:anim calcmode="lin" valueType="num">
                                      <p:cBhvr>
                                        <p:cTn id="82" dur="3000"/>
                                        <p:tgtEl>
                                          <p:spTgt spid="6"/>
                                        </p:tgtEl>
                                        <p:attrNameLst>
                                          <p:attrName>ppt_w</p:attrName>
                                        </p:attrNameLst>
                                      </p:cBhvr>
                                      <p:tavLst>
                                        <p:tav tm="0">
                                          <p:val>
                                            <p:strVal val="ppt_w"/>
                                          </p:val>
                                        </p:tav>
                                        <p:tav tm="100000">
                                          <p:val>
                                            <p:strVal val="ppt_w"/>
                                          </p:val>
                                        </p:tav>
                                      </p:tavLst>
                                    </p:anim>
                                    <p:anim calcmode="lin" valueType="num">
                                      <p:cBhvr>
                                        <p:cTn id="8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6"/>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strVal val="ppt_w"/>
                                          </p:val>
                                        </p:tav>
                                      </p:tavLst>
                                    </p:anim>
                                    <p:anim calcmode="lin" valueType="num">
                                      <p:cBhvr>
                                        <p:cTn id="8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3000"/>
                                        <p:tgtEl>
                                          <p:spTgt spid="12"/>
                                        </p:tgtEl>
                                        <p:attrNameLst>
                                          <p:attrName>ppt_w</p:attrName>
                                        </p:attrNameLst>
                                      </p:cBhvr>
                                      <p:tavLst>
                                        <p:tav tm="0">
                                          <p:val>
                                            <p:strVal val="ppt_w"/>
                                          </p:val>
                                        </p:tav>
                                        <p:tav tm="100000">
                                          <p:val>
                                            <p:strVal val="ppt_w"/>
                                          </p:val>
                                        </p:tav>
                                      </p:tavLst>
                                    </p:anim>
                                    <p:anim calcmode="lin" valueType="num">
                                      <p:cBhvr>
                                        <p:cTn id="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12"/>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3000"/>
                                        <p:tgtEl>
                                          <p:spTgt spid="13"/>
                                        </p:tgtEl>
                                        <p:attrNameLst>
                                          <p:attrName>ppt_w</p:attrName>
                                        </p:attrNameLst>
                                      </p:cBhvr>
                                      <p:tavLst>
                                        <p:tav tm="0">
                                          <p:val>
                                            <p:strVal val="ppt_w"/>
                                          </p:val>
                                        </p:tav>
                                        <p:tav tm="100000">
                                          <p:val>
                                            <p:strVal val="ppt_w"/>
                                          </p:val>
                                        </p:tav>
                                      </p:tavLst>
                                    </p:anim>
                                    <p:anim calcmode="lin" valueType="num">
                                      <p:cBhvr>
                                        <p:cTn id="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13"/>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000"/>
                                        <p:tgtEl>
                                          <p:spTgt spid="15"/>
                                        </p:tgtEl>
                                        <p:attrNameLst>
                                          <p:attrName>ppt_w</p:attrName>
                                        </p:attrNameLst>
                                      </p:cBhvr>
                                      <p:tavLst>
                                        <p:tav tm="0">
                                          <p:val>
                                            <p:strVal val="ppt_w"/>
                                          </p:val>
                                        </p:tav>
                                        <p:tav tm="100000">
                                          <p:val>
                                            <p:strVal val="ppt_w"/>
                                          </p:val>
                                        </p:tav>
                                      </p:tavLst>
                                    </p:anim>
                                    <p:anim calcmode="lin" valueType="num">
                                      <p:cBhvr>
                                        <p:cTn id="10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15"/>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5"/>
                                        </p:tgtEl>
                                        <p:attrNameLst>
                                          <p:attrName>ppt_w</p:attrName>
                                        </p:attrNameLst>
                                      </p:cBhvr>
                                      <p:tavLst>
                                        <p:tav tm="0">
                                          <p:val>
                                            <p:strVal val="ppt_w"/>
                                          </p:val>
                                        </p:tav>
                                        <p:tav tm="100000">
                                          <p:val>
                                            <p:strVal val="ppt_w"/>
                                          </p:val>
                                        </p:tav>
                                      </p:tavLst>
                                    </p:anim>
                                    <p:anim calcmode="lin" valueType="num">
                                      <p:cBhvr>
                                        <p:cTn id="10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strVal val="ppt_w"/>
                                          </p:val>
                                        </p:tav>
                                      </p:tavLst>
                                    </p:anim>
                                    <p:anim calcmode="lin" valueType="num">
                                      <p:cBhvr>
                                        <p:cTn id="1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8"/>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10"/>
                                        </p:tgtEl>
                                        <p:attrNameLst>
                                          <p:attrName>ppt_w</p:attrName>
                                        </p:attrNameLst>
                                      </p:cBhvr>
                                      <p:tavLst>
                                        <p:tav tm="0">
                                          <p:val>
                                            <p:strVal val="ppt_w"/>
                                          </p:val>
                                        </p:tav>
                                        <p:tav tm="100000">
                                          <p:val>
                                            <p:strVal val="ppt_w"/>
                                          </p:val>
                                        </p:tav>
                                      </p:tavLst>
                                    </p:anim>
                                    <p:anim calcmode="lin" valueType="num">
                                      <p:cBhvr>
                                        <p:cTn id="11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10"/>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11"/>
                                        </p:tgtEl>
                                        <p:attrNameLst>
                                          <p:attrName>ppt_w</p:attrName>
                                        </p:attrNameLst>
                                      </p:cBhvr>
                                      <p:tavLst>
                                        <p:tav tm="0">
                                          <p:val>
                                            <p:strVal val="ppt_w"/>
                                          </p:val>
                                        </p:tav>
                                        <p:tav tm="100000">
                                          <p:val>
                                            <p:strVal val="ppt_w"/>
                                          </p:val>
                                        </p:tav>
                                      </p:tavLst>
                                    </p:anim>
                                    <p:anim calcmode="lin" valueType="num">
                                      <p:cBhvr>
                                        <p:cTn id="11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11"/>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14"/>
                                        </p:tgtEl>
                                        <p:attrNameLst>
                                          <p:attrName>ppt_w</p:attrName>
                                        </p:attrNameLst>
                                      </p:cBhvr>
                                      <p:tavLst>
                                        <p:tav tm="0">
                                          <p:val>
                                            <p:strVal val="ppt_w"/>
                                          </p:val>
                                        </p:tav>
                                        <p:tav tm="100000">
                                          <p:val>
                                            <p:strVal val="ppt_w"/>
                                          </p:val>
                                        </p:tav>
                                      </p:tavLst>
                                    </p:anim>
                                    <p:anim calcmode="lin" valueType="num">
                                      <p:cBhvr>
                                        <p:cTn id="12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16"/>
                                        </p:tgtEl>
                                        <p:attrNameLst>
                                          <p:attrName>ppt_w</p:attrName>
                                        </p:attrNameLst>
                                      </p:cBhvr>
                                      <p:tavLst>
                                        <p:tav tm="0">
                                          <p:val>
                                            <p:strVal val="ppt_w"/>
                                          </p:val>
                                        </p:tav>
                                        <p:tav tm="100000">
                                          <p:val>
                                            <p:strVal val="ppt_w"/>
                                          </p:val>
                                        </p:tav>
                                      </p:tavLst>
                                    </p:anim>
                                    <p:anim calcmode="lin" valueType="num">
                                      <p:cBhvr>
                                        <p:cTn id="12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1+ppt_w/2"/>
                                          </p:val>
                                        </p:tav>
                                      </p:tavLst>
                                    </p:anim>
                                    <p:anim calcmode="lin" valueType="num">
                                      <p:cBhvr additive="base">
                                        <p:cTn id="151" dur="3000"/>
                                        <p:tgtEl>
                                          <p:spTgt spid="15"/>
                                        </p:tgtEl>
                                        <p:attrNameLst>
                                          <p:attrName>ppt_y</p:attrName>
                                        </p:attrNameLst>
                                      </p:cBhvr>
                                      <p:tavLst>
                                        <p:tav tm="0">
                                          <p:val>
                                            <p:strVal val="ppt_y"/>
                                          </p:val>
                                        </p:tav>
                                        <p:tav tm="100000">
                                          <p:val>
                                            <p:strVal val="ppt_y"/>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0-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0-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17" presetClass="entr" presetSubtype="10"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fltVal val="0"/>
                                          </p:val>
                                        </p:tav>
                                        <p:tav tm="100000">
                                          <p:val>
                                            <p:strVal val="#ppt_w"/>
                                          </p:val>
                                        </p:tav>
                                      </p:tavLst>
                                    </p:anim>
                                    <p:anim calcmode="lin" valueType="num">
                                      <p:cBhvr>
                                        <p:cTn id="180"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rgbClr val="FFE9AB">
                  <a:shade val="67500"/>
                  <a:satMod val="115000"/>
                </a:srgbClr>
              </a:gs>
              <a:gs pos="100000">
                <a:srgbClr val="FFE9AB">
                  <a:shade val="100000"/>
                  <a:satMod val="115000"/>
                </a:srgbClr>
              </a:gs>
            </a:gsLst>
            <a:path path="circle">
              <a:fillToRect l="50000" t="50000" r="50000" b="50000"/>
            </a:path>
            <a:tileRect/>
          </a:gradFill>
        </p:spPr>
        <p:txBody>
          <a:bodyPr/>
          <a:lstStyle/>
          <a:p>
            <a:endParaRPr lang="es-ES" dirty="0"/>
          </a:p>
        </p:txBody>
      </p:sp>
      <p:pic>
        <p:nvPicPr>
          <p:cNvPr id="4" name="3 Imagen" descr="0(71).jpg"/>
          <p:cNvPicPr>
            <a:picLocks noChangeAspect="1"/>
          </p:cNvPicPr>
          <p:nvPr/>
        </p:nvPicPr>
        <p:blipFill>
          <a:blip r:embed="rId2"/>
          <a:stretch>
            <a:fillRect/>
          </a:stretch>
        </p:blipFill>
        <p:spPr>
          <a:xfrm>
            <a:off x="0" y="0"/>
            <a:ext cx="9188648" cy="6858000"/>
          </a:xfrm>
          <a:prstGeom prst="rect">
            <a:avLst/>
          </a:prstGeom>
        </p:spPr>
      </p:pic>
      <p:sp>
        <p:nvSpPr>
          <p:cNvPr id="5" name="4 Lágrima"/>
          <p:cNvSpPr/>
          <p:nvPr/>
        </p:nvSpPr>
        <p:spPr>
          <a:xfrm rot="19053493">
            <a:off x="3946339" y="5476123"/>
            <a:ext cx="1163884" cy="1138297"/>
          </a:xfrm>
          <a:prstGeom prst="teardrop">
            <a:avLst>
              <a:gd name="adj" fmla="val 164271"/>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07301">
            <a:off x="4015849" y="804422"/>
            <a:ext cx="1121381" cy="1115070"/>
          </a:xfrm>
          <a:prstGeom prst="teardrop">
            <a:avLst>
              <a:gd name="adj" fmla="val 161659"/>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650179">
            <a:off x="1810744" y="3172804"/>
            <a:ext cx="1171334" cy="1161677"/>
          </a:xfrm>
          <a:prstGeom prst="teardrop">
            <a:avLst>
              <a:gd name="adj" fmla="val 150252"/>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3131">
            <a:off x="6452407" y="2990411"/>
            <a:ext cx="1084093" cy="1138297"/>
          </a:xfrm>
          <a:prstGeom prst="teardrop">
            <a:avLst>
              <a:gd name="adj" fmla="val 145289"/>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481486">
            <a:off x="2874494" y="5018982"/>
            <a:ext cx="1152810" cy="1138297"/>
          </a:xfrm>
          <a:prstGeom prst="teardrop">
            <a:avLst>
              <a:gd name="adj" fmla="val 147665"/>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644901">
            <a:off x="2024825" y="4240891"/>
            <a:ext cx="1152810" cy="1138297"/>
          </a:xfrm>
          <a:prstGeom prst="teardrop">
            <a:avLst>
              <a:gd name="adj" fmla="val 152419"/>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725383">
            <a:off x="2111423" y="1950592"/>
            <a:ext cx="1152810" cy="1172928"/>
          </a:xfrm>
          <a:prstGeom prst="teardrop">
            <a:avLst>
              <a:gd name="adj" fmla="val 152523"/>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6185141">
            <a:off x="2894518" y="1049817"/>
            <a:ext cx="1152810" cy="1138297"/>
          </a:xfrm>
          <a:prstGeom prst="teardrop">
            <a:avLst>
              <a:gd name="adj" fmla="val 153737"/>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018564">
            <a:off x="5184706" y="5125873"/>
            <a:ext cx="1152810" cy="1138297"/>
          </a:xfrm>
          <a:prstGeom prst="teardrop">
            <a:avLst>
              <a:gd name="adj" fmla="val 157218"/>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437601">
            <a:off x="6034914" y="4190270"/>
            <a:ext cx="1152810" cy="1138297"/>
          </a:xfrm>
          <a:prstGeom prst="teardrop">
            <a:avLst>
              <a:gd name="adj" fmla="val 151363"/>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205882">
            <a:off x="5088152" y="1231096"/>
            <a:ext cx="1121381" cy="1115070"/>
          </a:xfrm>
          <a:prstGeom prst="teardrop">
            <a:avLst>
              <a:gd name="adj" fmla="val 140982"/>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1770923">
            <a:off x="6084160" y="1869884"/>
            <a:ext cx="1121381" cy="1115070"/>
          </a:xfrm>
          <a:prstGeom prst="teardrop">
            <a:avLst>
              <a:gd name="adj" fmla="val 141404"/>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4" name="3 Imagen" descr="0(75).jpg"/>
          <p:cNvPicPr>
            <a:picLocks noChangeAspect="1"/>
          </p:cNvPicPr>
          <p:nvPr/>
        </p:nvPicPr>
        <p:blipFill>
          <a:blip r:embed="rId2"/>
          <a:stretch>
            <a:fillRect/>
          </a:stretch>
        </p:blipFill>
        <p:spPr>
          <a:xfrm>
            <a:off x="0" y="0"/>
            <a:ext cx="9144000" cy="6858000"/>
          </a:xfrm>
          <a:prstGeom prst="rect">
            <a:avLst/>
          </a:prstGeom>
        </p:spPr>
      </p:pic>
      <p:sp>
        <p:nvSpPr>
          <p:cNvPr id="5" name="4 Onda"/>
          <p:cNvSpPr/>
          <p:nvPr/>
        </p:nvSpPr>
        <p:spPr>
          <a:xfrm>
            <a:off x="1857356" y="0"/>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Onda"/>
          <p:cNvSpPr/>
          <p:nvPr/>
        </p:nvSpPr>
        <p:spPr>
          <a:xfrm flipH="1">
            <a:off x="4714876" y="0"/>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Onda"/>
          <p:cNvSpPr/>
          <p:nvPr/>
        </p:nvSpPr>
        <p:spPr>
          <a:xfrm>
            <a:off x="1857356" y="1071546"/>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Onda"/>
          <p:cNvSpPr/>
          <p:nvPr/>
        </p:nvSpPr>
        <p:spPr>
          <a:xfrm flipH="1">
            <a:off x="4786314" y="1071546"/>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Onda"/>
          <p:cNvSpPr/>
          <p:nvPr/>
        </p:nvSpPr>
        <p:spPr>
          <a:xfrm>
            <a:off x="1857356" y="2214554"/>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Onda"/>
          <p:cNvSpPr/>
          <p:nvPr/>
        </p:nvSpPr>
        <p:spPr>
          <a:xfrm flipH="1">
            <a:off x="4857752" y="2214554"/>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Onda"/>
          <p:cNvSpPr/>
          <p:nvPr/>
        </p:nvSpPr>
        <p:spPr>
          <a:xfrm>
            <a:off x="1857356" y="3429000"/>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Onda"/>
          <p:cNvSpPr/>
          <p:nvPr/>
        </p:nvSpPr>
        <p:spPr>
          <a:xfrm flipH="1">
            <a:off x="4929190" y="3286124"/>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Onda"/>
          <p:cNvSpPr/>
          <p:nvPr/>
        </p:nvSpPr>
        <p:spPr>
          <a:xfrm>
            <a:off x="1643042" y="4500570"/>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Onda"/>
          <p:cNvSpPr/>
          <p:nvPr/>
        </p:nvSpPr>
        <p:spPr>
          <a:xfrm flipH="1">
            <a:off x="4857752" y="4429132"/>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Onda"/>
          <p:cNvSpPr/>
          <p:nvPr/>
        </p:nvSpPr>
        <p:spPr>
          <a:xfrm>
            <a:off x="1714480" y="5643578"/>
            <a:ext cx="2500298"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Onda"/>
          <p:cNvSpPr/>
          <p:nvPr/>
        </p:nvSpPr>
        <p:spPr>
          <a:xfrm flipH="1">
            <a:off x="4786314" y="5643578"/>
            <a:ext cx="2419400" cy="1214422"/>
          </a:xfrm>
          <a:prstGeom prst="wave">
            <a:avLst>
              <a:gd name="adj1" fmla="val 20000"/>
              <a:gd name="adj2" fmla="val -10000"/>
            </a:avLst>
          </a:prstGeom>
          <a:gradFill flip="none" rotWithShape="1">
            <a:gsLst>
              <a:gs pos="34000">
                <a:schemeClr val="accent6">
                  <a:lumMod val="75000"/>
                  <a:alpha val="33000"/>
                </a:schemeClr>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a:ln>
            <a:noFill/>
          </a:ln>
          <a:effectLst>
            <a:reflection blurRad="6350" stA="50000" endA="300" endPos="90000" dist="508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 presetClass="entr" presetSubtype="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ppt_y"/>
                                          </p:val>
                                        </p:tav>
                                        <p:tav tm="100000">
                                          <p:val>
                                            <p:strVal val="#ppt_y"/>
                                          </p:val>
                                        </p:tav>
                                      </p:tavLst>
                                    </p:anim>
                                  </p:childTnLst>
                                </p:cTn>
                              </p:par>
                              <p:par>
                                <p:cTn id="12" presetID="2" presetClass="entr" presetSubtype="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ppt_y"/>
                                          </p:val>
                                        </p:tav>
                                        <p:tav tm="100000">
                                          <p:val>
                                            <p:strVal val="#ppt_y"/>
                                          </p:val>
                                        </p:tav>
                                      </p:tavLst>
                                    </p:anim>
                                  </p:childTnLst>
                                </p:cTn>
                              </p:par>
                              <p:par>
                                <p:cTn id="16" presetID="2" presetClass="entr" presetSubtype="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ppt_y"/>
                                          </p:val>
                                        </p:tav>
                                        <p:tav tm="100000">
                                          <p:val>
                                            <p:strVal val="#ppt_y"/>
                                          </p:val>
                                        </p:tav>
                                      </p:tavLst>
                                    </p:anim>
                                  </p:childTnLst>
                                </p:cTn>
                              </p:par>
                              <p:par>
                                <p:cTn id="20" presetID="2" presetClass="entr" presetSubtype="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1+#ppt_w/2"/>
                                          </p:val>
                                        </p:tav>
                                        <p:tav tm="100000">
                                          <p:val>
                                            <p:strVal val="#ppt_x"/>
                                          </p:val>
                                        </p:tav>
                                      </p:tavLst>
                                    </p:anim>
                                    <p:anim calcmode="lin" valueType="num">
                                      <p:cBhvr additive="base">
                                        <p:cTn id="23" dur="3000" fill="hold"/>
                                        <p:tgtEl>
                                          <p:spTgt spid="11"/>
                                        </p:tgtEl>
                                        <p:attrNameLst>
                                          <p:attrName>ppt_y</p:attrName>
                                        </p:attrNameLst>
                                      </p:cBhvr>
                                      <p:tavLst>
                                        <p:tav tm="0">
                                          <p:val>
                                            <p:strVal val="#ppt_y"/>
                                          </p:val>
                                        </p:tav>
                                        <p:tav tm="100000">
                                          <p:val>
                                            <p:strVal val="#ppt_y"/>
                                          </p:val>
                                        </p:tav>
                                      </p:tavLst>
                                    </p:anim>
                                  </p:childTnLst>
                                </p:cTn>
                              </p:par>
                              <p:par>
                                <p:cTn id="24" presetID="2" presetClass="entr" presetSubtype="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ppt_y"/>
                                          </p:val>
                                        </p:tav>
                                        <p:tav tm="100000">
                                          <p:val>
                                            <p:strVal val="#ppt_y"/>
                                          </p:val>
                                        </p:tav>
                                      </p:tavLst>
                                    </p:anim>
                                  </p:childTnLst>
                                </p:cTn>
                              </p:par>
                              <p:par>
                                <p:cTn id="28" presetID="2" presetClass="entr" presetSubtype="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3000" fill="hold"/>
                                        <p:tgtEl>
                                          <p:spTgt spid="6"/>
                                        </p:tgtEl>
                                        <p:attrNameLst>
                                          <p:attrName>ppt_x</p:attrName>
                                        </p:attrNameLst>
                                      </p:cBhvr>
                                      <p:tavLst>
                                        <p:tav tm="0">
                                          <p:val>
                                            <p:strVal val="0-#ppt_w/2"/>
                                          </p:val>
                                        </p:tav>
                                        <p:tav tm="100000">
                                          <p:val>
                                            <p:strVal val="#ppt_x"/>
                                          </p:val>
                                        </p:tav>
                                      </p:tavLst>
                                    </p:anim>
                                    <p:anim calcmode="lin" valueType="num">
                                      <p:cBhvr additive="base">
                                        <p:cTn id="35" dur="3000" fill="hold"/>
                                        <p:tgtEl>
                                          <p:spTgt spid="6"/>
                                        </p:tgtEl>
                                        <p:attrNameLst>
                                          <p:attrName>ppt_y</p:attrName>
                                        </p:attrNameLst>
                                      </p:cBhvr>
                                      <p:tavLst>
                                        <p:tav tm="0">
                                          <p:val>
                                            <p:strVal val="#ppt_y"/>
                                          </p:val>
                                        </p:tav>
                                        <p:tav tm="100000">
                                          <p:val>
                                            <p:strVal val="#ppt_y"/>
                                          </p:val>
                                        </p:tav>
                                      </p:tavLst>
                                    </p:anim>
                                  </p:childTnLst>
                                </p:cTn>
                              </p:par>
                              <p:par>
                                <p:cTn id="36" presetID="2" presetClass="entr" presetSubtype="8" fill="hold" grpId="0"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ppt_y"/>
                                          </p:val>
                                        </p:tav>
                                        <p:tav tm="100000">
                                          <p:val>
                                            <p:strVal val="#ppt_y"/>
                                          </p:val>
                                        </p:tav>
                                      </p:tavLst>
                                    </p:anim>
                                  </p:childTnLst>
                                </p:cTn>
                              </p:par>
                              <p:par>
                                <p:cTn id="40" presetID="2" presetClass="entr" presetSubtype="8" fill="hold" grpId="0"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ppt_y"/>
                                          </p:val>
                                        </p:tav>
                                        <p:tav tm="100000">
                                          <p:val>
                                            <p:strVal val="#ppt_y"/>
                                          </p:val>
                                        </p:tav>
                                      </p:tavLst>
                                    </p:anim>
                                  </p:childTnLst>
                                </p:cTn>
                              </p:par>
                              <p:par>
                                <p:cTn id="44" presetID="2" presetClass="entr" presetSubtype="8" fill="hold" grpId="0" nodeType="withEffect">
                                  <p:stCondLst>
                                    <p:cond delay="0"/>
                                  </p:stCondLst>
                                  <p:childTnLst>
                                    <p:set>
                                      <p:cBhvr>
                                        <p:cTn id="45" dur="1" fill="hold">
                                          <p:stCondLst>
                                            <p:cond delay="0"/>
                                          </p:stCondLst>
                                        </p:cTn>
                                        <p:tgtEl>
                                          <p:spTgt spid="12"/>
                                        </p:tgtEl>
                                        <p:attrNameLst>
                                          <p:attrName>style.visibility</p:attrName>
                                        </p:attrNameLst>
                                      </p:cBhvr>
                                      <p:to>
                                        <p:strVal val="visible"/>
                                      </p:to>
                                    </p:set>
                                    <p:anim calcmode="lin" valueType="num">
                                      <p:cBhvr additive="base">
                                        <p:cTn id="46" dur="3000" fill="hold"/>
                                        <p:tgtEl>
                                          <p:spTgt spid="12"/>
                                        </p:tgtEl>
                                        <p:attrNameLst>
                                          <p:attrName>ppt_x</p:attrName>
                                        </p:attrNameLst>
                                      </p:cBhvr>
                                      <p:tavLst>
                                        <p:tav tm="0">
                                          <p:val>
                                            <p:strVal val="0-#ppt_w/2"/>
                                          </p:val>
                                        </p:tav>
                                        <p:tav tm="100000">
                                          <p:val>
                                            <p:strVal val="#ppt_x"/>
                                          </p:val>
                                        </p:tav>
                                      </p:tavLst>
                                    </p:anim>
                                    <p:anim calcmode="lin" valueType="num">
                                      <p:cBhvr additive="base">
                                        <p:cTn id="47" dur="3000" fill="hold"/>
                                        <p:tgtEl>
                                          <p:spTgt spid="12"/>
                                        </p:tgtEl>
                                        <p:attrNameLst>
                                          <p:attrName>ppt_y</p:attrName>
                                        </p:attrNameLst>
                                      </p:cBhvr>
                                      <p:tavLst>
                                        <p:tav tm="0">
                                          <p:val>
                                            <p:strVal val="#ppt_y"/>
                                          </p:val>
                                        </p:tav>
                                        <p:tav tm="100000">
                                          <p:val>
                                            <p:strVal val="#ppt_y"/>
                                          </p:val>
                                        </p:tav>
                                      </p:tavLst>
                                    </p:anim>
                                  </p:childTnLst>
                                </p:cTn>
                              </p:par>
                              <p:par>
                                <p:cTn id="48" presetID="2" presetClass="entr" presetSubtype="8" fill="hold" grpId="0"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ppt_y"/>
                                          </p:val>
                                        </p:tav>
                                        <p:tav tm="100000">
                                          <p:val>
                                            <p:strVal val="#ppt_y"/>
                                          </p:val>
                                        </p:tav>
                                      </p:tavLst>
                                    </p:anim>
                                  </p:childTnLst>
                                </p:cTn>
                              </p:par>
                              <p:par>
                                <p:cTn id="52" presetID="2" presetClass="entr" presetSubtype="8"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ppt_y"/>
                                          </p:val>
                                        </p:tav>
                                        <p:tav tm="100000">
                                          <p:val>
                                            <p:strVal val="#ppt_y"/>
                                          </p:val>
                                        </p:tav>
                                      </p:tavLst>
                                    </p:anim>
                                  </p:childTnLst>
                                </p:cTn>
                              </p:par>
                              <p:par>
                                <p:cTn id="56" presetID="8" presetClass="emph" presetSubtype="0" fill="hold" grpId="1"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grpId="1" nodeType="withEffect">
                                  <p:stCondLst>
                                    <p:cond delay="0"/>
                                  </p:stCondLst>
                                  <p:childTnLst>
                                    <p:animRot by="21600000">
                                      <p:cBhvr>
                                        <p:cTn id="59" dur="3000" fill="hold"/>
                                        <p:tgtEl>
                                          <p:spTgt spid="7"/>
                                        </p:tgtEl>
                                        <p:attrNameLst>
                                          <p:attrName>r</p:attrName>
                                        </p:attrNameLst>
                                      </p:cBhvr>
                                    </p:animRot>
                                  </p:childTnLst>
                                </p:cTn>
                              </p:par>
                              <p:par>
                                <p:cTn id="60" presetID="8" presetClass="emph" presetSubtype="0" fill="hold" grpId="1" nodeType="withEffect">
                                  <p:stCondLst>
                                    <p:cond delay="0"/>
                                  </p:stCondLst>
                                  <p:childTnLst>
                                    <p:animRot by="21600000">
                                      <p:cBhvr>
                                        <p:cTn id="61" dur="3000" fill="hold"/>
                                        <p:tgtEl>
                                          <p:spTgt spid="9"/>
                                        </p:tgtEl>
                                        <p:attrNameLst>
                                          <p:attrName>r</p:attrName>
                                        </p:attrNameLst>
                                      </p:cBhvr>
                                    </p:animRot>
                                  </p:childTnLst>
                                </p:cTn>
                              </p:par>
                              <p:par>
                                <p:cTn id="62" presetID="8" presetClass="emph" presetSubtype="0" fill="hold" grpId="1"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grpId="1" nodeType="withEffect">
                                  <p:stCondLst>
                                    <p:cond delay="0"/>
                                  </p:stCondLst>
                                  <p:childTnLst>
                                    <p:animRot by="21600000">
                                      <p:cBhvr>
                                        <p:cTn id="65" dur="3000" fill="hold"/>
                                        <p:tgtEl>
                                          <p:spTgt spid="13"/>
                                        </p:tgtEl>
                                        <p:attrNameLst>
                                          <p:attrName>r</p:attrName>
                                        </p:attrNameLst>
                                      </p:cBhvr>
                                    </p:animRot>
                                  </p:childTnLst>
                                </p:cTn>
                              </p:par>
                              <p:par>
                                <p:cTn id="66" presetID="8" presetClass="emph" presetSubtype="0" fill="hold" grpId="1" nodeType="withEffect">
                                  <p:stCondLst>
                                    <p:cond delay="0"/>
                                  </p:stCondLst>
                                  <p:childTnLst>
                                    <p:animRot by="21600000">
                                      <p:cBhvr>
                                        <p:cTn id="67" dur="3000" fill="hold"/>
                                        <p:tgtEl>
                                          <p:spTgt spid="15"/>
                                        </p:tgtEl>
                                        <p:attrNameLst>
                                          <p:attrName>r</p:attrName>
                                        </p:attrNameLst>
                                      </p:cBhvr>
                                    </p:animRot>
                                  </p:childTnLst>
                                </p:cTn>
                              </p:par>
                              <p:par>
                                <p:cTn id="68" presetID="8" presetClass="emph" presetSubtype="0" fill="hold" grpId="1"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grpId="1" nodeType="withEffect">
                                  <p:stCondLst>
                                    <p:cond delay="0"/>
                                  </p:stCondLst>
                                  <p:childTnLst>
                                    <p:animRot by="-21600000">
                                      <p:cBhvr>
                                        <p:cTn id="71" dur="3000" fill="hold"/>
                                        <p:tgtEl>
                                          <p:spTgt spid="8"/>
                                        </p:tgtEl>
                                        <p:attrNameLst>
                                          <p:attrName>r</p:attrName>
                                        </p:attrNameLst>
                                      </p:cBhvr>
                                    </p:animRot>
                                  </p:childTnLst>
                                </p:cTn>
                              </p:par>
                              <p:par>
                                <p:cTn id="72" presetID="8" presetClass="emph" presetSubtype="0" fill="hold" grpId="1" nodeType="withEffect">
                                  <p:stCondLst>
                                    <p:cond delay="0"/>
                                  </p:stCondLst>
                                  <p:childTnLst>
                                    <p:animRot by="-21600000">
                                      <p:cBhvr>
                                        <p:cTn id="73" dur="3000" fill="hold"/>
                                        <p:tgtEl>
                                          <p:spTgt spid="10"/>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4"/>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6"/>
                                        </p:tgtEl>
                                        <p:attrNameLst>
                                          <p:attrName>r</p:attrName>
                                        </p:attrNameLst>
                                      </p:cBhvr>
                                    </p:animRot>
                                  </p:childTnLst>
                                </p:cTn>
                              </p:par>
                            </p:childTnLst>
                          </p:cTn>
                        </p:par>
                        <p:par>
                          <p:cTn id="80" fill="hold">
                            <p:stCondLst>
                              <p:cond delay="3000"/>
                            </p:stCondLst>
                            <p:childTnLst>
                              <p:par>
                                <p:cTn id="81" presetID="2" presetClass="exit" presetSubtype="4" fill="hold" grpId="2" nodeType="afterEffect">
                                  <p:stCondLst>
                                    <p:cond delay="0"/>
                                  </p:stCondLst>
                                  <p:childTnLst>
                                    <p:anim calcmode="lin" valueType="num">
                                      <p:cBhvr additive="base">
                                        <p:cTn id="82" dur="3000"/>
                                        <p:tgtEl>
                                          <p:spTgt spid="5"/>
                                        </p:tgtEl>
                                        <p:attrNameLst>
                                          <p:attrName>ppt_x</p:attrName>
                                        </p:attrNameLst>
                                      </p:cBhvr>
                                      <p:tavLst>
                                        <p:tav tm="0">
                                          <p:val>
                                            <p:strVal val="ppt_x"/>
                                          </p:val>
                                        </p:tav>
                                        <p:tav tm="100000">
                                          <p:val>
                                            <p:strVal val="ppt_x"/>
                                          </p:val>
                                        </p:tav>
                                      </p:tavLst>
                                    </p:anim>
                                    <p:anim calcmode="lin" valueType="num">
                                      <p:cBhvr additive="base">
                                        <p:cTn id="83" dur="3000"/>
                                        <p:tgtEl>
                                          <p:spTgt spid="5"/>
                                        </p:tgtEl>
                                        <p:attrNameLst>
                                          <p:attrName>ppt_y</p:attrName>
                                        </p:attrNameLst>
                                      </p:cBhvr>
                                      <p:tavLst>
                                        <p:tav tm="0">
                                          <p:val>
                                            <p:strVal val="ppt_y"/>
                                          </p:val>
                                        </p:tav>
                                        <p:tav tm="100000">
                                          <p:val>
                                            <p:strVal val="1+ppt_h/2"/>
                                          </p:val>
                                        </p:tav>
                                      </p:tavLst>
                                    </p:anim>
                                    <p:set>
                                      <p:cBhvr>
                                        <p:cTn id="84" dur="1" fill="hold">
                                          <p:stCondLst>
                                            <p:cond delay="2999"/>
                                          </p:stCondLst>
                                        </p:cTn>
                                        <p:tgtEl>
                                          <p:spTgt spid="5"/>
                                        </p:tgtEl>
                                        <p:attrNameLst>
                                          <p:attrName>style.visibility</p:attrName>
                                        </p:attrNameLst>
                                      </p:cBhvr>
                                      <p:to>
                                        <p:strVal val="hidden"/>
                                      </p:to>
                                    </p:set>
                                  </p:childTnLst>
                                </p:cTn>
                              </p:par>
                              <p:par>
                                <p:cTn id="85" presetID="2" presetClass="exit" presetSubtype="4" fill="hold" grpId="2" nodeType="withEffect">
                                  <p:stCondLst>
                                    <p:cond delay="0"/>
                                  </p:stCondLst>
                                  <p:childTnLst>
                                    <p:anim calcmode="lin" valueType="num">
                                      <p:cBhvr additive="base">
                                        <p:cTn id="86" dur="3000"/>
                                        <p:tgtEl>
                                          <p:spTgt spid="7"/>
                                        </p:tgtEl>
                                        <p:attrNameLst>
                                          <p:attrName>ppt_x</p:attrName>
                                        </p:attrNameLst>
                                      </p:cBhvr>
                                      <p:tavLst>
                                        <p:tav tm="0">
                                          <p:val>
                                            <p:strVal val="ppt_x"/>
                                          </p:val>
                                        </p:tav>
                                        <p:tav tm="100000">
                                          <p:val>
                                            <p:strVal val="ppt_x"/>
                                          </p:val>
                                        </p:tav>
                                      </p:tavLst>
                                    </p:anim>
                                    <p:anim calcmode="lin" valueType="num">
                                      <p:cBhvr additive="base">
                                        <p:cTn id="87" dur="3000"/>
                                        <p:tgtEl>
                                          <p:spTgt spid="7"/>
                                        </p:tgtEl>
                                        <p:attrNameLst>
                                          <p:attrName>ppt_y</p:attrName>
                                        </p:attrNameLst>
                                      </p:cBhvr>
                                      <p:tavLst>
                                        <p:tav tm="0">
                                          <p:val>
                                            <p:strVal val="ppt_y"/>
                                          </p:val>
                                        </p:tav>
                                        <p:tav tm="100000">
                                          <p:val>
                                            <p:strVal val="1+ppt_h/2"/>
                                          </p:val>
                                        </p:tav>
                                      </p:tavLst>
                                    </p:anim>
                                    <p:set>
                                      <p:cBhvr>
                                        <p:cTn id="88" dur="1" fill="hold">
                                          <p:stCondLst>
                                            <p:cond delay="2999"/>
                                          </p:stCondLst>
                                        </p:cTn>
                                        <p:tgtEl>
                                          <p:spTgt spid="7"/>
                                        </p:tgtEl>
                                        <p:attrNameLst>
                                          <p:attrName>style.visibility</p:attrName>
                                        </p:attrNameLst>
                                      </p:cBhvr>
                                      <p:to>
                                        <p:strVal val="hidden"/>
                                      </p:to>
                                    </p:set>
                                  </p:childTnLst>
                                </p:cTn>
                              </p:par>
                              <p:par>
                                <p:cTn id="89" presetID="2" presetClass="exit" presetSubtype="4" fill="hold" grpId="2" nodeType="withEffect">
                                  <p:stCondLst>
                                    <p:cond delay="0"/>
                                  </p:stCondLst>
                                  <p:childTnLst>
                                    <p:anim calcmode="lin" valueType="num">
                                      <p:cBhvr additive="base">
                                        <p:cTn id="90" dur="3000"/>
                                        <p:tgtEl>
                                          <p:spTgt spid="9"/>
                                        </p:tgtEl>
                                        <p:attrNameLst>
                                          <p:attrName>ppt_x</p:attrName>
                                        </p:attrNameLst>
                                      </p:cBhvr>
                                      <p:tavLst>
                                        <p:tav tm="0">
                                          <p:val>
                                            <p:strVal val="ppt_x"/>
                                          </p:val>
                                        </p:tav>
                                        <p:tav tm="100000">
                                          <p:val>
                                            <p:strVal val="ppt_x"/>
                                          </p:val>
                                        </p:tav>
                                      </p:tavLst>
                                    </p:anim>
                                    <p:anim calcmode="lin" valueType="num">
                                      <p:cBhvr additive="base">
                                        <p:cTn id="91" dur="3000"/>
                                        <p:tgtEl>
                                          <p:spTgt spid="9"/>
                                        </p:tgtEl>
                                        <p:attrNameLst>
                                          <p:attrName>ppt_y</p:attrName>
                                        </p:attrNameLst>
                                      </p:cBhvr>
                                      <p:tavLst>
                                        <p:tav tm="0">
                                          <p:val>
                                            <p:strVal val="ppt_y"/>
                                          </p:val>
                                        </p:tav>
                                        <p:tav tm="100000">
                                          <p:val>
                                            <p:strVal val="1+ppt_h/2"/>
                                          </p:val>
                                        </p:tav>
                                      </p:tavLst>
                                    </p:anim>
                                    <p:set>
                                      <p:cBhvr>
                                        <p:cTn id="92" dur="1" fill="hold">
                                          <p:stCondLst>
                                            <p:cond delay="2999"/>
                                          </p:stCondLst>
                                        </p:cTn>
                                        <p:tgtEl>
                                          <p:spTgt spid="9"/>
                                        </p:tgtEl>
                                        <p:attrNameLst>
                                          <p:attrName>style.visibility</p:attrName>
                                        </p:attrNameLst>
                                      </p:cBhvr>
                                      <p:to>
                                        <p:strVal val="hidden"/>
                                      </p:to>
                                    </p:set>
                                  </p:childTnLst>
                                </p:cTn>
                              </p:par>
                              <p:par>
                                <p:cTn id="93" presetID="2" presetClass="exit" presetSubtype="4" fill="hold" grpId="2" nodeType="withEffect">
                                  <p:stCondLst>
                                    <p:cond delay="0"/>
                                  </p:stCondLst>
                                  <p:childTnLst>
                                    <p:anim calcmode="lin" valueType="num">
                                      <p:cBhvr additive="base">
                                        <p:cTn id="94" dur="3000"/>
                                        <p:tgtEl>
                                          <p:spTgt spid="11"/>
                                        </p:tgtEl>
                                        <p:attrNameLst>
                                          <p:attrName>ppt_x</p:attrName>
                                        </p:attrNameLst>
                                      </p:cBhvr>
                                      <p:tavLst>
                                        <p:tav tm="0">
                                          <p:val>
                                            <p:strVal val="ppt_x"/>
                                          </p:val>
                                        </p:tav>
                                        <p:tav tm="100000">
                                          <p:val>
                                            <p:strVal val="ppt_x"/>
                                          </p:val>
                                        </p:tav>
                                      </p:tavLst>
                                    </p:anim>
                                    <p:anim calcmode="lin" valueType="num">
                                      <p:cBhvr additive="base">
                                        <p:cTn id="95" dur="3000"/>
                                        <p:tgtEl>
                                          <p:spTgt spid="11"/>
                                        </p:tgtEl>
                                        <p:attrNameLst>
                                          <p:attrName>ppt_y</p:attrName>
                                        </p:attrNameLst>
                                      </p:cBhvr>
                                      <p:tavLst>
                                        <p:tav tm="0">
                                          <p:val>
                                            <p:strVal val="ppt_y"/>
                                          </p:val>
                                        </p:tav>
                                        <p:tav tm="100000">
                                          <p:val>
                                            <p:strVal val="1+ppt_h/2"/>
                                          </p:val>
                                        </p:tav>
                                      </p:tavLst>
                                    </p:anim>
                                    <p:set>
                                      <p:cBhvr>
                                        <p:cTn id="96" dur="1" fill="hold">
                                          <p:stCondLst>
                                            <p:cond delay="2999"/>
                                          </p:stCondLst>
                                        </p:cTn>
                                        <p:tgtEl>
                                          <p:spTgt spid="11"/>
                                        </p:tgtEl>
                                        <p:attrNameLst>
                                          <p:attrName>style.visibility</p:attrName>
                                        </p:attrNameLst>
                                      </p:cBhvr>
                                      <p:to>
                                        <p:strVal val="hidden"/>
                                      </p:to>
                                    </p:set>
                                  </p:childTnLst>
                                </p:cTn>
                              </p:par>
                              <p:par>
                                <p:cTn id="97" presetID="2" presetClass="exit" presetSubtype="4" fill="hold" grpId="2" nodeType="withEffect">
                                  <p:stCondLst>
                                    <p:cond delay="0"/>
                                  </p:stCondLst>
                                  <p:childTnLst>
                                    <p:anim calcmode="lin" valueType="num">
                                      <p:cBhvr additive="base">
                                        <p:cTn id="98" dur="3000"/>
                                        <p:tgtEl>
                                          <p:spTgt spid="13"/>
                                        </p:tgtEl>
                                        <p:attrNameLst>
                                          <p:attrName>ppt_x</p:attrName>
                                        </p:attrNameLst>
                                      </p:cBhvr>
                                      <p:tavLst>
                                        <p:tav tm="0">
                                          <p:val>
                                            <p:strVal val="ppt_x"/>
                                          </p:val>
                                        </p:tav>
                                        <p:tav tm="100000">
                                          <p:val>
                                            <p:strVal val="ppt_x"/>
                                          </p:val>
                                        </p:tav>
                                      </p:tavLst>
                                    </p:anim>
                                    <p:anim calcmode="lin" valueType="num">
                                      <p:cBhvr additive="base">
                                        <p:cTn id="99" dur="3000"/>
                                        <p:tgtEl>
                                          <p:spTgt spid="13"/>
                                        </p:tgtEl>
                                        <p:attrNameLst>
                                          <p:attrName>ppt_y</p:attrName>
                                        </p:attrNameLst>
                                      </p:cBhvr>
                                      <p:tavLst>
                                        <p:tav tm="0">
                                          <p:val>
                                            <p:strVal val="ppt_y"/>
                                          </p:val>
                                        </p:tav>
                                        <p:tav tm="100000">
                                          <p:val>
                                            <p:strVal val="1+ppt_h/2"/>
                                          </p:val>
                                        </p:tav>
                                      </p:tavLst>
                                    </p:anim>
                                    <p:set>
                                      <p:cBhvr>
                                        <p:cTn id="100" dur="1" fill="hold">
                                          <p:stCondLst>
                                            <p:cond delay="2999"/>
                                          </p:stCondLst>
                                        </p:cTn>
                                        <p:tgtEl>
                                          <p:spTgt spid="13"/>
                                        </p:tgtEl>
                                        <p:attrNameLst>
                                          <p:attrName>style.visibility</p:attrName>
                                        </p:attrNameLst>
                                      </p:cBhvr>
                                      <p:to>
                                        <p:strVal val="hidden"/>
                                      </p:to>
                                    </p:set>
                                  </p:childTnLst>
                                </p:cTn>
                              </p:par>
                              <p:par>
                                <p:cTn id="101" presetID="2" presetClass="exit" presetSubtype="4" fill="hold" grpId="2"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ppt_x"/>
                                          </p:val>
                                        </p:tav>
                                      </p:tavLst>
                                    </p:anim>
                                    <p:anim calcmode="lin" valueType="num">
                                      <p:cBhvr additive="base">
                                        <p:cTn id="103" dur="3000"/>
                                        <p:tgtEl>
                                          <p:spTgt spid="15"/>
                                        </p:tgtEl>
                                        <p:attrNameLst>
                                          <p:attrName>ppt_y</p:attrName>
                                        </p:attrNameLst>
                                      </p:cBhvr>
                                      <p:tavLst>
                                        <p:tav tm="0">
                                          <p:val>
                                            <p:strVal val="ppt_y"/>
                                          </p:val>
                                        </p:tav>
                                        <p:tav tm="100000">
                                          <p:val>
                                            <p:strVal val="1+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 presetClass="exit" presetSubtype="1" fill="hold" grpId="2" nodeType="withEffect">
                                  <p:stCondLst>
                                    <p:cond delay="0"/>
                                  </p:stCondLst>
                                  <p:childTnLst>
                                    <p:anim calcmode="lin" valueType="num">
                                      <p:cBhvr additive="base">
                                        <p:cTn id="106" dur="3000"/>
                                        <p:tgtEl>
                                          <p:spTgt spid="6"/>
                                        </p:tgtEl>
                                        <p:attrNameLst>
                                          <p:attrName>ppt_x</p:attrName>
                                        </p:attrNameLst>
                                      </p:cBhvr>
                                      <p:tavLst>
                                        <p:tav tm="0">
                                          <p:val>
                                            <p:strVal val="ppt_x"/>
                                          </p:val>
                                        </p:tav>
                                        <p:tav tm="100000">
                                          <p:val>
                                            <p:strVal val="ppt_x"/>
                                          </p:val>
                                        </p:tav>
                                      </p:tavLst>
                                    </p:anim>
                                    <p:anim calcmode="lin" valueType="num">
                                      <p:cBhvr additive="base">
                                        <p:cTn id="107" dur="3000"/>
                                        <p:tgtEl>
                                          <p:spTgt spid="6"/>
                                        </p:tgtEl>
                                        <p:attrNameLst>
                                          <p:attrName>ppt_y</p:attrName>
                                        </p:attrNameLst>
                                      </p:cBhvr>
                                      <p:tavLst>
                                        <p:tav tm="0">
                                          <p:val>
                                            <p:strVal val="ppt_y"/>
                                          </p:val>
                                        </p:tav>
                                        <p:tav tm="100000">
                                          <p:val>
                                            <p:strVal val="0-ppt_h/2"/>
                                          </p:val>
                                        </p:tav>
                                      </p:tavLst>
                                    </p:anim>
                                    <p:set>
                                      <p:cBhvr>
                                        <p:cTn id="108" dur="1" fill="hold">
                                          <p:stCondLst>
                                            <p:cond delay="2999"/>
                                          </p:stCondLst>
                                        </p:cTn>
                                        <p:tgtEl>
                                          <p:spTgt spid="6"/>
                                        </p:tgtEl>
                                        <p:attrNameLst>
                                          <p:attrName>style.visibility</p:attrName>
                                        </p:attrNameLst>
                                      </p:cBhvr>
                                      <p:to>
                                        <p:strVal val="hidden"/>
                                      </p:to>
                                    </p:set>
                                  </p:childTnLst>
                                </p:cTn>
                              </p:par>
                              <p:par>
                                <p:cTn id="109" presetID="2" presetClass="exit" presetSubtype="1" fill="hold" grpId="2" nodeType="withEffect">
                                  <p:stCondLst>
                                    <p:cond delay="0"/>
                                  </p:stCondLst>
                                  <p:childTnLst>
                                    <p:anim calcmode="lin" valueType="num">
                                      <p:cBhvr additive="base">
                                        <p:cTn id="110" dur="3000"/>
                                        <p:tgtEl>
                                          <p:spTgt spid="8"/>
                                        </p:tgtEl>
                                        <p:attrNameLst>
                                          <p:attrName>ppt_x</p:attrName>
                                        </p:attrNameLst>
                                      </p:cBhvr>
                                      <p:tavLst>
                                        <p:tav tm="0">
                                          <p:val>
                                            <p:strVal val="ppt_x"/>
                                          </p:val>
                                        </p:tav>
                                        <p:tav tm="100000">
                                          <p:val>
                                            <p:strVal val="ppt_x"/>
                                          </p:val>
                                        </p:tav>
                                      </p:tavLst>
                                    </p:anim>
                                    <p:anim calcmode="lin" valueType="num">
                                      <p:cBhvr additive="base">
                                        <p:cTn id="111" dur="3000"/>
                                        <p:tgtEl>
                                          <p:spTgt spid="8"/>
                                        </p:tgtEl>
                                        <p:attrNameLst>
                                          <p:attrName>ppt_y</p:attrName>
                                        </p:attrNameLst>
                                      </p:cBhvr>
                                      <p:tavLst>
                                        <p:tav tm="0">
                                          <p:val>
                                            <p:strVal val="ppt_y"/>
                                          </p:val>
                                        </p:tav>
                                        <p:tav tm="100000">
                                          <p:val>
                                            <p:strVal val="0-ppt_h/2"/>
                                          </p:val>
                                        </p:tav>
                                      </p:tavLst>
                                    </p:anim>
                                    <p:set>
                                      <p:cBhvr>
                                        <p:cTn id="112" dur="1" fill="hold">
                                          <p:stCondLst>
                                            <p:cond delay="2999"/>
                                          </p:stCondLst>
                                        </p:cTn>
                                        <p:tgtEl>
                                          <p:spTgt spid="8"/>
                                        </p:tgtEl>
                                        <p:attrNameLst>
                                          <p:attrName>style.visibility</p:attrName>
                                        </p:attrNameLst>
                                      </p:cBhvr>
                                      <p:to>
                                        <p:strVal val="hidden"/>
                                      </p:to>
                                    </p:set>
                                  </p:childTnLst>
                                </p:cTn>
                              </p:par>
                              <p:par>
                                <p:cTn id="113" presetID="2" presetClass="exit" presetSubtype="1" fill="hold" grpId="2" nodeType="withEffect">
                                  <p:stCondLst>
                                    <p:cond delay="0"/>
                                  </p:stCondLst>
                                  <p:childTnLst>
                                    <p:anim calcmode="lin" valueType="num">
                                      <p:cBhvr additive="base">
                                        <p:cTn id="114" dur="3000"/>
                                        <p:tgtEl>
                                          <p:spTgt spid="10"/>
                                        </p:tgtEl>
                                        <p:attrNameLst>
                                          <p:attrName>ppt_x</p:attrName>
                                        </p:attrNameLst>
                                      </p:cBhvr>
                                      <p:tavLst>
                                        <p:tav tm="0">
                                          <p:val>
                                            <p:strVal val="ppt_x"/>
                                          </p:val>
                                        </p:tav>
                                        <p:tav tm="100000">
                                          <p:val>
                                            <p:strVal val="ppt_x"/>
                                          </p:val>
                                        </p:tav>
                                      </p:tavLst>
                                    </p:anim>
                                    <p:anim calcmode="lin" valueType="num">
                                      <p:cBhvr additive="base">
                                        <p:cTn id="115" dur="3000"/>
                                        <p:tgtEl>
                                          <p:spTgt spid="10"/>
                                        </p:tgtEl>
                                        <p:attrNameLst>
                                          <p:attrName>ppt_y</p:attrName>
                                        </p:attrNameLst>
                                      </p:cBhvr>
                                      <p:tavLst>
                                        <p:tav tm="0">
                                          <p:val>
                                            <p:strVal val="ppt_y"/>
                                          </p:val>
                                        </p:tav>
                                        <p:tav tm="100000">
                                          <p:val>
                                            <p:strVal val="0-ppt_h/2"/>
                                          </p:val>
                                        </p:tav>
                                      </p:tavLst>
                                    </p:anim>
                                    <p:set>
                                      <p:cBhvr>
                                        <p:cTn id="116" dur="1" fill="hold">
                                          <p:stCondLst>
                                            <p:cond delay="2999"/>
                                          </p:stCondLst>
                                        </p:cTn>
                                        <p:tgtEl>
                                          <p:spTgt spid="10"/>
                                        </p:tgtEl>
                                        <p:attrNameLst>
                                          <p:attrName>style.visibility</p:attrName>
                                        </p:attrNameLst>
                                      </p:cBhvr>
                                      <p:to>
                                        <p:strVal val="hidden"/>
                                      </p:to>
                                    </p:set>
                                  </p:childTnLst>
                                </p:cTn>
                              </p:par>
                              <p:par>
                                <p:cTn id="117" presetID="2" presetClass="exit" presetSubtype="1" fill="hold" grpId="2" nodeType="withEffect">
                                  <p:stCondLst>
                                    <p:cond delay="0"/>
                                  </p:stCondLst>
                                  <p:childTnLst>
                                    <p:anim calcmode="lin" valueType="num">
                                      <p:cBhvr additive="base">
                                        <p:cTn id="118" dur="3000"/>
                                        <p:tgtEl>
                                          <p:spTgt spid="12"/>
                                        </p:tgtEl>
                                        <p:attrNameLst>
                                          <p:attrName>ppt_x</p:attrName>
                                        </p:attrNameLst>
                                      </p:cBhvr>
                                      <p:tavLst>
                                        <p:tav tm="0">
                                          <p:val>
                                            <p:strVal val="ppt_x"/>
                                          </p:val>
                                        </p:tav>
                                        <p:tav tm="100000">
                                          <p:val>
                                            <p:strVal val="ppt_x"/>
                                          </p:val>
                                        </p:tav>
                                      </p:tavLst>
                                    </p:anim>
                                    <p:anim calcmode="lin" valueType="num">
                                      <p:cBhvr additive="base">
                                        <p:cTn id="119" dur="3000"/>
                                        <p:tgtEl>
                                          <p:spTgt spid="12"/>
                                        </p:tgtEl>
                                        <p:attrNameLst>
                                          <p:attrName>ppt_y</p:attrName>
                                        </p:attrNameLst>
                                      </p:cBhvr>
                                      <p:tavLst>
                                        <p:tav tm="0">
                                          <p:val>
                                            <p:strVal val="ppt_y"/>
                                          </p:val>
                                        </p:tav>
                                        <p:tav tm="100000">
                                          <p:val>
                                            <p:strVal val="0-ppt_h/2"/>
                                          </p:val>
                                        </p:tav>
                                      </p:tavLst>
                                    </p:anim>
                                    <p:set>
                                      <p:cBhvr>
                                        <p:cTn id="120" dur="1" fill="hold">
                                          <p:stCondLst>
                                            <p:cond delay="2999"/>
                                          </p:stCondLst>
                                        </p:cTn>
                                        <p:tgtEl>
                                          <p:spTgt spid="12"/>
                                        </p:tgtEl>
                                        <p:attrNameLst>
                                          <p:attrName>style.visibility</p:attrName>
                                        </p:attrNameLst>
                                      </p:cBhvr>
                                      <p:to>
                                        <p:strVal val="hidden"/>
                                      </p:to>
                                    </p:set>
                                  </p:childTnLst>
                                </p:cTn>
                              </p:par>
                              <p:par>
                                <p:cTn id="121" presetID="2" presetClass="exit" presetSubtype="1" fill="hold" grpId="2" nodeType="withEffect">
                                  <p:stCondLst>
                                    <p:cond delay="0"/>
                                  </p:stCondLst>
                                  <p:childTnLst>
                                    <p:anim calcmode="lin" valueType="num">
                                      <p:cBhvr additive="base">
                                        <p:cTn id="122" dur="3000"/>
                                        <p:tgtEl>
                                          <p:spTgt spid="14"/>
                                        </p:tgtEl>
                                        <p:attrNameLst>
                                          <p:attrName>ppt_x</p:attrName>
                                        </p:attrNameLst>
                                      </p:cBhvr>
                                      <p:tavLst>
                                        <p:tav tm="0">
                                          <p:val>
                                            <p:strVal val="ppt_x"/>
                                          </p:val>
                                        </p:tav>
                                        <p:tav tm="100000">
                                          <p:val>
                                            <p:strVal val="ppt_x"/>
                                          </p:val>
                                        </p:tav>
                                      </p:tavLst>
                                    </p:anim>
                                    <p:anim calcmode="lin" valueType="num">
                                      <p:cBhvr additive="base">
                                        <p:cTn id="123" dur="3000"/>
                                        <p:tgtEl>
                                          <p:spTgt spid="14"/>
                                        </p:tgtEl>
                                        <p:attrNameLst>
                                          <p:attrName>ppt_y</p:attrName>
                                        </p:attrNameLst>
                                      </p:cBhvr>
                                      <p:tavLst>
                                        <p:tav tm="0">
                                          <p:val>
                                            <p:strVal val="ppt_y"/>
                                          </p:val>
                                        </p:tav>
                                        <p:tav tm="100000">
                                          <p:val>
                                            <p:strVal val="0-ppt_h/2"/>
                                          </p:val>
                                        </p:tav>
                                      </p:tavLst>
                                    </p:anim>
                                    <p:set>
                                      <p:cBhvr>
                                        <p:cTn id="124" dur="1" fill="hold">
                                          <p:stCondLst>
                                            <p:cond delay="2999"/>
                                          </p:stCondLst>
                                        </p:cTn>
                                        <p:tgtEl>
                                          <p:spTgt spid="14"/>
                                        </p:tgtEl>
                                        <p:attrNameLst>
                                          <p:attrName>style.visibility</p:attrName>
                                        </p:attrNameLst>
                                      </p:cBhvr>
                                      <p:to>
                                        <p:strVal val="hidden"/>
                                      </p:to>
                                    </p:set>
                                  </p:childTnLst>
                                </p:cTn>
                              </p:par>
                              <p:par>
                                <p:cTn id="125" presetID="2" presetClass="exit" presetSubtype="1" fill="hold" grpId="2" nodeType="withEffect">
                                  <p:stCondLst>
                                    <p:cond delay="0"/>
                                  </p:stCondLst>
                                  <p:childTnLst>
                                    <p:anim calcmode="lin" valueType="num">
                                      <p:cBhvr additive="base">
                                        <p:cTn id="126" dur="3000"/>
                                        <p:tgtEl>
                                          <p:spTgt spid="16"/>
                                        </p:tgtEl>
                                        <p:attrNameLst>
                                          <p:attrName>ppt_x</p:attrName>
                                        </p:attrNameLst>
                                      </p:cBhvr>
                                      <p:tavLst>
                                        <p:tav tm="0">
                                          <p:val>
                                            <p:strVal val="ppt_x"/>
                                          </p:val>
                                        </p:tav>
                                        <p:tav tm="100000">
                                          <p:val>
                                            <p:strVal val="ppt_x"/>
                                          </p:val>
                                        </p:tav>
                                      </p:tavLst>
                                    </p:anim>
                                    <p:anim calcmode="lin" valueType="num">
                                      <p:cBhvr additive="base">
                                        <p:cTn id="127" dur="3000"/>
                                        <p:tgtEl>
                                          <p:spTgt spid="16"/>
                                        </p:tgtEl>
                                        <p:attrNameLst>
                                          <p:attrName>ppt_y</p:attrName>
                                        </p:attrNameLst>
                                      </p:cBhvr>
                                      <p:tavLst>
                                        <p:tav tm="0">
                                          <p:val>
                                            <p:strVal val="ppt_y"/>
                                          </p:val>
                                        </p:tav>
                                        <p:tav tm="100000">
                                          <p:val>
                                            <p:strVal val="0-ppt_h/2"/>
                                          </p:val>
                                        </p:tav>
                                      </p:tavLst>
                                    </p:anim>
                                    <p:set>
                                      <p:cBhvr>
                                        <p:cTn id="128" dur="1" fill="hold">
                                          <p:stCondLst>
                                            <p:cond delay="2999"/>
                                          </p:stCondLst>
                                        </p:cTn>
                                        <p:tgtEl>
                                          <p:spTgt spid="16"/>
                                        </p:tgtEl>
                                        <p:attrNameLst>
                                          <p:attrName>style.visibility</p:attrName>
                                        </p:attrNameLst>
                                      </p:cBhvr>
                                      <p:to>
                                        <p:strVal val="hidden"/>
                                      </p:to>
                                    </p:set>
                                  </p:childTnLst>
                                </p:cTn>
                              </p:par>
                              <p:par>
                                <p:cTn id="129" presetID="23" presetClass="entr" presetSubtype="288" fill="hold" nodeType="with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3000" fill="hold"/>
                                        <p:tgtEl>
                                          <p:spTgt spid="4"/>
                                        </p:tgtEl>
                                        <p:attrNameLst>
                                          <p:attrName>ppt_w</p:attrName>
                                        </p:attrNameLst>
                                      </p:cBhvr>
                                      <p:tavLst>
                                        <p:tav tm="0">
                                          <p:val>
                                            <p:strVal val="4/3*#ppt_w"/>
                                          </p:val>
                                        </p:tav>
                                        <p:tav tm="100000">
                                          <p:val>
                                            <p:strVal val="#ppt_w"/>
                                          </p:val>
                                        </p:tav>
                                      </p:tavLst>
                                    </p:anim>
                                    <p:anim calcmode="lin" valueType="num">
                                      <p:cBhvr>
                                        <p:cTn id="132" dur="3000" fill="hold"/>
                                        <p:tgtEl>
                                          <p:spTgt spid="4"/>
                                        </p:tgtEl>
                                        <p:attrNameLst>
                                          <p:attrName>ppt_h</p:attrName>
                                        </p:attrNameLst>
                                      </p:cBhvr>
                                      <p:tavLst>
                                        <p:tav tm="0">
                                          <p:val>
                                            <p:strVal val="4/3*#ppt_h"/>
                                          </p:val>
                                        </p:tav>
                                        <p:tav tm="100000">
                                          <p:val>
                                            <p:strVal val="#ppt_h"/>
                                          </p:val>
                                        </p:tav>
                                      </p:tavLst>
                                    </p:anim>
                                  </p:childTnLst>
                                </p:cTn>
                              </p:par>
                              <p:par>
                                <p:cTn id="133" presetID="16" presetClass="entr" presetSubtype="42" fill="hold" nodeType="withEffect">
                                  <p:stCondLst>
                                    <p:cond delay="0"/>
                                  </p:stCondLst>
                                  <p:childTnLst>
                                    <p:set>
                                      <p:cBhvr>
                                        <p:cTn id="134" dur="1" fill="hold">
                                          <p:stCondLst>
                                            <p:cond delay="0"/>
                                          </p:stCondLst>
                                        </p:cTn>
                                        <p:tgtEl>
                                          <p:spTgt spid="4"/>
                                        </p:tgtEl>
                                        <p:attrNameLst>
                                          <p:attrName>style.visibility</p:attrName>
                                        </p:attrNameLst>
                                      </p:cBhvr>
                                      <p:to>
                                        <p:strVal val="visible"/>
                                      </p:to>
                                    </p:set>
                                    <p:animEffect transition="in" filter="barn(outHorizontal)">
                                      <p:cBhvr>
                                        <p:cTn id="13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002060"/>
          </a:solidFill>
        </p:spPr>
        <p:txBody>
          <a:bodyPr/>
          <a:lstStyle/>
          <a:p>
            <a:endParaRPr lang="es-ES" dirty="0"/>
          </a:p>
        </p:txBody>
      </p:sp>
      <p:pic>
        <p:nvPicPr>
          <p:cNvPr id="4" name="3 Imagen" descr="0(79).jpg"/>
          <p:cNvPicPr>
            <a:picLocks noChangeAspect="1"/>
          </p:cNvPicPr>
          <p:nvPr/>
        </p:nvPicPr>
        <p:blipFill>
          <a:blip r:embed="rId2"/>
          <a:stretch>
            <a:fillRect/>
          </a:stretch>
        </p:blipFill>
        <p:spPr>
          <a:xfrm>
            <a:off x="0" y="17790"/>
            <a:ext cx="9144000" cy="6840210"/>
          </a:xfrm>
          <a:prstGeom prst="rect">
            <a:avLst/>
          </a:prstGeom>
        </p:spPr>
      </p:pic>
      <p:sp>
        <p:nvSpPr>
          <p:cNvPr id="5" name="4 Lágrima"/>
          <p:cNvSpPr/>
          <p:nvPr/>
        </p:nvSpPr>
        <p:spPr>
          <a:xfrm rot="2945958">
            <a:off x="1511364" y="2237471"/>
            <a:ext cx="2529539" cy="2508250"/>
          </a:xfrm>
          <a:prstGeom prst="teardrop">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7883979">
            <a:off x="3155544" y="523960"/>
            <a:ext cx="2529539" cy="2508250"/>
          </a:xfrm>
          <a:prstGeom prst="teardrop">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18813184">
            <a:off x="3373087" y="4169939"/>
            <a:ext cx="2529539" cy="2508250"/>
          </a:xfrm>
          <a:prstGeom prst="teardrop">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037649">
            <a:off x="5144720" y="2152959"/>
            <a:ext cx="2529539" cy="2508250"/>
          </a:xfrm>
          <a:prstGeom prst="teardrop">
            <a:avLst/>
          </a:prstGeom>
          <a:solidFill>
            <a:srgbClr val="FF000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7883979">
            <a:off x="3310230" y="836325"/>
            <a:ext cx="2289170" cy="2240735"/>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13037649">
            <a:off x="5088943" y="2389681"/>
            <a:ext cx="2173443" cy="2203978"/>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2945958">
            <a:off x="1794863" y="2399597"/>
            <a:ext cx="2248292" cy="2184796"/>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18813184">
            <a:off x="3523621" y="4248222"/>
            <a:ext cx="2196603" cy="2147745"/>
          </a:xfrm>
          <a:prstGeom prst="teardrop">
            <a:avLst/>
          </a:prstGeom>
          <a:solidFill>
            <a:srgbClr val="002060"/>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7883979">
            <a:off x="3598897" y="1352410"/>
            <a:ext cx="1760790" cy="1819461"/>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3037649">
            <a:off x="4978940" y="2696949"/>
            <a:ext cx="1686449" cy="1676534"/>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2945958">
            <a:off x="2306386" y="2600805"/>
            <a:ext cx="1868189" cy="1852461"/>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8813184">
            <a:off x="3780134" y="4131679"/>
            <a:ext cx="1668488" cy="1666472"/>
          </a:xfrm>
          <a:prstGeom prst="teardrop">
            <a:avLst/>
          </a:prstGeom>
          <a:gradFill flip="none" rotWithShape="1">
            <a:gsLst>
              <a:gs pos="0">
                <a:srgbClr val="CC9900">
                  <a:shade val="30000"/>
                  <a:satMod val="115000"/>
                </a:srgbClr>
              </a:gs>
              <a:gs pos="50000">
                <a:srgbClr val="CC9900">
                  <a:shade val="67500"/>
                  <a:satMod val="115000"/>
                </a:srgbClr>
              </a:gs>
              <a:gs pos="100000">
                <a:srgbClr val="CC9900">
                  <a:shade val="100000"/>
                  <a:satMod val="115000"/>
                </a:srgbClr>
              </a:gs>
            </a:gsLst>
            <a:lin ang="16200000" scaled="1"/>
            <a:tileRect/>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19" presetClass="entr" presetSubtype="10" fill="hold" grpId="1" nodeType="withEffect">
                                  <p:stCondLst>
                                    <p:cond delay="0"/>
                                  </p:stCondLst>
                                  <p:childTnLst>
                                    <p:set>
                                      <p:cBhvr>
                                        <p:cTn id="81" dur="1" fill="hold">
                                          <p:stCondLst>
                                            <p:cond delay="0"/>
                                          </p:stCondLst>
                                        </p:cTn>
                                        <p:tgtEl>
                                          <p:spTgt spid="5"/>
                                        </p:tgtEl>
                                        <p:attrNameLst>
                                          <p:attrName>style.visibility</p:attrName>
                                        </p:attrNameLst>
                                      </p:cBhvr>
                                      <p:to>
                                        <p:strVal val="visible"/>
                                      </p:to>
                                    </p:set>
                                    <p:anim calcmode="lin" valueType="num">
                                      <p:cBhvr>
                                        <p:cTn id="82" dur="3000" fill="hold"/>
                                        <p:tgtEl>
                                          <p:spTgt spid="5"/>
                                        </p:tgtEl>
                                        <p:attrNameLst>
                                          <p:attrName>ppt_w</p:attrName>
                                        </p:attrNameLst>
                                      </p:cBhvr>
                                      <p:tavLst>
                                        <p:tav tm="0" fmla="#ppt_w*sin(2.5*pi*$)">
                                          <p:val>
                                            <p:fltVal val="0"/>
                                          </p:val>
                                        </p:tav>
                                        <p:tav tm="100000">
                                          <p:val>
                                            <p:fltVal val="1"/>
                                          </p:val>
                                        </p:tav>
                                      </p:tavLst>
                                    </p:anim>
                                    <p:anim calcmode="lin" valueType="num">
                                      <p:cBhvr>
                                        <p:cTn id="83" dur="3000" fill="hold"/>
                                        <p:tgtEl>
                                          <p:spTgt spid="5"/>
                                        </p:tgtEl>
                                        <p:attrNameLst>
                                          <p:attrName>ppt_h</p:attrName>
                                        </p:attrNameLst>
                                      </p:cBhvr>
                                      <p:tavLst>
                                        <p:tav tm="0">
                                          <p:val>
                                            <p:strVal val="#ppt_h"/>
                                          </p:val>
                                        </p:tav>
                                        <p:tav tm="100000">
                                          <p:val>
                                            <p:strVal val="#ppt_h"/>
                                          </p:val>
                                        </p:tav>
                                      </p:tavLst>
                                    </p:anim>
                                  </p:childTnLst>
                                </p:cTn>
                              </p:par>
                              <p:par>
                                <p:cTn id="84" presetID="19" presetClass="entr" presetSubtype="10" fill="hold" grpId="1" nodeType="withEffect">
                                  <p:stCondLst>
                                    <p:cond delay="0"/>
                                  </p:stCondLst>
                                  <p:childTnLst>
                                    <p:set>
                                      <p:cBhvr>
                                        <p:cTn id="85" dur="1" fill="hold">
                                          <p:stCondLst>
                                            <p:cond delay="0"/>
                                          </p:stCondLst>
                                        </p:cTn>
                                        <p:tgtEl>
                                          <p:spTgt spid="6"/>
                                        </p:tgtEl>
                                        <p:attrNameLst>
                                          <p:attrName>style.visibility</p:attrName>
                                        </p:attrNameLst>
                                      </p:cBhvr>
                                      <p:to>
                                        <p:strVal val="visible"/>
                                      </p:to>
                                    </p:set>
                                    <p:anim calcmode="lin" valueType="num">
                                      <p:cBhvr>
                                        <p:cTn id="86" dur="3000" fill="hold"/>
                                        <p:tgtEl>
                                          <p:spTgt spid="6"/>
                                        </p:tgtEl>
                                        <p:attrNameLst>
                                          <p:attrName>ppt_w</p:attrName>
                                        </p:attrNameLst>
                                      </p:cBhvr>
                                      <p:tavLst>
                                        <p:tav tm="0" fmla="#ppt_w*sin(2.5*pi*$)">
                                          <p:val>
                                            <p:fltVal val="0"/>
                                          </p:val>
                                        </p:tav>
                                        <p:tav tm="100000">
                                          <p:val>
                                            <p:fltVal val="1"/>
                                          </p:val>
                                        </p:tav>
                                      </p:tavLst>
                                    </p:anim>
                                    <p:anim calcmode="lin" valueType="num">
                                      <p:cBhvr>
                                        <p:cTn id="87" dur="3000" fill="hold"/>
                                        <p:tgtEl>
                                          <p:spTgt spid="6"/>
                                        </p:tgtEl>
                                        <p:attrNameLst>
                                          <p:attrName>ppt_h</p:attrName>
                                        </p:attrNameLst>
                                      </p:cBhvr>
                                      <p:tavLst>
                                        <p:tav tm="0">
                                          <p:val>
                                            <p:strVal val="#ppt_h"/>
                                          </p:val>
                                        </p:tav>
                                        <p:tav tm="100000">
                                          <p:val>
                                            <p:strVal val="#ppt_h"/>
                                          </p:val>
                                        </p:tav>
                                      </p:tavLst>
                                    </p:anim>
                                  </p:childTnLst>
                                </p:cTn>
                              </p:par>
                              <p:par>
                                <p:cTn id="88" presetID="19" presetClass="entr" presetSubtype="10" fill="hold" grpId="1" nodeType="withEffect">
                                  <p:stCondLst>
                                    <p:cond delay="0"/>
                                  </p:stCondLst>
                                  <p:childTnLst>
                                    <p:set>
                                      <p:cBhvr>
                                        <p:cTn id="89" dur="1" fill="hold">
                                          <p:stCondLst>
                                            <p:cond delay="0"/>
                                          </p:stCondLst>
                                        </p:cTn>
                                        <p:tgtEl>
                                          <p:spTgt spid="7"/>
                                        </p:tgtEl>
                                        <p:attrNameLst>
                                          <p:attrName>style.visibility</p:attrName>
                                        </p:attrNameLst>
                                      </p:cBhvr>
                                      <p:to>
                                        <p:strVal val="visible"/>
                                      </p:to>
                                    </p:set>
                                    <p:anim calcmode="lin" valueType="num">
                                      <p:cBhvr>
                                        <p:cTn id="90" dur="3000" fill="hold"/>
                                        <p:tgtEl>
                                          <p:spTgt spid="7"/>
                                        </p:tgtEl>
                                        <p:attrNameLst>
                                          <p:attrName>ppt_w</p:attrName>
                                        </p:attrNameLst>
                                      </p:cBhvr>
                                      <p:tavLst>
                                        <p:tav tm="0" fmla="#ppt_w*sin(2.5*pi*$)">
                                          <p:val>
                                            <p:fltVal val="0"/>
                                          </p:val>
                                        </p:tav>
                                        <p:tav tm="100000">
                                          <p:val>
                                            <p:fltVal val="1"/>
                                          </p:val>
                                        </p:tav>
                                      </p:tavLst>
                                    </p:anim>
                                    <p:anim calcmode="lin" valueType="num">
                                      <p:cBhvr>
                                        <p:cTn id="91" dur="3000" fill="hold"/>
                                        <p:tgtEl>
                                          <p:spTgt spid="7"/>
                                        </p:tgtEl>
                                        <p:attrNameLst>
                                          <p:attrName>ppt_h</p:attrName>
                                        </p:attrNameLst>
                                      </p:cBhvr>
                                      <p:tavLst>
                                        <p:tav tm="0">
                                          <p:val>
                                            <p:strVal val="#ppt_h"/>
                                          </p:val>
                                        </p:tav>
                                        <p:tav tm="100000">
                                          <p:val>
                                            <p:strVal val="#ppt_h"/>
                                          </p:val>
                                        </p:tav>
                                      </p:tavLst>
                                    </p:anim>
                                  </p:childTnLst>
                                </p:cTn>
                              </p:par>
                              <p:par>
                                <p:cTn id="92" presetID="19" presetClass="entr" presetSubtype="10" fill="hold" grpId="1" nodeType="withEffect">
                                  <p:stCondLst>
                                    <p:cond delay="0"/>
                                  </p:stCondLst>
                                  <p:childTnLst>
                                    <p:set>
                                      <p:cBhvr>
                                        <p:cTn id="93" dur="1" fill="hold">
                                          <p:stCondLst>
                                            <p:cond delay="0"/>
                                          </p:stCondLst>
                                        </p:cTn>
                                        <p:tgtEl>
                                          <p:spTgt spid="8"/>
                                        </p:tgtEl>
                                        <p:attrNameLst>
                                          <p:attrName>style.visibility</p:attrName>
                                        </p:attrNameLst>
                                      </p:cBhvr>
                                      <p:to>
                                        <p:strVal val="visible"/>
                                      </p:to>
                                    </p:set>
                                    <p:anim calcmode="lin" valueType="num">
                                      <p:cBhvr>
                                        <p:cTn id="94" dur="3000" fill="hold"/>
                                        <p:tgtEl>
                                          <p:spTgt spid="8"/>
                                        </p:tgtEl>
                                        <p:attrNameLst>
                                          <p:attrName>ppt_w</p:attrName>
                                        </p:attrNameLst>
                                      </p:cBhvr>
                                      <p:tavLst>
                                        <p:tav tm="0" fmla="#ppt_w*sin(2.5*pi*$)">
                                          <p:val>
                                            <p:fltVal val="0"/>
                                          </p:val>
                                        </p:tav>
                                        <p:tav tm="100000">
                                          <p:val>
                                            <p:fltVal val="1"/>
                                          </p:val>
                                        </p:tav>
                                      </p:tavLst>
                                    </p:anim>
                                    <p:anim calcmode="lin" valueType="num">
                                      <p:cBhvr>
                                        <p:cTn id="95" dur="3000" fill="hold"/>
                                        <p:tgtEl>
                                          <p:spTgt spid="8"/>
                                        </p:tgtEl>
                                        <p:attrNameLst>
                                          <p:attrName>ppt_h</p:attrName>
                                        </p:attrNameLst>
                                      </p:cBhvr>
                                      <p:tavLst>
                                        <p:tav tm="0">
                                          <p:val>
                                            <p:strVal val="#ppt_h"/>
                                          </p:val>
                                        </p:tav>
                                        <p:tav tm="100000">
                                          <p:val>
                                            <p:strVal val="#ppt_h"/>
                                          </p:val>
                                        </p:tav>
                                      </p:tavLst>
                                    </p:anim>
                                  </p:childTnLst>
                                </p:cTn>
                              </p:par>
                              <p:par>
                                <p:cTn id="96" presetID="19" presetClass="entr" presetSubtype="5" fill="hold" grpId="1" nodeType="withEffect">
                                  <p:stCondLst>
                                    <p:cond delay="0"/>
                                  </p:stCondLst>
                                  <p:childTnLst>
                                    <p:set>
                                      <p:cBhvr>
                                        <p:cTn id="97" dur="1" fill="hold">
                                          <p:stCondLst>
                                            <p:cond delay="0"/>
                                          </p:stCondLst>
                                        </p:cTn>
                                        <p:tgtEl>
                                          <p:spTgt spid="9"/>
                                        </p:tgtEl>
                                        <p:attrNameLst>
                                          <p:attrName>style.visibility</p:attrName>
                                        </p:attrNameLst>
                                      </p:cBhvr>
                                      <p:to>
                                        <p:strVal val="visible"/>
                                      </p:to>
                                    </p:set>
                                    <p:anim calcmode="lin" valueType="num">
                                      <p:cBhvr>
                                        <p:cTn id="98" dur="3000" fill="hold"/>
                                        <p:tgtEl>
                                          <p:spTgt spid="9"/>
                                        </p:tgtEl>
                                        <p:attrNameLst>
                                          <p:attrName>ppt_w</p:attrName>
                                        </p:attrNameLst>
                                      </p:cBhvr>
                                      <p:tavLst>
                                        <p:tav tm="0">
                                          <p:val>
                                            <p:strVal val="#ppt_w"/>
                                          </p:val>
                                        </p:tav>
                                        <p:tav tm="100000">
                                          <p:val>
                                            <p:strVal val="#ppt_w"/>
                                          </p:val>
                                        </p:tav>
                                      </p:tavLst>
                                    </p:anim>
                                    <p:anim calcmode="lin" valueType="num">
                                      <p:cBhvr>
                                        <p:cTn id="99" dur="3000" fill="hold"/>
                                        <p:tgtEl>
                                          <p:spTgt spid="9"/>
                                        </p:tgtEl>
                                        <p:attrNameLst>
                                          <p:attrName>ppt_h</p:attrName>
                                        </p:attrNameLst>
                                      </p:cBhvr>
                                      <p:tavLst>
                                        <p:tav tm="0" fmla="#ppt_h*sin(2.5*pi*$)">
                                          <p:val>
                                            <p:fltVal val="0"/>
                                          </p:val>
                                        </p:tav>
                                        <p:tav tm="100000">
                                          <p:val>
                                            <p:fltVal val="1"/>
                                          </p:val>
                                        </p:tav>
                                      </p:tavLst>
                                    </p:anim>
                                  </p:childTnLst>
                                </p:cTn>
                              </p:par>
                              <p:par>
                                <p:cTn id="100" presetID="19" presetClass="entr" presetSubtype="5" fill="hold" grpId="1" nodeType="withEffect">
                                  <p:stCondLst>
                                    <p:cond delay="0"/>
                                  </p:stCondLst>
                                  <p:childTnLst>
                                    <p:set>
                                      <p:cBhvr>
                                        <p:cTn id="101" dur="1" fill="hold">
                                          <p:stCondLst>
                                            <p:cond delay="0"/>
                                          </p:stCondLst>
                                        </p:cTn>
                                        <p:tgtEl>
                                          <p:spTgt spid="10"/>
                                        </p:tgtEl>
                                        <p:attrNameLst>
                                          <p:attrName>style.visibility</p:attrName>
                                        </p:attrNameLst>
                                      </p:cBhvr>
                                      <p:to>
                                        <p:strVal val="visible"/>
                                      </p:to>
                                    </p:set>
                                    <p:anim calcmode="lin" valueType="num">
                                      <p:cBhvr>
                                        <p:cTn id="102" dur="3000" fill="hold"/>
                                        <p:tgtEl>
                                          <p:spTgt spid="10"/>
                                        </p:tgtEl>
                                        <p:attrNameLst>
                                          <p:attrName>ppt_w</p:attrName>
                                        </p:attrNameLst>
                                      </p:cBhvr>
                                      <p:tavLst>
                                        <p:tav tm="0">
                                          <p:val>
                                            <p:strVal val="#ppt_w"/>
                                          </p:val>
                                        </p:tav>
                                        <p:tav tm="100000">
                                          <p:val>
                                            <p:strVal val="#ppt_w"/>
                                          </p:val>
                                        </p:tav>
                                      </p:tavLst>
                                    </p:anim>
                                    <p:anim calcmode="lin" valueType="num">
                                      <p:cBhvr>
                                        <p:cTn id="103" dur="3000" fill="hold"/>
                                        <p:tgtEl>
                                          <p:spTgt spid="10"/>
                                        </p:tgtEl>
                                        <p:attrNameLst>
                                          <p:attrName>ppt_h</p:attrName>
                                        </p:attrNameLst>
                                      </p:cBhvr>
                                      <p:tavLst>
                                        <p:tav tm="0" fmla="#ppt_h*sin(2.5*pi*$)">
                                          <p:val>
                                            <p:fltVal val="0"/>
                                          </p:val>
                                        </p:tav>
                                        <p:tav tm="100000">
                                          <p:val>
                                            <p:fltVal val="1"/>
                                          </p:val>
                                        </p:tav>
                                      </p:tavLst>
                                    </p:anim>
                                  </p:childTnLst>
                                </p:cTn>
                              </p:par>
                              <p:par>
                                <p:cTn id="104" presetID="19" presetClass="entr" presetSubtype="5" fill="hold" grpId="1" nodeType="withEffect">
                                  <p:stCondLst>
                                    <p:cond delay="0"/>
                                  </p:stCondLst>
                                  <p:childTnLst>
                                    <p:set>
                                      <p:cBhvr>
                                        <p:cTn id="105" dur="1" fill="hold">
                                          <p:stCondLst>
                                            <p:cond delay="0"/>
                                          </p:stCondLst>
                                        </p:cTn>
                                        <p:tgtEl>
                                          <p:spTgt spid="11"/>
                                        </p:tgtEl>
                                        <p:attrNameLst>
                                          <p:attrName>style.visibility</p:attrName>
                                        </p:attrNameLst>
                                      </p:cBhvr>
                                      <p:to>
                                        <p:strVal val="visible"/>
                                      </p:to>
                                    </p:set>
                                    <p:anim calcmode="lin" valueType="num">
                                      <p:cBhvr>
                                        <p:cTn id="106" dur="3000" fill="hold"/>
                                        <p:tgtEl>
                                          <p:spTgt spid="11"/>
                                        </p:tgtEl>
                                        <p:attrNameLst>
                                          <p:attrName>ppt_w</p:attrName>
                                        </p:attrNameLst>
                                      </p:cBhvr>
                                      <p:tavLst>
                                        <p:tav tm="0">
                                          <p:val>
                                            <p:strVal val="#ppt_w"/>
                                          </p:val>
                                        </p:tav>
                                        <p:tav tm="100000">
                                          <p:val>
                                            <p:strVal val="#ppt_w"/>
                                          </p:val>
                                        </p:tav>
                                      </p:tavLst>
                                    </p:anim>
                                    <p:anim calcmode="lin" valueType="num">
                                      <p:cBhvr>
                                        <p:cTn id="107" dur="3000" fill="hold"/>
                                        <p:tgtEl>
                                          <p:spTgt spid="11"/>
                                        </p:tgtEl>
                                        <p:attrNameLst>
                                          <p:attrName>ppt_h</p:attrName>
                                        </p:attrNameLst>
                                      </p:cBhvr>
                                      <p:tavLst>
                                        <p:tav tm="0" fmla="#ppt_h*sin(2.5*pi*$)">
                                          <p:val>
                                            <p:fltVal val="0"/>
                                          </p:val>
                                        </p:tav>
                                        <p:tav tm="100000">
                                          <p:val>
                                            <p:fltVal val="1"/>
                                          </p:val>
                                        </p:tav>
                                      </p:tavLst>
                                    </p:anim>
                                  </p:childTnLst>
                                </p:cTn>
                              </p:par>
                              <p:par>
                                <p:cTn id="108" presetID="19" presetClass="entr" presetSubtype="5" fill="hold" grpId="1" nodeType="withEffect">
                                  <p:stCondLst>
                                    <p:cond delay="0"/>
                                  </p:stCondLst>
                                  <p:childTnLst>
                                    <p:set>
                                      <p:cBhvr>
                                        <p:cTn id="109" dur="1" fill="hold">
                                          <p:stCondLst>
                                            <p:cond delay="0"/>
                                          </p:stCondLst>
                                        </p:cTn>
                                        <p:tgtEl>
                                          <p:spTgt spid="12"/>
                                        </p:tgtEl>
                                        <p:attrNameLst>
                                          <p:attrName>style.visibility</p:attrName>
                                        </p:attrNameLst>
                                      </p:cBhvr>
                                      <p:to>
                                        <p:strVal val="visible"/>
                                      </p:to>
                                    </p:set>
                                    <p:anim calcmode="lin" valueType="num">
                                      <p:cBhvr>
                                        <p:cTn id="110" dur="3000" fill="hold"/>
                                        <p:tgtEl>
                                          <p:spTgt spid="12"/>
                                        </p:tgtEl>
                                        <p:attrNameLst>
                                          <p:attrName>ppt_w</p:attrName>
                                        </p:attrNameLst>
                                      </p:cBhvr>
                                      <p:tavLst>
                                        <p:tav tm="0">
                                          <p:val>
                                            <p:strVal val="#ppt_w"/>
                                          </p:val>
                                        </p:tav>
                                        <p:tav tm="100000">
                                          <p:val>
                                            <p:strVal val="#ppt_w"/>
                                          </p:val>
                                        </p:tav>
                                      </p:tavLst>
                                    </p:anim>
                                    <p:anim calcmode="lin" valueType="num">
                                      <p:cBhvr>
                                        <p:cTn id="111" dur="3000" fill="hold"/>
                                        <p:tgtEl>
                                          <p:spTgt spid="12"/>
                                        </p:tgtEl>
                                        <p:attrNameLst>
                                          <p:attrName>ppt_h</p:attrName>
                                        </p:attrNameLst>
                                      </p:cBhvr>
                                      <p:tavLst>
                                        <p:tav tm="0" fmla="#ppt_h*sin(2.5*pi*$)">
                                          <p:val>
                                            <p:fltVal val="0"/>
                                          </p:val>
                                        </p:tav>
                                        <p:tav tm="100000">
                                          <p:val>
                                            <p:fltVal val="1"/>
                                          </p:val>
                                        </p:tav>
                                      </p:tavLst>
                                    </p:anim>
                                  </p:childTnLst>
                                </p:cTn>
                              </p:par>
                              <p:par>
                                <p:cTn id="112" presetID="19" presetClass="entr" presetSubtype="10" fill="hold" grpId="1" nodeType="withEffect">
                                  <p:stCondLst>
                                    <p:cond delay="0"/>
                                  </p:stCondLst>
                                  <p:childTnLst>
                                    <p:set>
                                      <p:cBhvr>
                                        <p:cTn id="113" dur="1" fill="hold">
                                          <p:stCondLst>
                                            <p:cond delay="0"/>
                                          </p:stCondLst>
                                        </p:cTn>
                                        <p:tgtEl>
                                          <p:spTgt spid="13"/>
                                        </p:tgtEl>
                                        <p:attrNameLst>
                                          <p:attrName>style.visibility</p:attrName>
                                        </p:attrNameLst>
                                      </p:cBhvr>
                                      <p:to>
                                        <p:strVal val="visible"/>
                                      </p:to>
                                    </p:set>
                                    <p:anim calcmode="lin" valueType="num">
                                      <p:cBhvr>
                                        <p:cTn id="114" dur="3000" fill="hold"/>
                                        <p:tgtEl>
                                          <p:spTgt spid="13"/>
                                        </p:tgtEl>
                                        <p:attrNameLst>
                                          <p:attrName>ppt_w</p:attrName>
                                        </p:attrNameLst>
                                      </p:cBhvr>
                                      <p:tavLst>
                                        <p:tav tm="0" fmla="#ppt_w*sin(2.5*pi*$)">
                                          <p:val>
                                            <p:fltVal val="0"/>
                                          </p:val>
                                        </p:tav>
                                        <p:tav tm="100000">
                                          <p:val>
                                            <p:fltVal val="1"/>
                                          </p:val>
                                        </p:tav>
                                      </p:tavLst>
                                    </p:anim>
                                    <p:anim calcmode="lin" valueType="num">
                                      <p:cBhvr>
                                        <p:cTn id="115" dur="3000" fill="hold"/>
                                        <p:tgtEl>
                                          <p:spTgt spid="13"/>
                                        </p:tgtEl>
                                        <p:attrNameLst>
                                          <p:attrName>ppt_h</p:attrName>
                                        </p:attrNameLst>
                                      </p:cBhvr>
                                      <p:tavLst>
                                        <p:tav tm="0">
                                          <p:val>
                                            <p:strVal val="#ppt_h"/>
                                          </p:val>
                                        </p:tav>
                                        <p:tav tm="100000">
                                          <p:val>
                                            <p:strVal val="#ppt_h"/>
                                          </p:val>
                                        </p:tav>
                                      </p:tavLst>
                                    </p:anim>
                                  </p:childTnLst>
                                </p:cTn>
                              </p:par>
                              <p:par>
                                <p:cTn id="116" presetID="19" presetClass="entr" presetSubtype="10" fill="hold" grpId="1" nodeType="withEffect">
                                  <p:stCondLst>
                                    <p:cond delay="0"/>
                                  </p:stCondLst>
                                  <p:childTnLst>
                                    <p:set>
                                      <p:cBhvr>
                                        <p:cTn id="117" dur="1" fill="hold">
                                          <p:stCondLst>
                                            <p:cond delay="0"/>
                                          </p:stCondLst>
                                        </p:cTn>
                                        <p:tgtEl>
                                          <p:spTgt spid="14"/>
                                        </p:tgtEl>
                                        <p:attrNameLst>
                                          <p:attrName>style.visibility</p:attrName>
                                        </p:attrNameLst>
                                      </p:cBhvr>
                                      <p:to>
                                        <p:strVal val="visible"/>
                                      </p:to>
                                    </p:set>
                                    <p:anim calcmode="lin" valueType="num">
                                      <p:cBhvr>
                                        <p:cTn id="118" dur="3000" fill="hold"/>
                                        <p:tgtEl>
                                          <p:spTgt spid="14"/>
                                        </p:tgtEl>
                                        <p:attrNameLst>
                                          <p:attrName>ppt_w</p:attrName>
                                        </p:attrNameLst>
                                      </p:cBhvr>
                                      <p:tavLst>
                                        <p:tav tm="0" fmla="#ppt_w*sin(2.5*pi*$)">
                                          <p:val>
                                            <p:fltVal val="0"/>
                                          </p:val>
                                        </p:tav>
                                        <p:tav tm="100000">
                                          <p:val>
                                            <p:fltVal val="1"/>
                                          </p:val>
                                        </p:tav>
                                      </p:tavLst>
                                    </p:anim>
                                    <p:anim calcmode="lin" valueType="num">
                                      <p:cBhvr>
                                        <p:cTn id="119" dur="3000" fill="hold"/>
                                        <p:tgtEl>
                                          <p:spTgt spid="14"/>
                                        </p:tgtEl>
                                        <p:attrNameLst>
                                          <p:attrName>ppt_h</p:attrName>
                                        </p:attrNameLst>
                                      </p:cBhvr>
                                      <p:tavLst>
                                        <p:tav tm="0">
                                          <p:val>
                                            <p:strVal val="#ppt_h"/>
                                          </p:val>
                                        </p:tav>
                                        <p:tav tm="100000">
                                          <p:val>
                                            <p:strVal val="#ppt_h"/>
                                          </p:val>
                                        </p:tav>
                                      </p:tavLst>
                                    </p:anim>
                                  </p:childTnLst>
                                </p:cTn>
                              </p:par>
                              <p:par>
                                <p:cTn id="120" presetID="19" presetClass="entr" presetSubtype="10" fill="hold" grpId="1" nodeType="withEffect">
                                  <p:stCondLst>
                                    <p:cond delay="0"/>
                                  </p:stCondLst>
                                  <p:childTnLst>
                                    <p:set>
                                      <p:cBhvr>
                                        <p:cTn id="121" dur="1" fill="hold">
                                          <p:stCondLst>
                                            <p:cond delay="0"/>
                                          </p:stCondLst>
                                        </p:cTn>
                                        <p:tgtEl>
                                          <p:spTgt spid="15"/>
                                        </p:tgtEl>
                                        <p:attrNameLst>
                                          <p:attrName>style.visibility</p:attrName>
                                        </p:attrNameLst>
                                      </p:cBhvr>
                                      <p:to>
                                        <p:strVal val="visible"/>
                                      </p:to>
                                    </p:set>
                                    <p:anim calcmode="lin" valueType="num">
                                      <p:cBhvr>
                                        <p:cTn id="122" dur="3000" fill="hold"/>
                                        <p:tgtEl>
                                          <p:spTgt spid="15"/>
                                        </p:tgtEl>
                                        <p:attrNameLst>
                                          <p:attrName>ppt_w</p:attrName>
                                        </p:attrNameLst>
                                      </p:cBhvr>
                                      <p:tavLst>
                                        <p:tav tm="0" fmla="#ppt_w*sin(2.5*pi*$)">
                                          <p:val>
                                            <p:fltVal val="0"/>
                                          </p:val>
                                        </p:tav>
                                        <p:tav tm="100000">
                                          <p:val>
                                            <p:fltVal val="1"/>
                                          </p:val>
                                        </p:tav>
                                      </p:tavLst>
                                    </p:anim>
                                    <p:anim calcmode="lin" valueType="num">
                                      <p:cBhvr>
                                        <p:cTn id="123" dur="3000" fill="hold"/>
                                        <p:tgtEl>
                                          <p:spTgt spid="15"/>
                                        </p:tgtEl>
                                        <p:attrNameLst>
                                          <p:attrName>ppt_h</p:attrName>
                                        </p:attrNameLst>
                                      </p:cBhvr>
                                      <p:tavLst>
                                        <p:tav tm="0">
                                          <p:val>
                                            <p:strVal val="#ppt_h"/>
                                          </p:val>
                                        </p:tav>
                                        <p:tav tm="100000">
                                          <p:val>
                                            <p:strVal val="#ppt_h"/>
                                          </p:val>
                                        </p:tav>
                                      </p:tavLst>
                                    </p:anim>
                                  </p:childTnLst>
                                </p:cTn>
                              </p:par>
                              <p:par>
                                <p:cTn id="124" presetID="19" presetClass="entr" presetSubtype="10" fill="hold" grpId="1" nodeType="withEffect">
                                  <p:stCondLst>
                                    <p:cond delay="0"/>
                                  </p:stCondLst>
                                  <p:childTnLst>
                                    <p:set>
                                      <p:cBhvr>
                                        <p:cTn id="125" dur="1" fill="hold">
                                          <p:stCondLst>
                                            <p:cond delay="0"/>
                                          </p:stCondLst>
                                        </p:cTn>
                                        <p:tgtEl>
                                          <p:spTgt spid="16"/>
                                        </p:tgtEl>
                                        <p:attrNameLst>
                                          <p:attrName>style.visibility</p:attrName>
                                        </p:attrNameLst>
                                      </p:cBhvr>
                                      <p:to>
                                        <p:strVal val="visible"/>
                                      </p:to>
                                    </p:set>
                                    <p:anim calcmode="lin" valueType="num">
                                      <p:cBhvr>
                                        <p:cTn id="126" dur="3000" fill="hold"/>
                                        <p:tgtEl>
                                          <p:spTgt spid="16"/>
                                        </p:tgtEl>
                                        <p:attrNameLst>
                                          <p:attrName>ppt_w</p:attrName>
                                        </p:attrNameLst>
                                      </p:cBhvr>
                                      <p:tavLst>
                                        <p:tav tm="0" fmla="#ppt_w*sin(2.5*pi*$)">
                                          <p:val>
                                            <p:fltVal val="0"/>
                                          </p:val>
                                        </p:tav>
                                        <p:tav tm="100000">
                                          <p:val>
                                            <p:fltVal val="1"/>
                                          </p:val>
                                        </p:tav>
                                      </p:tavLst>
                                    </p:anim>
                                    <p:anim calcmode="lin" valueType="num">
                                      <p:cBhvr>
                                        <p:cTn id="127" dur="3000" fill="hold"/>
                                        <p:tgtEl>
                                          <p:spTgt spid="16"/>
                                        </p:tgtEl>
                                        <p:attrNameLst>
                                          <p:attrName>ppt_h</p:attrName>
                                        </p:attrNameLst>
                                      </p:cBhvr>
                                      <p:tavLst>
                                        <p:tav tm="0">
                                          <p:val>
                                            <p:strVal val="#ppt_h"/>
                                          </p:val>
                                        </p:tav>
                                        <p:tav tm="100000">
                                          <p:val>
                                            <p:strVal val="#ppt_h"/>
                                          </p:val>
                                        </p:tav>
                                      </p:tavLst>
                                    </p:anim>
                                  </p:childTnLst>
                                </p:cTn>
                              </p:par>
                              <p:par>
                                <p:cTn id="128" presetID="2" presetClass="entr" presetSubtype="4" fill="hold" grpId="2" nodeType="withEffect">
                                  <p:stCondLst>
                                    <p:cond delay="0"/>
                                  </p:stCondLst>
                                  <p:childTnLst>
                                    <p:set>
                                      <p:cBhvr>
                                        <p:cTn id="129" dur="1" fill="hold">
                                          <p:stCondLst>
                                            <p:cond delay="0"/>
                                          </p:stCondLst>
                                        </p:cTn>
                                        <p:tgtEl>
                                          <p:spTgt spid="6"/>
                                        </p:tgtEl>
                                        <p:attrNameLst>
                                          <p:attrName>style.visibility</p:attrName>
                                        </p:attrNameLst>
                                      </p:cBhvr>
                                      <p:to>
                                        <p:strVal val="visible"/>
                                      </p:to>
                                    </p:set>
                                    <p:anim calcmode="lin" valueType="num">
                                      <p:cBhvr additive="base">
                                        <p:cTn id="130" dur="3000" fill="hold"/>
                                        <p:tgtEl>
                                          <p:spTgt spid="6"/>
                                        </p:tgtEl>
                                        <p:attrNameLst>
                                          <p:attrName>ppt_x</p:attrName>
                                        </p:attrNameLst>
                                      </p:cBhvr>
                                      <p:tavLst>
                                        <p:tav tm="0">
                                          <p:val>
                                            <p:strVal val="#ppt_x"/>
                                          </p:val>
                                        </p:tav>
                                        <p:tav tm="100000">
                                          <p:val>
                                            <p:strVal val="#ppt_x"/>
                                          </p:val>
                                        </p:tav>
                                      </p:tavLst>
                                    </p:anim>
                                    <p:anim calcmode="lin" valueType="num">
                                      <p:cBhvr additive="base">
                                        <p:cTn id="131" dur="3000" fill="hold"/>
                                        <p:tgtEl>
                                          <p:spTgt spid="6"/>
                                        </p:tgtEl>
                                        <p:attrNameLst>
                                          <p:attrName>ppt_y</p:attrName>
                                        </p:attrNameLst>
                                      </p:cBhvr>
                                      <p:tavLst>
                                        <p:tav tm="0">
                                          <p:val>
                                            <p:strVal val="1+#ppt_h/2"/>
                                          </p:val>
                                        </p:tav>
                                        <p:tav tm="100000">
                                          <p:val>
                                            <p:strVal val="#ppt_y"/>
                                          </p:val>
                                        </p:tav>
                                      </p:tavLst>
                                    </p:anim>
                                  </p:childTnLst>
                                </p:cTn>
                              </p:par>
                              <p:par>
                                <p:cTn id="132" presetID="2" presetClass="entr" presetSubtype="4" fill="hold" grpId="2" nodeType="withEffect">
                                  <p:stCondLst>
                                    <p:cond delay="0"/>
                                  </p:stCondLst>
                                  <p:childTnLst>
                                    <p:set>
                                      <p:cBhvr>
                                        <p:cTn id="133" dur="1" fill="hold">
                                          <p:stCondLst>
                                            <p:cond delay="0"/>
                                          </p:stCondLst>
                                        </p:cTn>
                                        <p:tgtEl>
                                          <p:spTgt spid="9"/>
                                        </p:tgtEl>
                                        <p:attrNameLst>
                                          <p:attrName>style.visibility</p:attrName>
                                        </p:attrNameLst>
                                      </p:cBhvr>
                                      <p:to>
                                        <p:strVal val="visible"/>
                                      </p:to>
                                    </p:set>
                                    <p:anim calcmode="lin" valueType="num">
                                      <p:cBhvr additive="base">
                                        <p:cTn id="134" dur="3000" fill="hold"/>
                                        <p:tgtEl>
                                          <p:spTgt spid="9"/>
                                        </p:tgtEl>
                                        <p:attrNameLst>
                                          <p:attrName>ppt_x</p:attrName>
                                        </p:attrNameLst>
                                      </p:cBhvr>
                                      <p:tavLst>
                                        <p:tav tm="0">
                                          <p:val>
                                            <p:strVal val="#ppt_x"/>
                                          </p:val>
                                        </p:tav>
                                        <p:tav tm="100000">
                                          <p:val>
                                            <p:strVal val="#ppt_x"/>
                                          </p:val>
                                        </p:tav>
                                      </p:tavLst>
                                    </p:anim>
                                    <p:anim calcmode="lin" valueType="num">
                                      <p:cBhvr additive="base">
                                        <p:cTn id="135" dur="3000" fill="hold"/>
                                        <p:tgtEl>
                                          <p:spTgt spid="9"/>
                                        </p:tgtEl>
                                        <p:attrNameLst>
                                          <p:attrName>ppt_y</p:attrName>
                                        </p:attrNameLst>
                                      </p:cBhvr>
                                      <p:tavLst>
                                        <p:tav tm="0">
                                          <p:val>
                                            <p:strVal val="1+#ppt_h/2"/>
                                          </p:val>
                                        </p:tav>
                                        <p:tav tm="100000">
                                          <p:val>
                                            <p:strVal val="#ppt_y"/>
                                          </p:val>
                                        </p:tav>
                                      </p:tavLst>
                                    </p:anim>
                                  </p:childTnLst>
                                </p:cTn>
                              </p:par>
                              <p:par>
                                <p:cTn id="136" presetID="2" presetClass="entr" presetSubtype="4" fill="hold" grpId="2" nodeType="withEffect">
                                  <p:stCondLst>
                                    <p:cond delay="0"/>
                                  </p:stCondLst>
                                  <p:childTnLst>
                                    <p:set>
                                      <p:cBhvr>
                                        <p:cTn id="137" dur="1" fill="hold">
                                          <p:stCondLst>
                                            <p:cond delay="0"/>
                                          </p:stCondLst>
                                        </p:cTn>
                                        <p:tgtEl>
                                          <p:spTgt spid="13"/>
                                        </p:tgtEl>
                                        <p:attrNameLst>
                                          <p:attrName>style.visibility</p:attrName>
                                        </p:attrNameLst>
                                      </p:cBhvr>
                                      <p:to>
                                        <p:strVal val="visible"/>
                                      </p:to>
                                    </p:set>
                                    <p:anim calcmode="lin" valueType="num">
                                      <p:cBhvr additive="base">
                                        <p:cTn id="138" dur="3000" fill="hold"/>
                                        <p:tgtEl>
                                          <p:spTgt spid="13"/>
                                        </p:tgtEl>
                                        <p:attrNameLst>
                                          <p:attrName>ppt_x</p:attrName>
                                        </p:attrNameLst>
                                      </p:cBhvr>
                                      <p:tavLst>
                                        <p:tav tm="0">
                                          <p:val>
                                            <p:strVal val="#ppt_x"/>
                                          </p:val>
                                        </p:tav>
                                        <p:tav tm="100000">
                                          <p:val>
                                            <p:strVal val="#ppt_x"/>
                                          </p:val>
                                        </p:tav>
                                      </p:tavLst>
                                    </p:anim>
                                    <p:anim calcmode="lin" valueType="num">
                                      <p:cBhvr additive="base">
                                        <p:cTn id="139" dur="3000" fill="hold"/>
                                        <p:tgtEl>
                                          <p:spTgt spid="13"/>
                                        </p:tgtEl>
                                        <p:attrNameLst>
                                          <p:attrName>ppt_y</p:attrName>
                                        </p:attrNameLst>
                                      </p:cBhvr>
                                      <p:tavLst>
                                        <p:tav tm="0">
                                          <p:val>
                                            <p:strVal val="1+#ppt_h/2"/>
                                          </p:val>
                                        </p:tav>
                                        <p:tav tm="100000">
                                          <p:val>
                                            <p:strVal val="#ppt_y"/>
                                          </p:val>
                                        </p:tav>
                                      </p:tavLst>
                                    </p:anim>
                                  </p:childTnLst>
                                </p:cTn>
                              </p:par>
                              <p:par>
                                <p:cTn id="140" presetID="2" presetClass="entr" presetSubtype="1" fill="hold" grpId="2" nodeType="withEffect">
                                  <p:stCondLst>
                                    <p:cond delay="0"/>
                                  </p:stCondLst>
                                  <p:childTnLst>
                                    <p:set>
                                      <p:cBhvr>
                                        <p:cTn id="141" dur="1" fill="hold">
                                          <p:stCondLst>
                                            <p:cond delay="0"/>
                                          </p:stCondLst>
                                        </p:cTn>
                                        <p:tgtEl>
                                          <p:spTgt spid="7"/>
                                        </p:tgtEl>
                                        <p:attrNameLst>
                                          <p:attrName>style.visibility</p:attrName>
                                        </p:attrNameLst>
                                      </p:cBhvr>
                                      <p:to>
                                        <p:strVal val="visible"/>
                                      </p:to>
                                    </p:set>
                                    <p:anim calcmode="lin" valueType="num">
                                      <p:cBhvr additive="base">
                                        <p:cTn id="142" dur="3000" fill="hold"/>
                                        <p:tgtEl>
                                          <p:spTgt spid="7"/>
                                        </p:tgtEl>
                                        <p:attrNameLst>
                                          <p:attrName>ppt_x</p:attrName>
                                        </p:attrNameLst>
                                      </p:cBhvr>
                                      <p:tavLst>
                                        <p:tav tm="0">
                                          <p:val>
                                            <p:strVal val="#ppt_x"/>
                                          </p:val>
                                        </p:tav>
                                        <p:tav tm="100000">
                                          <p:val>
                                            <p:strVal val="#ppt_x"/>
                                          </p:val>
                                        </p:tav>
                                      </p:tavLst>
                                    </p:anim>
                                    <p:anim calcmode="lin" valueType="num">
                                      <p:cBhvr additive="base">
                                        <p:cTn id="143" dur="3000" fill="hold"/>
                                        <p:tgtEl>
                                          <p:spTgt spid="7"/>
                                        </p:tgtEl>
                                        <p:attrNameLst>
                                          <p:attrName>ppt_y</p:attrName>
                                        </p:attrNameLst>
                                      </p:cBhvr>
                                      <p:tavLst>
                                        <p:tav tm="0">
                                          <p:val>
                                            <p:strVal val="0-#ppt_h/2"/>
                                          </p:val>
                                        </p:tav>
                                        <p:tav tm="100000">
                                          <p:val>
                                            <p:strVal val="#ppt_y"/>
                                          </p:val>
                                        </p:tav>
                                      </p:tavLst>
                                    </p:anim>
                                  </p:childTnLst>
                                </p:cTn>
                              </p:par>
                              <p:par>
                                <p:cTn id="144" presetID="2" presetClass="entr" presetSubtype="1" fill="hold" grpId="2" nodeType="withEffect">
                                  <p:stCondLst>
                                    <p:cond delay="0"/>
                                  </p:stCondLst>
                                  <p:childTnLst>
                                    <p:set>
                                      <p:cBhvr>
                                        <p:cTn id="145" dur="1" fill="hold">
                                          <p:stCondLst>
                                            <p:cond delay="0"/>
                                          </p:stCondLst>
                                        </p:cTn>
                                        <p:tgtEl>
                                          <p:spTgt spid="12"/>
                                        </p:tgtEl>
                                        <p:attrNameLst>
                                          <p:attrName>style.visibility</p:attrName>
                                        </p:attrNameLst>
                                      </p:cBhvr>
                                      <p:to>
                                        <p:strVal val="visible"/>
                                      </p:to>
                                    </p:set>
                                    <p:anim calcmode="lin" valueType="num">
                                      <p:cBhvr additive="base">
                                        <p:cTn id="146" dur="3000" fill="hold"/>
                                        <p:tgtEl>
                                          <p:spTgt spid="12"/>
                                        </p:tgtEl>
                                        <p:attrNameLst>
                                          <p:attrName>ppt_x</p:attrName>
                                        </p:attrNameLst>
                                      </p:cBhvr>
                                      <p:tavLst>
                                        <p:tav tm="0">
                                          <p:val>
                                            <p:strVal val="#ppt_x"/>
                                          </p:val>
                                        </p:tav>
                                        <p:tav tm="100000">
                                          <p:val>
                                            <p:strVal val="#ppt_x"/>
                                          </p:val>
                                        </p:tav>
                                      </p:tavLst>
                                    </p:anim>
                                    <p:anim calcmode="lin" valueType="num">
                                      <p:cBhvr additive="base">
                                        <p:cTn id="147" dur="3000" fill="hold"/>
                                        <p:tgtEl>
                                          <p:spTgt spid="12"/>
                                        </p:tgtEl>
                                        <p:attrNameLst>
                                          <p:attrName>ppt_y</p:attrName>
                                        </p:attrNameLst>
                                      </p:cBhvr>
                                      <p:tavLst>
                                        <p:tav tm="0">
                                          <p:val>
                                            <p:strVal val="0-#ppt_h/2"/>
                                          </p:val>
                                        </p:tav>
                                        <p:tav tm="100000">
                                          <p:val>
                                            <p:strVal val="#ppt_y"/>
                                          </p:val>
                                        </p:tav>
                                      </p:tavLst>
                                    </p:anim>
                                  </p:childTnLst>
                                </p:cTn>
                              </p:par>
                              <p:par>
                                <p:cTn id="148" presetID="2" presetClass="entr" presetSubtype="1" fill="hold" grpId="2" nodeType="withEffect">
                                  <p:stCondLst>
                                    <p:cond delay="0"/>
                                  </p:stCondLst>
                                  <p:childTnLst>
                                    <p:set>
                                      <p:cBhvr>
                                        <p:cTn id="149" dur="1" fill="hold">
                                          <p:stCondLst>
                                            <p:cond delay="0"/>
                                          </p:stCondLst>
                                        </p:cTn>
                                        <p:tgtEl>
                                          <p:spTgt spid="16"/>
                                        </p:tgtEl>
                                        <p:attrNameLst>
                                          <p:attrName>style.visibility</p:attrName>
                                        </p:attrNameLst>
                                      </p:cBhvr>
                                      <p:to>
                                        <p:strVal val="visible"/>
                                      </p:to>
                                    </p:set>
                                    <p:anim calcmode="lin" valueType="num">
                                      <p:cBhvr additive="base">
                                        <p:cTn id="150" dur="3000" fill="hold"/>
                                        <p:tgtEl>
                                          <p:spTgt spid="16"/>
                                        </p:tgtEl>
                                        <p:attrNameLst>
                                          <p:attrName>ppt_x</p:attrName>
                                        </p:attrNameLst>
                                      </p:cBhvr>
                                      <p:tavLst>
                                        <p:tav tm="0">
                                          <p:val>
                                            <p:strVal val="#ppt_x"/>
                                          </p:val>
                                        </p:tav>
                                        <p:tav tm="100000">
                                          <p:val>
                                            <p:strVal val="#ppt_x"/>
                                          </p:val>
                                        </p:tav>
                                      </p:tavLst>
                                    </p:anim>
                                    <p:anim calcmode="lin" valueType="num">
                                      <p:cBhvr additive="base">
                                        <p:cTn id="151" dur="3000" fill="hold"/>
                                        <p:tgtEl>
                                          <p:spTgt spid="16"/>
                                        </p:tgtEl>
                                        <p:attrNameLst>
                                          <p:attrName>ppt_y</p:attrName>
                                        </p:attrNameLst>
                                      </p:cBhvr>
                                      <p:tavLst>
                                        <p:tav tm="0">
                                          <p:val>
                                            <p:strVal val="0-#ppt_h/2"/>
                                          </p:val>
                                        </p:tav>
                                        <p:tav tm="100000">
                                          <p:val>
                                            <p:strVal val="#ppt_y"/>
                                          </p:val>
                                        </p:tav>
                                      </p:tavLst>
                                    </p:anim>
                                  </p:childTnLst>
                                </p:cTn>
                              </p:par>
                              <p:par>
                                <p:cTn id="152" presetID="2" presetClass="entr" presetSubtype="2" fill="hold" grpId="2" nodeType="withEffect">
                                  <p:stCondLst>
                                    <p:cond delay="0"/>
                                  </p:stCondLst>
                                  <p:childTnLst>
                                    <p:set>
                                      <p:cBhvr>
                                        <p:cTn id="153" dur="1" fill="hold">
                                          <p:stCondLst>
                                            <p:cond delay="0"/>
                                          </p:stCondLst>
                                        </p:cTn>
                                        <p:tgtEl>
                                          <p:spTgt spid="5"/>
                                        </p:tgtEl>
                                        <p:attrNameLst>
                                          <p:attrName>style.visibility</p:attrName>
                                        </p:attrNameLst>
                                      </p:cBhvr>
                                      <p:to>
                                        <p:strVal val="visible"/>
                                      </p:to>
                                    </p:set>
                                    <p:anim calcmode="lin" valueType="num">
                                      <p:cBhvr additive="base">
                                        <p:cTn id="154" dur="3000" fill="hold"/>
                                        <p:tgtEl>
                                          <p:spTgt spid="5"/>
                                        </p:tgtEl>
                                        <p:attrNameLst>
                                          <p:attrName>ppt_x</p:attrName>
                                        </p:attrNameLst>
                                      </p:cBhvr>
                                      <p:tavLst>
                                        <p:tav tm="0">
                                          <p:val>
                                            <p:strVal val="1+#ppt_w/2"/>
                                          </p:val>
                                        </p:tav>
                                        <p:tav tm="100000">
                                          <p:val>
                                            <p:strVal val="#ppt_x"/>
                                          </p:val>
                                        </p:tav>
                                      </p:tavLst>
                                    </p:anim>
                                    <p:anim calcmode="lin" valueType="num">
                                      <p:cBhvr additive="base">
                                        <p:cTn id="155" dur="3000" fill="hold"/>
                                        <p:tgtEl>
                                          <p:spTgt spid="5"/>
                                        </p:tgtEl>
                                        <p:attrNameLst>
                                          <p:attrName>ppt_y</p:attrName>
                                        </p:attrNameLst>
                                      </p:cBhvr>
                                      <p:tavLst>
                                        <p:tav tm="0">
                                          <p:val>
                                            <p:strVal val="#ppt_y"/>
                                          </p:val>
                                        </p:tav>
                                        <p:tav tm="100000">
                                          <p:val>
                                            <p:strVal val="#ppt_y"/>
                                          </p:val>
                                        </p:tav>
                                      </p:tavLst>
                                    </p:anim>
                                  </p:childTnLst>
                                </p:cTn>
                              </p:par>
                              <p:par>
                                <p:cTn id="156" presetID="2" presetClass="entr" presetSubtype="2" fill="hold" grpId="2" nodeType="withEffect">
                                  <p:stCondLst>
                                    <p:cond delay="0"/>
                                  </p:stCondLst>
                                  <p:childTnLst>
                                    <p:set>
                                      <p:cBhvr>
                                        <p:cTn id="157" dur="1" fill="hold">
                                          <p:stCondLst>
                                            <p:cond delay="0"/>
                                          </p:stCondLst>
                                        </p:cTn>
                                        <p:tgtEl>
                                          <p:spTgt spid="11"/>
                                        </p:tgtEl>
                                        <p:attrNameLst>
                                          <p:attrName>style.visibility</p:attrName>
                                        </p:attrNameLst>
                                      </p:cBhvr>
                                      <p:to>
                                        <p:strVal val="visible"/>
                                      </p:to>
                                    </p:set>
                                    <p:anim calcmode="lin" valueType="num">
                                      <p:cBhvr additive="base">
                                        <p:cTn id="158" dur="3000" fill="hold"/>
                                        <p:tgtEl>
                                          <p:spTgt spid="11"/>
                                        </p:tgtEl>
                                        <p:attrNameLst>
                                          <p:attrName>ppt_x</p:attrName>
                                        </p:attrNameLst>
                                      </p:cBhvr>
                                      <p:tavLst>
                                        <p:tav tm="0">
                                          <p:val>
                                            <p:strVal val="1+#ppt_w/2"/>
                                          </p:val>
                                        </p:tav>
                                        <p:tav tm="100000">
                                          <p:val>
                                            <p:strVal val="#ppt_x"/>
                                          </p:val>
                                        </p:tav>
                                      </p:tavLst>
                                    </p:anim>
                                    <p:anim calcmode="lin" valueType="num">
                                      <p:cBhvr additive="base">
                                        <p:cTn id="159" dur="3000" fill="hold"/>
                                        <p:tgtEl>
                                          <p:spTgt spid="11"/>
                                        </p:tgtEl>
                                        <p:attrNameLst>
                                          <p:attrName>ppt_y</p:attrName>
                                        </p:attrNameLst>
                                      </p:cBhvr>
                                      <p:tavLst>
                                        <p:tav tm="0">
                                          <p:val>
                                            <p:strVal val="#ppt_y"/>
                                          </p:val>
                                        </p:tav>
                                        <p:tav tm="100000">
                                          <p:val>
                                            <p:strVal val="#ppt_y"/>
                                          </p:val>
                                        </p:tav>
                                      </p:tavLst>
                                    </p:anim>
                                  </p:childTnLst>
                                </p:cTn>
                              </p:par>
                              <p:par>
                                <p:cTn id="160" presetID="2" presetClass="entr" presetSubtype="2" fill="hold" grpId="2" nodeType="withEffect">
                                  <p:stCondLst>
                                    <p:cond delay="0"/>
                                  </p:stCondLst>
                                  <p:childTnLst>
                                    <p:set>
                                      <p:cBhvr>
                                        <p:cTn id="161" dur="1" fill="hold">
                                          <p:stCondLst>
                                            <p:cond delay="0"/>
                                          </p:stCondLst>
                                        </p:cTn>
                                        <p:tgtEl>
                                          <p:spTgt spid="15"/>
                                        </p:tgtEl>
                                        <p:attrNameLst>
                                          <p:attrName>style.visibility</p:attrName>
                                        </p:attrNameLst>
                                      </p:cBhvr>
                                      <p:to>
                                        <p:strVal val="visible"/>
                                      </p:to>
                                    </p:set>
                                    <p:anim calcmode="lin" valueType="num">
                                      <p:cBhvr additive="base">
                                        <p:cTn id="162" dur="3000" fill="hold"/>
                                        <p:tgtEl>
                                          <p:spTgt spid="15"/>
                                        </p:tgtEl>
                                        <p:attrNameLst>
                                          <p:attrName>ppt_x</p:attrName>
                                        </p:attrNameLst>
                                      </p:cBhvr>
                                      <p:tavLst>
                                        <p:tav tm="0">
                                          <p:val>
                                            <p:strVal val="1+#ppt_w/2"/>
                                          </p:val>
                                        </p:tav>
                                        <p:tav tm="100000">
                                          <p:val>
                                            <p:strVal val="#ppt_x"/>
                                          </p:val>
                                        </p:tav>
                                      </p:tavLst>
                                    </p:anim>
                                    <p:anim calcmode="lin" valueType="num">
                                      <p:cBhvr additive="base">
                                        <p:cTn id="163" dur="3000" fill="hold"/>
                                        <p:tgtEl>
                                          <p:spTgt spid="15"/>
                                        </p:tgtEl>
                                        <p:attrNameLst>
                                          <p:attrName>ppt_y</p:attrName>
                                        </p:attrNameLst>
                                      </p:cBhvr>
                                      <p:tavLst>
                                        <p:tav tm="0">
                                          <p:val>
                                            <p:strVal val="#ppt_y"/>
                                          </p:val>
                                        </p:tav>
                                        <p:tav tm="100000">
                                          <p:val>
                                            <p:strVal val="#ppt_y"/>
                                          </p:val>
                                        </p:tav>
                                      </p:tavLst>
                                    </p:anim>
                                  </p:childTnLst>
                                </p:cTn>
                              </p:par>
                              <p:par>
                                <p:cTn id="164" presetID="2" presetClass="entr" presetSubtype="8" fill="hold" grpId="2" nodeType="withEffect">
                                  <p:stCondLst>
                                    <p:cond delay="0"/>
                                  </p:stCondLst>
                                  <p:childTnLst>
                                    <p:set>
                                      <p:cBhvr>
                                        <p:cTn id="165" dur="1" fill="hold">
                                          <p:stCondLst>
                                            <p:cond delay="0"/>
                                          </p:stCondLst>
                                        </p:cTn>
                                        <p:tgtEl>
                                          <p:spTgt spid="8"/>
                                        </p:tgtEl>
                                        <p:attrNameLst>
                                          <p:attrName>style.visibility</p:attrName>
                                        </p:attrNameLst>
                                      </p:cBhvr>
                                      <p:to>
                                        <p:strVal val="visible"/>
                                      </p:to>
                                    </p:set>
                                    <p:anim calcmode="lin" valueType="num">
                                      <p:cBhvr additive="base">
                                        <p:cTn id="166" dur="3000" fill="hold"/>
                                        <p:tgtEl>
                                          <p:spTgt spid="8"/>
                                        </p:tgtEl>
                                        <p:attrNameLst>
                                          <p:attrName>ppt_x</p:attrName>
                                        </p:attrNameLst>
                                      </p:cBhvr>
                                      <p:tavLst>
                                        <p:tav tm="0">
                                          <p:val>
                                            <p:strVal val="0-#ppt_w/2"/>
                                          </p:val>
                                        </p:tav>
                                        <p:tav tm="100000">
                                          <p:val>
                                            <p:strVal val="#ppt_x"/>
                                          </p:val>
                                        </p:tav>
                                      </p:tavLst>
                                    </p:anim>
                                    <p:anim calcmode="lin" valueType="num">
                                      <p:cBhvr additive="base">
                                        <p:cTn id="167" dur="3000" fill="hold"/>
                                        <p:tgtEl>
                                          <p:spTgt spid="8"/>
                                        </p:tgtEl>
                                        <p:attrNameLst>
                                          <p:attrName>ppt_y</p:attrName>
                                        </p:attrNameLst>
                                      </p:cBhvr>
                                      <p:tavLst>
                                        <p:tav tm="0">
                                          <p:val>
                                            <p:strVal val="#ppt_y"/>
                                          </p:val>
                                        </p:tav>
                                        <p:tav tm="100000">
                                          <p:val>
                                            <p:strVal val="#ppt_y"/>
                                          </p:val>
                                        </p:tav>
                                      </p:tavLst>
                                    </p:anim>
                                  </p:childTnLst>
                                </p:cTn>
                              </p:par>
                              <p:par>
                                <p:cTn id="168" presetID="2" presetClass="entr" presetSubtype="8" fill="hold" grpId="2" nodeType="withEffect">
                                  <p:stCondLst>
                                    <p:cond delay="0"/>
                                  </p:stCondLst>
                                  <p:childTnLst>
                                    <p:set>
                                      <p:cBhvr>
                                        <p:cTn id="169" dur="1" fill="hold">
                                          <p:stCondLst>
                                            <p:cond delay="0"/>
                                          </p:stCondLst>
                                        </p:cTn>
                                        <p:tgtEl>
                                          <p:spTgt spid="10"/>
                                        </p:tgtEl>
                                        <p:attrNameLst>
                                          <p:attrName>style.visibility</p:attrName>
                                        </p:attrNameLst>
                                      </p:cBhvr>
                                      <p:to>
                                        <p:strVal val="visible"/>
                                      </p:to>
                                    </p:set>
                                    <p:anim calcmode="lin" valueType="num">
                                      <p:cBhvr additive="base">
                                        <p:cTn id="170" dur="3000" fill="hold"/>
                                        <p:tgtEl>
                                          <p:spTgt spid="10"/>
                                        </p:tgtEl>
                                        <p:attrNameLst>
                                          <p:attrName>ppt_x</p:attrName>
                                        </p:attrNameLst>
                                      </p:cBhvr>
                                      <p:tavLst>
                                        <p:tav tm="0">
                                          <p:val>
                                            <p:strVal val="0-#ppt_w/2"/>
                                          </p:val>
                                        </p:tav>
                                        <p:tav tm="100000">
                                          <p:val>
                                            <p:strVal val="#ppt_x"/>
                                          </p:val>
                                        </p:tav>
                                      </p:tavLst>
                                    </p:anim>
                                    <p:anim calcmode="lin" valueType="num">
                                      <p:cBhvr additive="base">
                                        <p:cTn id="171" dur="3000" fill="hold"/>
                                        <p:tgtEl>
                                          <p:spTgt spid="10"/>
                                        </p:tgtEl>
                                        <p:attrNameLst>
                                          <p:attrName>ppt_y</p:attrName>
                                        </p:attrNameLst>
                                      </p:cBhvr>
                                      <p:tavLst>
                                        <p:tav tm="0">
                                          <p:val>
                                            <p:strVal val="#ppt_y"/>
                                          </p:val>
                                        </p:tav>
                                        <p:tav tm="100000">
                                          <p:val>
                                            <p:strVal val="#ppt_y"/>
                                          </p:val>
                                        </p:tav>
                                      </p:tavLst>
                                    </p:anim>
                                  </p:childTnLst>
                                </p:cTn>
                              </p:par>
                              <p:par>
                                <p:cTn id="172" presetID="2" presetClass="entr" presetSubtype="8" fill="hold" grpId="2" nodeType="withEffect">
                                  <p:stCondLst>
                                    <p:cond delay="0"/>
                                  </p:stCondLst>
                                  <p:childTnLst>
                                    <p:set>
                                      <p:cBhvr>
                                        <p:cTn id="173" dur="1" fill="hold">
                                          <p:stCondLst>
                                            <p:cond delay="0"/>
                                          </p:stCondLst>
                                        </p:cTn>
                                        <p:tgtEl>
                                          <p:spTgt spid="14"/>
                                        </p:tgtEl>
                                        <p:attrNameLst>
                                          <p:attrName>style.visibility</p:attrName>
                                        </p:attrNameLst>
                                      </p:cBhvr>
                                      <p:to>
                                        <p:strVal val="visible"/>
                                      </p:to>
                                    </p:set>
                                    <p:anim calcmode="lin" valueType="num">
                                      <p:cBhvr additive="base">
                                        <p:cTn id="174" dur="3000" fill="hold"/>
                                        <p:tgtEl>
                                          <p:spTgt spid="14"/>
                                        </p:tgtEl>
                                        <p:attrNameLst>
                                          <p:attrName>ppt_x</p:attrName>
                                        </p:attrNameLst>
                                      </p:cBhvr>
                                      <p:tavLst>
                                        <p:tav tm="0">
                                          <p:val>
                                            <p:strVal val="0-#ppt_w/2"/>
                                          </p:val>
                                        </p:tav>
                                        <p:tav tm="100000">
                                          <p:val>
                                            <p:strVal val="#ppt_x"/>
                                          </p:val>
                                        </p:tav>
                                      </p:tavLst>
                                    </p:anim>
                                    <p:anim calcmode="lin" valueType="num">
                                      <p:cBhvr additive="base">
                                        <p:cTn id="175" dur="3000" fill="hold"/>
                                        <p:tgtEl>
                                          <p:spTgt spid="14"/>
                                        </p:tgtEl>
                                        <p:attrNameLst>
                                          <p:attrName>ppt_y</p:attrName>
                                        </p:attrNameLst>
                                      </p:cBhvr>
                                      <p:tavLst>
                                        <p:tav tm="0">
                                          <p:val>
                                            <p:strVal val="#ppt_y"/>
                                          </p:val>
                                        </p:tav>
                                        <p:tav tm="100000">
                                          <p:val>
                                            <p:strVal val="#ppt_y"/>
                                          </p:val>
                                        </p:tav>
                                      </p:tavLst>
                                    </p:anim>
                                  </p:childTnLst>
                                </p:cTn>
                              </p:par>
                            </p:childTnLst>
                          </p:cTn>
                        </p:par>
                        <p:par>
                          <p:cTn id="176" fill="hold">
                            <p:stCondLst>
                              <p:cond delay="3000"/>
                            </p:stCondLst>
                            <p:childTnLst>
                              <p:par>
                                <p:cTn id="177" presetID="2" presetClass="exit" presetSubtype="4" fill="hold" grpId="3" nodeType="afterEffect">
                                  <p:stCondLst>
                                    <p:cond delay="0"/>
                                  </p:stCondLst>
                                  <p:childTnLst>
                                    <p:anim calcmode="lin" valueType="num">
                                      <p:cBhvr additive="base">
                                        <p:cTn id="178" dur="3000"/>
                                        <p:tgtEl>
                                          <p:spTgt spid="6"/>
                                        </p:tgtEl>
                                        <p:attrNameLst>
                                          <p:attrName>ppt_x</p:attrName>
                                        </p:attrNameLst>
                                      </p:cBhvr>
                                      <p:tavLst>
                                        <p:tav tm="0">
                                          <p:val>
                                            <p:strVal val="ppt_x"/>
                                          </p:val>
                                        </p:tav>
                                        <p:tav tm="100000">
                                          <p:val>
                                            <p:strVal val="ppt_x"/>
                                          </p:val>
                                        </p:tav>
                                      </p:tavLst>
                                    </p:anim>
                                    <p:anim calcmode="lin" valueType="num">
                                      <p:cBhvr additive="base">
                                        <p:cTn id="179" dur="3000"/>
                                        <p:tgtEl>
                                          <p:spTgt spid="6"/>
                                        </p:tgtEl>
                                        <p:attrNameLst>
                                          <p:attrName>ppt_y</p:attrName>
                                        </p:attrNameLst>
                                      </p:cBhvr>
                                      <p:tavLst>
                                        <p:tav tm="0">
                                          <p:val>
                                            <p:strVal val="ppt_y"/>
                                          </p:val>
                                        </p:tav>
                                        <p:tav tm="100000">
                                          <p:val>
                                            <p:strVal val="1+ppt_h/2"/>
                                          </p:val>
                                        </p:tav>
                                      </p:tavLst>
                                    </p:anim>
                                    <p:set>
                                      <p:cBhvr>
                                        <p:cTn id="180" dur="1" fill="hold">
                                          <p:stCondLst>
                                            <p:cond delay="2999"/>
                                          </p:stCondLst>
                                        </p:cTn>
                                        <p:tgtEl>
                                          <p:spTgt spid="6"/>
                                        </p:tgtEl>
                                        <p:attrNameLst>
                                          <p:attrName>style.visibility</p:attrName>
                                        </p:attrNameLst>
                                      </p:cBhvr>
                                      <p:to>
                                        <p:strVal val="hidden"/>
                                      </p:to>
                                    </p:set>
                                  </p:childTnLst>
                                </p:cTn>
                              </p:par>
                              <p:par>
                                <p:cTn id="181" presetID="2" presetClass="exit" presetSubtype="4" fill="hold" grpId="3" nodeType="withEffect">
                                  <p:stCondLst>
                                    <p:cond delay="0"/>
                                  </p:stCondLst>
                                  <p:childTnLst>
                                    <p:anim calcmode="lin" valueType="num">
                                      <p:cBhvr additive="base">
                                        <p:cTn id="182" dur="3000"/>
                                        <p:tgtEl>
                                          <p:spTgt spid="9"/>
                                        </p:tgtEl>
                                        <p:attrNameLst>
                                          <p:attrName>ppt_x</p:attrName>
                                        </p:attrNameLst>
                                      </p:cBhvr>
                                      <p:tavLst>
                                        <p:tav tm="0">
                                          <p:val>
                                            <p:strVal val="ppt_x"/>
                                          </p:val>
                                        </p:tav>
                                        <p:tav tm="100000">
                                          <p:val>
                                            <p:strVal val="ppt_x"/>
                                          </p:val>
                                        </p:tav>
                                      </p:tavLst>
                                    </p:anim>
                                    <p:anim calcmode="lin" valueType="num">
                                      <p:cBhvr additive="base">
                                        <p:cTn id="183" dur="3000"/>
                                        <p:tgtEl>
                                          <p:spTgt spid="9"/>
                                        </p:tgtEl>
                                        <p:attrNameLst>
                                          <p:attrName>ppt_y</p:attrName>
                                        </p:attrNameLst>
                                      </p:cBhvr>
                                      <p:tavLst>
                                        <p:tav tm="0">
                                          <p:val>
                                            <p:strVal val="ppt_y"/>
                                          </p:val>
                                        </p:tav>
                                        <p:tav tm="100000">
                                          <p:val>
                                            <p:strVal val="1+ppt_h/2"/>
                                          </p:val>
                                        </p:tav>
                                      </p:tavLst>
                                    </p:anim>
                                    <p:set>
                                      <p:cBhvr>
                                        <p:cTn id="184" dur="1" fill="hold">
                                          <p:stCondLst>
                                            <p:cond delay="2999"/>
                                          </p:stCondLst>
                                        </p:cTn>
                                        <p:tgtEl>
                                          <p:spTgt spid="9"/>
                                        </p:tgtEl>
                                        <p:attrNameLst>
                                          <p:attrName>style.visibility</p:attrName>
                                        </p:attrNameLst>
                                      </p:cBhvr>
                                      <p:to>
                                        <p:strVal val="hidden"/>
                                      </p:to>
                                    </p:set>
                                  </p:childTnLst>
                                </p:cTn>
                              </p:par>
                              <p:par>
                                <p:cTn id="185" presetID="2" presetClass="exit" presetSubtype="4" fill="hold" grpId="3" nodeType="withEffect">
                                  <p:stCondLst>
                                    <p:cond delay="0"/>
                                  </p:stCondLst>
                                  <p:childTnLst>
                                    <p:anim calcmode="lin" valueType="num">
                                      <p:cBhvr additive="base">
                                        <p:cTn id="186" dur="3000"/>
                                        <p:tgtEl>
                                          <p:spTgt spid="13"/>
                                        </p:tgtEl>
                                        <p:attrNameLst>
                                          <p:attrName>ppt_x</p:attrName>
                                        </p:attrNameLst>
                                      </p:cBhvr>
                                      <p:tavLst>
                                        <p:tav tm="0">
                                          <p:val>
                                            <p:strVal val="ppt_x"/>
                                          </p:val>
                                        </p:tav>
                                        <p:tav tm="100000">
                                          <p:val>
                                            <p:strVal val="ppt_x"/>
                                          </p:val>
                                        </p:tav>
                                      </p:tavLst>
                                    </p:anim>
                                    <p:anim calcmode="lin" valueType="num">
                                      <p:cBhvr additive="base">
                                        <p:cTn id="187" dur="3000"/>
                                        <p:tgtEl>
                                          <p:spTgt spid="13"/>
                                        </p:tgtEl>
                                        <p:attrNameLst>
                                          <p:attrName>ppt_y</p:attrName>
                                        </p:attrNameLst>
                                      </p:cBhvr>
                                      <p:tavLst>
                                        <p:tav tm="0">
                                          <p:val>
                                            <p:strVal val="ppt_y"/>
                                          </p:val>
                                        </p:tav>
                                        <p:tav tm="100000">
                                          <p:val>
                                            <p:strVal val="1+ppt_h/2"/>
                                          </p:val>
                                        </p:tav>
                                      </p:tavLst>
                                    </p:anim>
                                    <p:set>
                                      <p:cBhvr>
                                        <p:cTn id="188" dur="1" fill="hold">
                                          <p:stCondLst>
                                            <p:cond delay="2999"/>
                                          </p:stCondLst>
                                        </p:cTn>
                                        <p:tgtEl>
                                          <p:spTgt spid="13"/>
                                        </p:tgtEl>
                                        <p:attrNameLst>
                                          <p:attrName>style.visibility</p:attrName>
                                        </p:attrNameLst>
                                      </p:cBhvr>
                                      <p:to>
                                        <p:strVal val="hidden"/>
                                      </p:to>
                                    </p:set>
                                  </p:childTnLst>
                                </p:cTn>
                              </p:par>
                              <p:par>
                                <p:cTn id="189" presetID="2" presetClass="exit" presetSubtype="1" fill="hold" grpId="3" nodeType="withEffect">
                                  <p:stCondLst>
                                    <p:cond delay="0"/>
                                  </p:stCondLst>
                                  <p:childTnLst>
                                    <p:anim calcmode="lin" valueType="num">
                                      <p:cBhvr additive="base">
                                        <p:cTn id="190" dur="3000"/>
                                        <p:tgtEl>
                                          <p:spTgt spid="12"/>
                                        </p:tgtEl>
                                        <p:attrNameLst>
                                          <p:attrName>ppt_x</p:attrName>
                                        </p:attrNameLst>
                                      </p:cBhvr>
                                      <p:tavLst>
                                        <p:tav tm="0">
                                          <p:val>
                                            <p:strVal val="ppt_x"/>
                                          </p:val>
                                        </p:tav>
                                        <p:tav tm="100000">
                                          <p:val>
                                            <p:strVal val="ppt_x"/>
                                          </p:val>
                                        </p:tav>
                                      </p:tavLst>
                                    </p:anim>
                                    <p:anim calcmode="lin" valueType="num">
                                      <p:cBhvr additive="base">
                                        <p:cTn id="191" dur="3000"/>
                                        <p:tgtEl>
                                          <p:spTgt spid="12"/>
                                        </p:tgtEl>
                                        <p:attrNameLst>
                                          <p:attrName>ppt_y</p:attrName>
                                        </p:attrNameLst>
                                      </p:cBhvr>
                                      <p:tavLst>
                                        <p:tav tm="0">
                                          <p:val>
                                            <p:strVal val="ppt_y"/>
                                          </p:val>
                                        </p:tav>
                                        <p:tav tm="100000">
                                          <p:val>
                                            <p:strVal val="0-ppt_h/2"/>
                                          </p:val>
                                        </p:tav>
                                      </p:tavLst>
                                    </p:anim>
                                    <p:set>
                                      <p:cBhvr>
                                        <p:cTn id="192" dur="1" fill="hold">
                                          <p:stCondLst>
                                            <p:cond delay="2999"/>
                                          </p:stCondLst>
                                        </p:cTn>
                                        <p:tgtEl>
                                          <p:spTgt spid="12"/>
                                        </p:tgtEl>
                                        <p:attrNameLst>
                                          <p:attrName>style.visibility</p:attrName>
                                        </p:attrNameLst>
                                      </p:cBhvr>
                                      <p:to>
                                        <p:strVal val="hidden"/>
                                      </p:to>
                                    </p:set>
                                  </p:childTnLst>
                                </p:cTn>
                              </p:par>
                              <p:par>
                                <p:cTn id="193" presetID="2" presetClass="exit" presetSubtype="1" fill="hold" grpId="3" nodeType="withEffect">
                                  <p:stCondLst>
                                    <p:cond delay="0"/>
                                  </p:stCondLst>
                                  <p:childTnLst>
                                    <p:anim calcmode="lin" valueType="num">
                                      <p:cBhvr additive="base">
                                        <p:cTn id="194" dur="3000"/>
                                        <p:tgtEl>
                                          <p:spTgt spid="16"/>
                                        </p:tgtEl>
                                        <p:attrNameLst>
                                          <p:attrName>ppt_x</p:attrName>
                                        </p:attrNameLst>
                                      </p:cBhvr>
                                      <p:tavLst>
                                        <p:tav tm="0">
                                          <p:val>
                                            <p:strVal val="ppt_x"/>
                                          </p:val>
                                        </p:tav>
                                        <p:tav tm="100000">
                                          <p:val>
                                            <p:strVal val="ppt_x"/>
                                          </p:val>
                                        </p:tav>
                                      </p:tavLst>
                                    </p:anim>
                                    <p:anim calcmode="lin" valueType="num">
                                      <p:cBhvr additive="base">
                                        <p:cTn id="195" dur="3000"/>
                                        <p:tgtEl>
                                          <p:spTgt spid="16"/>
                                        </p:tgtEl>
                                        <p:attrNameLst>
                                          <p:attrName>ppt_y</p:attrName>
                                        </p:attrNameLst>
                                      </p:cBhvr>
                                      <p:tavLst>
                                        <p:tav tm="0">
                                          <p:val>
                                            <p:strVal val="ppt_y"/>
                                          </p:val>
                                        </p:tav>
                                        <p:tav tm="100000">
                                          <p:val>
                                            <p:strVal val="0-ppt_h/2"/>
                                          </p:val>
                                        </p:tav>
                                      </p:tavLst>
                                    </p:anim>
                                    <p:set>
                                      <p:cBhvr>
                                        <p:cTn id="196" dur="1" fill="hold">
                                          <p:stCondLst>
                                            <p:cond delay="2999"/>
                                          </p:stCondLst>
                                        </p:cTn>
                                        <p:tgtEl>
                                          <p:spTgt spid="16"/>
                                        </p:tgtEl>
                                        <p:attrNameLst>
                                          <p:attrName>style.visibility</p:attrName>
                                        </p:attrNameLst>
                                      </p:cBhvr>
                                      <p:to>
                                        <p:strVal val="hidden"/>
                                      </p:to>
                                    </p:set>
                                  </p:childTnLst>
                                </p:cTn>
                              </p:par>
                              <p:par>
                                <p:cTn id="197" presetID="2" presetClass="exit" presetSubtype="1" fill="hold" grpId="3" nodeType="withEffect">
                                  <p:stCondLst>
                                    <p:cond delay="0"/>
                                  </p:stCondLst>
                                  <p:childTnLst>
                                    <p:anim calcmode="lin" valueType="num">
                                      <p:cBhvr additive="base">
                                        <p:cTn id="198" dur="3000"/>
                                        <p:tgtEl>
                                          <p:spTgt spid="7"/>
                                        </p:tgtEl>
                                        <p:attrNameLst>
                                          <p:attrName>ppt_x</p:attrName>
                                        </p:attrNameLst>
                                      </p:cBhvr>
                                      <p:tavLst>
                                        <p:tav tm="0">
                                          <p:val>
                                            <p:strVal val="ppt_x"/>
                                          </p:val>
                                        </p:tav>
                                        <p:tav tm="100000">
                                          <p:val>
                                            <p:strVal val="ppt_x"/>
                                          </p:val>
                                        </p:tav>
                                      </p:tavLst>
                                    </p:anim>
                                    <p:anim calcmode="lin" valueType="num">
                                      <p:cBhvr additive="base">
                                        <p:cTn id="199" dur="3000"/>
                                        <p:tgtEl>
                                          <p:spTgt spid="7"/>
                                        </p:tgtEl>
                                        <p:attrNameLst>
                                          <p:attrName>ppt_y</p:attrName>
                                        </p:attrNameLst>
                                      </p:cBhvr>
                                      <p:tavLst>
                                        <p:tav tm="0">
                                          <p:val>
                                            <p:strVal val="ppt_y"/>
                                          </p:val>
                                        </p:tav>
                                        <p:tav tm="100000">
                                          <p:val>
                                            <p:strVal val="0-ppt_h/2"/>
                                          </p:val>
                                        </p:tav>
                                      </p:tavLst>
                                    </p:anim>
                                    <p:set>
                                      <p:cBhvr>
                                        <p:cTn id="200" dur="1" fill="hold">
                                          <p:stCondLst>
                                            <p:cond delay="2999"/>
                                          </p:stCondLst>
                                        </p:cTn>
                                        <p:tgtEl>
                                          <p:spTgt spid="7"/>
                                        </p:tgtEl>
                                        <p:attrNameLst>
                                          <p:attrName>style.visibility</p:attrName>
                                        </p:attrNameLst>
                                      </p:cBhvr>
                                      <p:to>
                                        <p:strVal val="hidden"/>
                                      </p:to>
                                    </p:set>
                                  </p:childTnLst>
                                </p:cTn>
                              </p:par>
                              <p:par>
                                <p:cTn id="201" presetID="2" presetClass="exit" presetSubtype="2" fill="hold" grpId="3" nodeType="withEffect">
                                  <p:stCondLst>
                                    <p:cond delay="0"/>
                                  </p:stCondLst>
                                  <p:childTnLst>
                                    <p:anim calcmode="lin" valueType="num">
                                      <p:cBhvr additive="base">
                                        <p:cTn id="202" dur="3000"/>
                                        <p:tgtEl>
                                          <p:spTgt spid="5"/>
                                        </p:tgtEl>
                                        <p:attrNameLst>
                                          <p:attrName>ppt_x</p:attrName>
                                        </p:attrNameLst>
                                      </p:cBhvr>
                                      <p:tavLst>
                                        <p:tav tm="0">
                                          <p:val>
                                            <p:strVal val="ppt_x"/>
                                          </p:val>
                                        </p:tav>
                                        <p:tav tm="100000">
                                          <p:val>
                                            <p:strVal val="1+ppt_w/2"/>
                                          </p:val>
                                        </p:tav>
                                      </p:tavLst>
                                    </p:anim>
                                    <p:anim calcmode="lin" valueType="num">
                                      <p:cBhvr additive="base">
                                        <p:cTn id="203" dur="3000"/>
                                        <p:tgtEl>
                                          <p:spTgt spid="5"/>
                                        </p:tgtEl>
                                        <p:attrNameLst>
                                          <p:attrName>ppt_y</p:attrName>
                                        </p:attrNameLst>
                                      </p:cBhvr>
                                      <p:tavLst>
                                        <p:tav tm="0">
                                          <p:val>
                                            <p:strVal val="ppt_y"/>
                                          </p:val>
                                        </p:tav>
                                        <p:tav tm="100000">
                                          <p:val>
                                            <p:strVal val="ppt_y"/>
                                          </p:val>
                                        </p:tav>
                                      </p:tavLst>
                                    </p:anim>
                                    <p:set>
                                      <p:cBhvr>
                                        <p:cTn id="204" dur="1" fill="hold">
                                          <p:stCondLst>
                                            <p:cond delay="2999"/>
                                          </p:stCondLst>
                                        </p:cTn>
                                        <p:tgtEl>
                                          <p:spTgt spid="5"/>
                                        </p:tgtEl>
                                        <p:attrNameLst>
                                          <p:attrName>style.visibility</p:attrName>
                                        </p:attrNameLst>
                                      </p:cBhvr>
                                      <p:to>
                                        <p:strVal val="hidden"/>
                                      </p:to>
                                    </p:set>
                                  </p:childTnLst>
                                </p:cTn>
                              </p:par>
                              <p:par>
                                <p:cTn id="205" presetID="2" presetClass="exit" presetSubtype="2" fill="hold" grpId="3" nodeType="withEffect">
                                  <p:stCondLst>
                                    <p:cond delay="0"/>
                                  </p:stCondLst>
                                  <p:childTnLst>
                                    <p:anim calcmode="lin" valueType="num">
                                      <p:cBhvr additive="base">
                                        <p:cTn id="206" dur="3000"/>
                                        <p:tgtEl>
                                          <p:spTgt spid="11"/>
                                        </p:tgtEl>
                                        <p:attrNameLst>
                                          <p:attrName>ppt_x</p:attrName>
                                        </p:attrNameLst>
                                      </p:cBhvr>
                                      <p:tavLst>
                                        <p:tav tm="0">
                                          <p:val>
                                            <p:strVal val="ppt_x"/>
                                          </p:val>
                                        </p:tav>
                                        <p:tav tm="100000">
                                          <p:val>
                                            <p:strVal val="1+ppt_w/2"/>
                                          </p:val>
                                        </p:tav>
                                      </p:tavLst>
                                    </p:anim>
                                    <p:anim calcmode="lin" valueType="num">
                                      <p:cBhvr additive="base">
                                        <p:cTn id="207" dur="3000"/>
                                        <p:tgtEl>
                                          <p:spTgt spid="11"/>
                                        </p:tgtEl>
                                        <p:attrNameLst>
                                          <p:attrName>ppt_y</p:attrName>
                                        </p:attrNameLst>
                                      </p:cBhvr>
                                      <p:tavLst>
                                        <p:tav tm="0">
                                          <p:val>
                                            <p:strVal val="ppt_y"/>
                                          </p:val>
                                        </p:tav>
                                        <p:tav tm="100000">
                                          <p:val>
                                            <p:strVal val="ppt_y"/>
                                          </p:val>
                                        </p:tav>
                                      </p:tavLst>
                                    </p:anim>
                                    <p:set>
                                      <p:cBhvr>
                                        <p:cTn id="208" dur="1" fill="hold">
                                          <p:stCondLst>
                                            <p:cond delay="2999"/>
                                          </p:stCondLst>
                                        </p:cTn>
                                        <p:tgtEl>
                                          <p:spTgt spid="11"/>
                                        </p:tgtEl>
                                        <p:attrNameLst>
                                          <p:attrName>style.visibility</p:attrName>
                                        </p:attrNameLst>
                                      </p:cBhvr>
                                      <p:to>
                                        <p:strVal val="hidden"/>
                                      </p:to>
                                    </p:set>
                                  </p:childTnLst>
                                </p:cTn>
                              </p:par>
                              <p:par>
                                <p:cTn id="209" presetID="2" presetClass="exit" presetSubtype="2" fill="hold" grpId="3" nodeType="withEffect">
                                  <p:stCondLst>
                                    <p:cond delay="0"/>
                                  </p:stCondLst>
                                  <p:childTnLst>
                                    <p:anim calcmode="lin" valueType="num">
                                      <p:cBhvr additive="base">
                                        <p:cTn id="210" dur="3000"/>
                                        <p:tgtEl>
                                          <p:spTgt spid="15"/>
                                        </p:tgtEl>
                                        <p:attrNameLst>
                                          <p:attrName>ppt_x</p:attrName>
                                        </p:attrNameLst>
                                      </p:cBhvr>
                                      <p:tavLst>
                                        <p:tav tm="0">
                                          <p:val>
                                            <p:strVal val="ppt_x"/>
                                          </p:val>
                                        </p:tav>
                                        <p:tav tm="100000">
                                          <p:val>
                                            <p:strVal val="1+ppt_w/2"/>
                                          </p:val>
                                        </p:tav>
                                      </p:tavLst>
                                    </p:anim>
                                    <p:anim calcmode="lin" valueType="num">
                                      <p:cBhvr additive="base">
                                        <p:cTn id="211" dur="3000"/>
                                        <p:tgtEl>
                                          <p:spTgt spid="15"/>
                                        </p:tgtEl>
                                        <p:attrNameLst>
                                          <p:attrName>ppt_y</p:attrName>
                                        </p:attrNameLst>
                                      </p:cBhvr>
                                      <p:tavLst>
                                        <p:tav tm="0">
                                          <p:val>
                                            <p:strVal val="ppt_y"/>
                                          </p:val>
                                        </p:tav>
                                        <p:tav tm="100000">
                                          <p:val>
                                            <p:strVal val="ppt_y"/>
                                          </p:val>
                                        </p:tav>
                                      </p:tavLst>
                                    </p:anim>
                                    <p:set>
                                      <p:cBhvr>
                                        <p:cTn id="212" dur="1" fill="hold">
                                          <p:stCondLst>
                                            <p:cond delay="2999"/>
                                          </p:stCondLst>
                                        </p:cTn>
                                        <p:tgtEl>
                                          <p:spTgt spid="15"/>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8"/>
                                        </p:tgtEl>
                                        <p:attrNameLst>
                                          <p:attrName>ppt_x</p:attrName>
                                        </p:attrNameLst>
                                      </p:cBhvr>
                                      <p:tavLst>
                                        <p:tav tm="0">
                                          <p:val>
                                            <p:strVal val="ppt_x"/>
                                          </p:val>
                                        </p:tav>
                                        <p:tav tm="100000">
                                          <p:val>
                                            <p:strVal val="0-ppt_w/2"/>
                                          </p:val>
                                        </p:tav>
                                      </p:tavLst>
                                    </p:anim>
                                    <p:anim calcmode="lin" valueType="num">
                                      <p:cBhvr additive="base">
                                        <p:cTn id="215" dur="3000"/>
                                        <p:tgtEl>
                                          <p:spTgt spid="8"/>
                                        </p:tgtEl>
                                        <p:attrNameLst>
                                          <p:attrName>ppt_y</p:attrName>
                                        </p:attrNameLst>
                                      </p:cBhvr>
                                      <p:tavLst>
                                        <p:tav tm="0">
                                          <p:val>
                                            <p:strVal val="ppt_y"/>
                                          </p:val>
                                        </p:tav>
                                        <p:tav tm="100000">
                                          <p:val>
                                            <p:strVal val="ppt_y"/>
                                          </p:val>
                                        </p:tav>
                                      </p:tavLst>
                                    </p:anim>
                                    <p:set>
                                      <p:cBhvr>
                                        <p:cTn id="216" dur="1" fill="hold">
                                          <p:stCondLst>
                                            <p:cond delay="2999"/>
                                          </p:stCondLst>
                                        </p:cTn>
                                        <p:tgtEl>
                                          <p:spTgt spid="8"/>
                                        </p:tgtEl>
                                        <p:attrNameLst>
                                          <p:attrName>style.visibility</p:attrName>
                                        </p:attrNameLst>
                                      </p:cBhvr>
                                      <p:to>
                                        <p:strVal val="hidden"/>
                                      </p:to>
                                    </p:set>
                                  </p:childTnLst>
                                </p:cTn>
                              </p:par>
                              <p:par>
                                <p:cTn id="217" presetID="2" presetClass="exit" presetSubtype="8" fill="hold" grpId="3" nodeType="withEffect">
                                  <p:stCondLst>
                                    <p:cond delay="0"/>
                                  </p:stCondLst>
                                  <p:childTnLst>
                                    <p:anim calcmode="lin" valueType="num">
                                      <p:cBhvr additive="base">
                                        <p:cTn id="218" dur="3000"/>
                                        <p:tgtEl>
                                          <p:spTgt spid="10"/>
                                        </p:tgtEl>
                                        <p:attrNameLst>
                                          <p:attrName>ppt_x</p:attrName>
                                        </p:attrNameLst>
                                      </p:cBhvr>
                                      <p:tavLst>
                                        <p:tav tm="0">
                                          <p:val>
                                            <p:strVal val="ppt_x"/>
                                          </p:val>
                                        </p:tav>
                                        <p:tav tm="100000">
                                          <p:val>
                                            <p:strVal val="0-ppt_w/2"/>
                                          </p:val>
                                        </p:tav>
                                      </p:tavLst>
                                    </p:anim>
                                    <p:anim calcmode="lin" valueType="num">
                                      <p:cBhvr additive="base">
                                        <p:cTn id="219" dur="3000"/>
                                        <p:tgtEl>
                                          <p:spTgt spid="10"/>
                                        </p:tgtEl>
                                        <p:attrNameLst>
                                          <p:attrName>ppt_y</p:attrName>
                                        </p:attrNameLst>
                                      </p:cBhvr>
                                      <p:tavLst>
                                        <p:tav tm="0">
                                          <p:val>
                                            <p:strVal val="ppt_y"/>
                                          </p:val>
                                        </p:tav>
                                        <p:tav tm="100000">
                                          <p:val>
                                            <p:strVal val="ppt_y"/>
                                          </p:val>
                                        </p:tav>
                                      </p:tavLst>
                                    </p:anim>
                                    <p:set>
                                      <p:cBhvr>
                                        <p:cTn id="220" dur="1" fill="hold">
                                          <p:stCondLst>
                                            <p:cond delay="2999"/>
                                          </p:stCondLst>
                                        </p:cTn>
                                        <p:tgtEl>
                                          <p:spTgt spid="10"/>
                                        </p:tgtEl>
                                        <p:attrNameLst>
                                          <p:attrName>style.visibility</p:attrName>
                                        </p:attrNameLst>
                                      </p:cBhvr>
                                      <p:to>
                                        <p:strVal val="hidden"/>
                                      </p:to>
                                    </p:set>
                                  </p:childTnLst>
                                </p:cTn>
                              </p:par>
                              <p:par>
                                <p:cTn id="221" presetID="2" presetClass="exit" presetSubtype="8" fill="hold" grpId="3" nodeType="withEffect">
                                  <p:stCondLst>
                                    <p:cond delay="0"/>
                                  </p:stCondLst>
                                  <p:childTnLst>
                                    <p:anim calcmode="lin" valueType="num">
                                      <p:cBhvr additive="base">
                                        <p:cTn id="222" dur="3000"/>
                                        <p:tgtEl>
                                          <p:spTgt spid="14"/>
                                        </p:tgtEl>
                                        <p:attrNameLst>
                                          <p:attrName>ppt_x</p:attrName>
                                        </p:attrNameLst>
                                      </p:cBhvr>
                                      <p:tavLst>
                                        <p:tav tm="0">
                                          <p:val>
                                            <p:strVal val="ppt_x"/>
                                          </p:val>
                                        </p:tav>
                                        <p:tav tm="100000">
                                          <p:val>
                                            <p:strVal val="0-ppt_w/2"/>
                                          </p:val>
                                        </p:tav>
                                      </p:tavLst>
                                    </p:anim>
                                    <p:anim calcmode="lin" valueType="num">
                                      <p:cBhvr additive="base">
                                        <p:cTn id="223" dur="3000"/>
                                        <p:tgtEl>
                                          <p:spTgt spid="14"/>
                                        </p:tgtEl>
                                        <p:attrNameLst>
                                          <p:attrName>ppt_y</p:attrName>
                                        </p:attrNameLst>
                                      </p:cBhvr>
                                      <p:tavLst>
                                        <p:tav tm="0">
                                          <p:val>
                                            <p:strVal val="ppt_y"/>
                                          </p:val>
                                        </p:tav>
                                        <p:tav tm="100000">
                                          <p:val>
                                            <p:strVal val="ppt_y"/>
                                          </p:val>
                                        </p:tav>
                                      </p:tavLst>
                                    </p:anim>
                                    <p:set>
                                      <p:cBhvr>
                                        <p:cTn id="224" dur="1" fill="hold">
                                          <p:stCondLst>
                                            <p:cond delay="2999"/>
                                          </p:stCondLst>
                                        </p:cTn>
                                        <p:tgtEl>
                                          <p:spTgt spid="14"/>
                                        </p:tgtEl>
                                        <p:attrNameLst>
                                          <p:attrName>style.visibility</p:attrName>
                                        </p:attrNameLst>
                                      </p:cBhvr>
                                      <p:to>
                                        <p:strVal val="hidden"/>
                                      </p:to>
                                    </p:set>
                                  </p:childTnLst>
                                </p:cTn>
                              </p:par>
                              <p:par>
                                <p:cTn id="225" presetID="19" presetClass="exit" presetSubtype="10" fill="hold" grpId="4" nodeType="withEffect">
                                  <p:stCondLst>
                                    <p:cond delay="0"/>
                                  </p:stCondLst>
                                  <p:childTnLst>
                                    <p:anim calcmode="lin" valueType="num">
                                      <p:cBhvr>
                                        <p:cTn id="226" dur="3000"/>
                                        <p:tgtEl>
                                          <p:spTgt spid="5"/>
                                        </p:tgtEl>
                                        <p:attrNameLst>
                                          <p:attrName>ppt_h</p:attrName>
                                        </p:attrNameLst>
                                      </p:cBhvr>
                                      <p:tavLst>
                                        <p:tav tm="0">
                                          <p:val>
                                            <p:strVal val="ppt_h"/>
                                          </p:val>
                                        </p:tav>
                                        <p:tav tm="100000">
                                          <p:val>
                                            <p:strVal val="ppt_h"/>
                                          </p:val>
                                        </p:tav>
                                      </p:tavLst>
                                    </p:anim>
                                    <p:anim calcmode="lin" valueType="num">
                                      <p:cBhvr>
                                        <p:cTn id="227"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28" dur="1" fill="hold">
                                          <p:stCondLst>
                                            <p:cond delay="2999"/>
                                          </p:stCondLst>
                                        </p:cTn>
                                        <p:tgtEl>
                                          <p:spTgt spid="5"/>
                                        </p:tgtEl>
                                        <p:attrNameLst>
                                          <p:attrName>style.visibility</p:attrName>
                                        </p:attrNameLst>
                                      </p:cBhvr>
                                      <p:to>
                                        <p:strVal val="hidden"/>
                                      </p:to>
                                    </p:set>
                                  </p:childTnLst>
                                </p:cTn>
                              </p:par>
                              <p:par>
                                <p:cTn id="229" presetID="19" presetClass="exit" presetSubtype="10" fill="hold" grpId="4" nodeType="withEffect">
                                  <p:stCondLst>
                                    <p:cond delay="0"/>
                                  </p:stCondLst>
                                  <p:childTnLst>
                                    <p:anim calcmode="lin" valueType="num">
                                      <p:cBhvr>
                                        <p:cTn id="230" dur="3000"/>
                                        <p:tgtEl>
                                          <p:spTgt spid="6"/>
                                        </p:tgtEl>
                                        <p:attrNameLst>
                                          <p:attrName>ppt_h</p:attrName>
                                        </p:attrNameLst>
                                      </p:cBhvr>
                                      <p:tavLst>
                                        <p:tav tm="0">
                                          <p:val>
                                            <p:strVal val="ppt_h"/>
                                          </p:val>
                                        </p:tav>
                                        <p:tav tm="100000">
                                          <p:val>
                                            <p:strVal val="ppt_h"/>
                                          </p:val>
                                        </p:tav>
                                      </p:tavLst>
                                    </p:anim>
                                    <p:anim calcmode="lin" valueType="num">
                                      <p:cBhvr>
                                        <p:cTn id="231"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2" dur="1" fill="hold">
                                          <p:stCondLst>
                                            <p:cond delay="2999"/>
                                          </p:stCondLst>
                                        </p:cTn>
                                        <p:tgtEl>
                                          <p:spTgt spid="6"/>
                                        </p:tgtEl>
                                        <p:attrNameLst>
                                          <p:attrName>style.visibility</p:attrName>
                                        </p:attrNameLst>
                                      </p:cBhvr>
                                      <p:to>
                                        <p:strVal val="hidden"/>
                                      </p:to>
                                    </p:set>
                                  </p:childTnLst>
                                </p:cTn>
                              </p:par>
                              <p:par>
                                <p:cTn id="233" presetID="19" presetClass="exit" presetSubtype="10" fill="hold" grpId="4" nodeType="withEffect">
                                  <p:stCondLst>
                                    <p:cond delay="0"/>
                                  </p:stCondLst>
                                  <p:childTnLst>
                                    <p:anim calcmode="lin" valueType="num">
                                      <p:cBhvr>
                                        <p:cTn id="234" dur="3000"/>
                                        <p:tgtEl>
                                          <p:spTgt spid="7"/>
                                        </p:tgtEl>
                                        <p:attrNameLst>
                                          <p:attrName>ppt_h</p:attrName>
                                        </p:attrNameLst>
                                      </p:cBhvr>
                                      <p:tavLst>
                                        <p:tav tm="0">
                                          <p:val>
                                            <p:strVal val="ppt_h"/>
                                          </p:val>
                                        </p:tav>
                                        <p:tav tm="100000">
                                          <p:val>
                                            <p:strVal val="ppt_h"/>
                                          </p:val>
                                        </p:tav>
                                      </p:tavLst>
                                    </p:anim>
                                    <p:anim calcmode="lin" valueType="num">
                                      <p:cBhvr>
                                        <p:cTn id="235"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36" dur="1" fill="hold">
                                          <p:stCondLst>
                                            <p:cond delay="2999"/>
                                          </p:stCondLst>
                                        </p:cTn>
                                        <p:tgtEl>
                                          <p:spTgt spid="7"/>
                                        </p:tgtEl>
                                        <p:attrNameLst>
                                          <p:attrName>style.visibility</p:attrName>
                                        </p:attrNameLst>
                                      </p:cBhvr>
                                      <p:to>
                                        <p:strVal val="hidden"/>
                                      </p:to>
                                    </p:set>
                                  </p:childTnLst>
                                </p:cTn>
                              </p:par>
                              <p:par>
                                <p:cTn id="237" presetID="19" presetClass="exit" presetSubtype="10" fill="hold" grpId="4" nodeType="withEffect">
                                  <p:stCondLst>
                                    <p:cond delay="0"/>
                                  </p:stCondLst>
                                  <p:childTnLst>
                                    <p:anim calcmode="lin" valueType="num">
                                      <p:cBhvr>
                                        <p:cTn id="238" dur="3000"/>
                                        <p:tgtEl>
                                          <p:spTgt spid="8"/>
                                        </p:tgtEl>
                                        <p:attrNameLst>
                                          <p:attrName>ppt_h</p:attrName>
                                        </p:attrNameLst>
                                      </p:cBhvr>
                                      <p:tavLst>
                                        <p:tav tm="0">
                                          <p:val>
                                            <p:strVal val="ppt_h"/>
                                          </p:val>
                                        </p:tav>
                                        <p:tav tm="100000">
                                          <p:val>
                                            <p:strVal val="ppt_h"/>
                                          </p:val>
                                        </p:tav>
                                      </p:tavLst>
                                    </p:anim>
                                    <p:anim calcmode="lin" valueType="num">
                                      <p:cBhvr>
                                        <p:cTn id="239"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40" dur="1" fill="hold">
                                          <p:stCondLst>
                                            <p:cond delay="2999"/>
                                          </p:stCondLst>
                                        </p:cTn>
                                        <p:tgtEl>
                                          <p:spTgt spid="8"/>
                                        </p:tgtEl>
                                        <p:attrNameLst>
                                          <p:attrName>style.visibility</p:attrName>
                                        </p:attrNameLst>
                                      </p:cBhvr>
                                      <p:to>
                                        <p:strVal val="hidden"/>
                                      </p:to>
                                    </p:set>
                                  </p:childTnLst>
                                </p:cTn>
                              </p:par>
                              <p:par>
                                <p:cTn id="241" presetID="19" presetClass="exit" presetSubtype="5" fill="hold" grpId="4" nodeType="withEffect">
                                  <p:stCondLst>
                                    <p:cond delay="0"/>
                                  </p:stCondLst>
                                  <p:childTnLst>
                                    <p:anim calcmode="lin" valueType="num">
                                      <p:cBhvr>
                                        <p:cTn id="242" dur="3000"/>
                                        <p:tgtEl>
                                          <p:spTgt spid="9"/>
                                        </p:tgtEl>
                                        <p:attrNameLst>
                                          <p:attrName>ppt_w</p:attrName>
                                        </p:attrNameLst>
                                      </p:cBhvr>
                                      <p:tavLst>
                                        <p:tav tm="0">
                                          <p:val>
                                            <p:strVal val="ppt_w"/>
                                          </p:val>
                                        </p:tav>
                                        <p:tav tm="100000">
                                          <p:val>
                                            <p:strVal val="ppt_w"/>
                                          </p:val>
                                        </p:tav>
                                      </p:tavLst>
                                    </p:anim>
                                    <p:anim calcmode="lin" valueType="num">
                                      <p:cBhvr>
                                        <p:cTn id="243"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4" dur="1" fill="hold">
                                          <p:stCondLst>
                                            <p:cond delay="2999"/>
                                          </p:stCondLst>
                                        </p:cTn>
                                        <p:tgtEl>
                                          <p:spTgt spid="9"/>
                                        </p:tgtEl>
                                        <p:attrNameLst>
                                          <p:attrName>style.visibility</p:attrName>
                                        </p:attrNameLst>
                                      </p:cBhvr>
                                      <p:to>
                                        <p:strVal val="hidden"/>
                                      </p:to>
                                    </p:set>
                                  </p:childTnLst>
                                </p:cTn>
                              </p:par>
                              <p:par>
                                <p:cTn id="245" presetID="19" presetClass="exit" presetSubtype="5" fill="hold" grpId="4" nodeType="withEffect">
                                  <p:stCondLst>
                                    <p:cond delay="0"/>
                                  </p:stCondLst>
                                  <p:childTnLst>
                                    <p:anim calcmode="lin" valueType="num">
                                      <p:cBhvr>
                                        <p:cTn id="246" dur="3000"/>
                                        <p:tgtEl>
                                          <p:spTgt spid="10"/>
                                        </p:tgtEl>
                                        <p:attrNameLst>
                                          <p:attrName>ppt_w</p:attrName>
                                        </p:attrNameLst>
                                      </p:cBhvr>
                                      <p:tavLst>
                                        <p:tav tm="0">
                                          <p:val>
                                            <p:strVal val="ppt_w"/>
                                          </p:val>
                                        </p:tav>
                                        <p:tav tm="100000">
                                          <p:val>
                                            <p:strVal val="ppt_w"/>
                                          </p:val>
                                        </p:tav>
                                      </p:tavLst>
                                    </p:anim>
                                    <p:anim calcmode="lin" valueType="num">
                                      <p:cBhvr>
                                        <p:cTn id="247"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48" dur="1" fill="hold">
                                          <p:stCondLst>
                                            <p:cond delay="2999"/>
                                          </p:stCondLst>
                                        </p:cTn>
                                        <p:tgtEl>
                                          <p:spTgt spid="10"/>
                                        </p:tgtEl>
                                        <p:attrNameLst>
                                          <p:attrName>style.visibility</p:attrName>
                                        </p:attrNameLst>
                                      </p:cBhvr>
                                      <p:to>
                                        <p:strVal val="hidden"/>
                                      </p:to>
                                    </p:set>
                                  </p:childTnLst>
                                </p:cTn>
                              </p:par>
                              <p:par>
                                <p:cTn id="249" presetID="19" presetClass="exit" presetSubtype="5" fill="hold" grpId="4" nodeType="withEffect">
                                  <p:stCondLst>
                                    <p:cond delay="0"/>
                                  </p:stCondLst>
                                  <p:childTnLst>
                                    <p:anim calcmode="lin" valueType="num">
                                      <p:cBhvr>
                                        <p:cTn id="250" dur="3000"/>
                                        <p:tgtEl>
                                          <p:spTgt spid="11"/>
                                        </p:tgtEl>
                                        <p:attrNameLst>
                                          <p:attrName>ppt_w</p:attrName>
                                        </p:attrNameLst>
                                      </p:cBhvr>
                                      <p:tavLst>
                                        <p:tav tm="0">
                                          <p:val>
                                            <p:strVal val="ppt_w"/>
                                          </p:val>
                                        </p:tav>
                                        <p:tav tm="100000">
                                          <p:val>
                                            <p:strVal val="ppt_w"/>
                                          </p:val>
                                        </p:tav>
                                      </p:tavLst>
                                    </p:anim>
                                    <p:anim calcmode="lin" valueType="num">
                                      <p:cBhvr>
                                        <p:cTn id="251"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2" dur="1" fill="hold">
                                          <p:stCondLst>
                                            <p:cond delay="2999"/>
                                          </p:stCondLst>
                                        </p:cTn>
                                        <p:tgtEl>
                                          <p:spTgt spid="11"/>
                                        </p:tgtEl>
                                        <p:attrNameLst>
                                          <p:attrName>style.visibility</p:attrName>
                                        </p:attrNameLst>
                                      </p:cBhvr>
                                      <p:to>
                                        <p:strVal val="hidden"/>
                                      </p:to>
                                    </p:set>
                                  </p:childTnLst>
                                </p:cTn>
                              </p:par>
                              <p:par>
                                <p:cTn id="253" presetID="19" presetClass="exit" presetSubtype="5" fill="hold" grpId="4" nodeType="withEffect">
                                  <p:stCondLst>
                                    <p:cond delay="0"/>
                                  </p:stCondLst>
                                  <p:childTnLst>
                                    <p:anim calcmode="lin" valueType="num">
                                      <p:cBhvr>
                                        <p:cTn id="254" dur="3000"/>
                                        <p:tgtEl>
                                          <p:spTgt spid="12"/>
                                        </p:tgtEl>
                                        <p:attrNameLst>
                                          <p:attrName>ppt_w</p:attrName>
                                        </p:attrNameLst>
                                      </p:cBhvr>
                                      <p:tavLst>
                                        <p:tav tm="0">
                                          <p:val>
                                            <p:strVal val="ppt_w"/>
                                          </p:val>
                                        </p:tav>
                                        <p:tav tm="100000">
                                          <p:val>
                                            <p:strVal val="ppt_w"/>
                                          </p:val>
                                        </p:tav>
                                      </p:tavLst>
                                    </p:anim>
                                    <p:anim calcmode="lin" valueType="num">
                                      <p:cBhvr>
                                        <p:cTn id="25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256" dur="1" fill="hold">
                                          <p:stCondLst>
                                            <p:cond delay="2999"/>
                                          </p:stCondLst>
                                        </p:cTn>
                                        <p:tgtEl>
                                          <p:spTgt spid="12"/>
                                        </p:tgtEl>
                                        <p:attrNameLst>
                                          <p:attrName>style.visibility</p:attrName>
                                        </p:attrNameLst>
                                      </p:cBhvr>
                                      <p:to>
                                        <p:strVal val="hidden"/>
                                      </p:to>
                                    </p:set>
                                  </p:childTnLst>
                                </p:cTn>
                              </p:par>
                              <p:par>
                                <p:cTn id="257" presetID="19" presetClass="exit" presetSubtype="10" fill="hold" grpId="4" nodeType="withEffect">
                                  <p:stCondLst>
                                    <p:cond delay="0"/>
                                  </p:stCondLst>
                                  <p:childTnLst>
                                    <p:anim calcmode="lin" valueType="num">
                                      <p:cBhvr>
                                        <p:cTn id="258" dur="3000"/>
                                        <p:tgtEl>
                                          <p:spTgt spid="13"/>
                                        </p:tgtEl>
                                        <p:attrNameLst>
                                          <p:attrName>ppt_h</p:attrName>
                                        </p:attrNameLst>
                                      </p:cBhvr>
                                      <p:tavLst>
                                        <p:tav tm="0">
                                          <p:val>
                                            <p:strVal val="ppt_h"/>
                                          </p:val>
                                        </p:tav>
                                        <p:tav tm="100000">
                                          <p:val>
                                            <p:strVal val="ppt_h"/>
                                          </p:val>
                                        </p:tav>
                                      </p:tavLst>
                                    </p:anim>
                                    <p:anim calcmode="lin" valueType="num">
                                      <p:cBhvr>
                                        <p:cTn id="259" dur="3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0" dur="1" fill="hold">
                                          <p:stCondLst>
                                            <p:cond delay="2999"/>
                                          </p:stCondLst>
                                        </p:cTn>
                                        <p:tgtEl>
                                          <p:spTgt spid="13"/>
                                        </p:tgtEl>
                                        <p:attrNameLst>
                                          <p:attrName>style.visibility</p:attrName>
                                        </p:attrNameLst>
                                      </p:cBhvr>
                                      <p:to>
                                        <p:strVal val="hidden"/>
                                      </p:to>
                                    </p:set>
                                  </p:childTnLst>
                                </p:cTn>
                              </p:par>
                              <p:par>
                                <p:cTn id="261" presetID="19" presetClass="exit" presetSubtype="10" fill="hold" grpId="4" nodeType="withEffect">
                                  <p:stCondLst>
                                    <p:cond delay="0"/>
                                  </p:stCondLst>
                                  <p:childTnLst>
                                    <p:anim calcmode="lin" valueType="num">
                                      <p:cBhvr>
                                        <p:cTn id="262" dur="3000"/>
                                        <p:tgtEl>
                                          <p:spTgt spid="14"/>
                                        </p:tgtEl>
                                        <p:attrNameLst>
                                          <p:attrName>ppt_h</p:attrName>
                                        </p:attrNameLst>
                                      </p:cBhvr>
                                      <p:tavLst>
                                        <p:tav tm="0">
                                          <p:val>
                                            <p:strVal val="ppt_h"/>
                                          </p:val>
                                        </p:tav>
                                        <p:tav tm="100000">
                                          <p:val>
                                            <p:strVal val="ppt_h"/>
                                          </p:val>
                                        </p:tav>
                                      </p:tavLst>
                                    </p:anim>
                                    <p:anim calcmode="lin" valueType="num">
                                      <p:cBhvr>
                                        <p:cTn id="263" dur="3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4" dur="1" fill="hold">
                                          <p:stCondLst>
                                            <p:cond delay="2999"/>
                                          </p:stCondLst>
                                        </p:cTn>
                                        <p:tgtEl>
                                          <p:spTgt spid="14"/>
                                        </p:tgtEl>
                                        <p:attrNameLst>
                                          <p:attrName>style.visibility</p:attrName>
                                        </p:attrNameLst>
                                      </p:cBhvr>
                                      <p:to>
                                        <p:strVal val="hidden"/>
                                      </p:to>
                                    </p:set>
                                  </p:childTnLst>
                                </p:cTn>
                              </p:par>
                              <p:par>
                                <p:cTn id="265" presetID="19" presetClass="exit" presetSubtype="10" fill="hold" grpId="4" nodeType="withEffect">
                                  <p:stCondLst>
                                    <p:cond delay="0"/>
                                  </p:stCondLst>
                                  <p:childTnLst>
                                    <p:anim calcmode="lin" valueType="num">
                                      <p:cBhvr>
                                        <p:cTn id="266" dur="3000"/>
                                        <p:tgtEl>
                                          <p:spTgt spid="15"/>
                                        </p:tgtEl>
                                        <p:attrNameLst>
                                          <p:attrName>ppt_h</p:attrName>
                                        </p:attrNameLst>
                                      </p:cBhvr>
                                      <p:tavLst>
                                        <p:tav tm="0">
                                          <p:val>
                                            <p:strVal val="ppt_h"/>
                                          </p:val>
                                        </p:tav>
                                        <p:tav tm="100000">
                                          <p:val>
                                            <p:strVal val="ppt_h"/>
                                          </p:val>
                                        </p:tav>
                                      </p:tavLst>
                                    </p:anim>
                                    <p:anim calcmode="lin" valueType="num">
                                      <p:cBhvr>
                                        <p:cTn id="267" dur="3000"/>
                                        <p:tgtEl>
                                          <p:spTgt spid="1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68" dur="1" fill="hold">
                                          <p:stCondLst>
                                            <p:cond delay="2999"/>
                                          </p:stCondLst>
                                        </p:cTn>
                                        <p:tgtEl>
                                          <p:spTgt spid="15"/>
                                        </p:tgtEl>
                                        <p:attrNameLst>
                                          <p:attrName>style.visibility</p:attrName>
                                        </p:attrNameLst>
                                      </p:cBhvr>
                                      <p:to>
                                        <p:strVal val="hidden"/>
                                      </p:to>
                                    </p:set>
                                  </p:childTnLst>
                                </p:cTn>
                              </p:par>
                              <p:par>
                                <p:cTn id="269" presetID="19" presetClass="exit" presetSubtype="10" fill="hold" grpId="4" nodeType="withEffect">
                                  <p:stCondLst>
                                    <p:cond delay="0"/>
                                  </p:stCondLst>
                                  <p:childTnLst>
                                    <p:anim calcmode="lin" valueType="num">
                                      <p:cBhvr>
                                        <p:cTn id="270" dur="3000"/>
                                        <p:tgtEl>
                                          <p:spTgt spid="16"/>
                                        </p:tgtEl>
                                        <p:attrNameLst>
                                          <p:attrName>ppt_h</p:attrName>
                                        </p:attrNameLst>
                                      </p:cBhvr>
                                      <p:tavLst>
                                        <p:tav tm="0">
                                          <p:val>
                                            <p:strVal val="ppt_h"/>
                                          </p:val>
                                        </p:tav>
                                        <p:tav tm="100000">
                                          <p:val>
                                            <p:strVal val="ppt_h"/>
                                          </p:val>
                                        </p:tav>
                                      </p:tavLst>
                                    </p:anim>
                                    <p:anim calcmode="lin" valueType="num">
                                      <p:cBhvr>
                                        <p:cTn id="271" dur="3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272" dur="1" fill="hold">
                                          <p:stCondLst>
                                            <p:cond delay="2999"/>
                                          </p:stCondLst>
                                        </p:cTn>
                                        <p:tgtEl>
                                          <p:spTgt spid="16"/>
                                        </p:tgtEl>
                                        <p:attrNameLst>
                                          <p:attrName>style.visibility</p:attrName>
                                        </p:attrNameLst>
                                      </p:cBhvr>
                                      <p:to>
                                        <p:strVal val="hidden"/>
                                      </p:to>
                                    </p:set>
                                  </p:childTnLst>
                                </p:cTn>
                              </p:par>
                              <p:par>
                                <p:cTn id="273" presetID="23" presetClass="entr" presetSubtype="272" fill="hold" nodeType="withEffect">
                                  <p:stCondLst>
                                    <p:cond delay="0"/>
                                  </p:stCondLst>
                                  <p:childTnLst>
                                    <p:set>
                                      <p:cBhvr>
                                        <p:cTn id="274" dur="1" fill="hold">
                                          <p:stCondLst>
                                            <p:cond delay="0"/>
                                          </p:stCondLst>
                                        </p:cTn>
                                        <p:tgtEl>
                                          <p:spTgt spid="4"/>
                                        </p:tgtEl>
                                        <p:attrNameLst>
                                          <p:attrName>style.visibility</p:attrName>
                                        </p:attrNameLst>
                                      </p:cBhvr>
                                      <p:to>
                                        <p:strVal val="visible"/>
                                      </p:to>
                                    </p:set>
                                    <p:anim calcmode="lin" valueType="num">
                                      <p:cBhvr>
                                        <p:cTn id="275" dur="3000" fill="hold"/>
                                        <p:tgtEl>
                                          <p:spTgt spid="4"/>
                                        </p:tgtEl>
                                        <p:attrNameLst>
                                          <p:attrName>ppt_w</p:attrName>
                                        </p:attrNameLst>
                                      </p:cBhvr>
                                      <p:tavLst>
                                        <p:tav tm="0">
                                          <p:val>
                                            <p:strVal val="2/3*#ppt_w"/>
                                          </p:val>
                                        </p:tav>
                                        <p:tav tm="100000">
                                          <p:val>
                                            <p:strVal val="#ppt_w"/>
                                          </p:val>
                                        </p:tav>
                                      </p:tavLst>
                                    </p:anim>
                                    <p:anim calcmode="lin" valueType="num">
                                      <p:cBhvr>
                                        <p:cTn id="276" dur="3000" fill="hold"/>
                                        <p:tgtEl>
                                          <p:spTgt spid="4"/>
                                        </p:tgtEl>
                                        <p:attrNameLst>
                                          <p:attrName>ppt_h</p:attrName>
                                        </p:attrNameLst>
                                      </p:cBhvr>
                                      <p:tavLst>
                                        <p:tav tm="0">
                                          <p:val>
                                            <p:strVal val="2/3*#ppt_h"/>
                                          </p:val>
                                        </p:tav>
                                        <p:tav tm="100000">
                                          <p:val>
                                            <p:strVal val="#ppt_h"/>
                                          </p:val>
                                        </p:tav>
                                      </p:tavLst>
                                    </p:anim>
                                  </p:childTnLst>
                                </p:cTn>
                              </p:par>
                              <p:par>
                                <p:cTn id="277" presetID="4" presetClass="entr" presetSubtype="32" fill="hold" nodeType="withEffect">
                                  <p:stCondLst>
                                    <p:cond delay="0"/>
                                  </p:stCondLst>
                                  <p:childTnLst>
                                    <p:set>
                                      <p:cBhvr>
                                        <p:cTn id="278" dur="1" fill="hold">
                                          <p:stCondLst>
                                            <p:cond delay="0"/>
                                          </p:stCondLst>
                                        </p:cTn>
                                        <p:tgtEl>
                                          <p:spTgt spid="4"/>
                                        </p:tgtEl>
                                        <p:attrNameLst>
                                          <p:attrName>style.visibility</p:attrName>
                                        </p:attrNameLst>
                                      </p:cBhvr>
                                      <p:to>
                                        <p:strVal val="visible"/>
                                      </p:to>
                                    </p:set>
                                    <p:animEffect transition="in" filter="box(out)">
                                      <p:cBhvr>
                                        <p:cTn id="279"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5" grpId="4" animBg="1"/>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rgbClr val="CC9900">
                  <a:shade val="67500"/>
                  <a:satMod val="115000"/>
                </a:srgbClr>
              </a:gs>
              <a:gs pos="100000">
                <a:srgbClr val="CC9900">
                  <a:shade val="100000"/>
                  <a:satMod val="115000"/>
                </a:srgbClr>
              </a:gs>
            </a:gsLst>
            <a:path path="circle">
              <a:fillToRect l="50000" t="50000" r="50000" b="50000"/>
            </a:path>
            <a:tileRect/>
          </a:gradFill>
        </p:spPr>
        <p:txBody>
          <a:bodyPr/>
          <a:lstStyle/>
          <a:p>
            <a:endParaRPr lang="es-ES" dirty="0"/>
          </a:p>
        </p:txBody>
      </p:sp>
      <p:pic>
        <p:nvPicPr>
          <p:cNvPr id="6" name="5 Imagen" descr="puno-el-lago-titicaca-L-RcWHUz.jpeg"/>
          <p:cNvPicPr>
            <a:picLocks noChangeAspect="1"/>
          </p:cNvPicPr>
          <p:nvPr/>
        </p:nvPicPr>
        <p:blipFill>
          <a:blip r:embed="rId2"/>
          <a:stretch>
            <a:fillRect/>
          </a:stretch>
        </p:blipFill>
        <p:spPr>
          <a:xfrm>
            <a:off x="0" y="0"/>
            <a:ext cx="9144000" cy="6858000"/>
          </a:xfrm>
          <a:prstGeom prst="rect">
            <a:avLst/>
          </a:prstGeom>
        </p:spPr>
      </p:pic>
      <p:sp>
        <p:nvSpPr>
          <p:cNvPr id="5" name="4 Cheurón"/>
          <p:cNvSpPr/>
          <p:nvPr/>
        </p:nvSpPr>
        <p:spPr>
          <a:xfrm rot="2068681">
            <a:off x="2695534" y="1619503"/>
            <a:ext cx="1714512" cy="1726563"/>
          </a:xfrm>
          <a:prstGeom prst="chevron">
            <a:avLst>
              <a:gd name="adj" fmla="val 71800"/>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7" name="6 Cheurón"/>
          <p:cNvSpPr/>
          <p:nvPr/>
        </p:nvSpPr>
        <p:spPr>
          <a:xfrm rot="8478303">
            <a:off x="5209272" y="1560853"/>
            <a:ext cx="1714512" cy="1726563"/>
          </a:xfrm>
          <a:prstGeom prst="chevron">
            <a:avLst>
              <a:gd name="adj" fmla="val 76155"/>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Cheurón"/>
          <p:cNvSpPr/>
          <p:nvPr/>
        </p:nvSpPr>
        <p:spPr>
          <a:xfrm rot="19298174">
            <a:off x="2779564" y="3703226"/>
            <a:ext cx="1714512" cy="1726563"/>
          </a:xfrm>
          <a:prstGeom prst="chevron">
            <a:avLst>
              <a:gd name="adj" fmla="val 72777"/>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Cheurón"/>
          <p:cNvSpPr/>
          <p:nvPr/>
        </p:nvSpPr>
        <p:spPr>
          <a:xfrm rot="13487733">
            <a:off x="5002763" y="3563661"/>
            <a:ext cx="1714512" cy="1726563"/>
          </a:xfrm>
          <a:prstGeom prst="chevron">
            <a:avLst>
              <a:gd name="adj" fmla="val 77602"/>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Cheurón"/>
          <p:cNvSpPr/>
          <p:nvPr/>
        </p:nvSpPr>
        <p:spPr>
          <a:xfrm rot="8478303">
            <a:off x="5637901" y="1203664"/>
            <a:ext cx="1714512" cy="1726563"/>
          </a:xfrm>
          <a:prstGeom prst="chevron">
            <a:avLst>
              <a:gd name="adj" fmla="val 74641"/>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Cheurón"/>
          <p:cNvSpPr/>
          <p:nvPr/>
        </p:nvSpPr>
        <p:spPr>
          <a:xfrm rot="13487733">
            <a:off x="5431390" y="3925205"/>
            <a:ext cx="1714512" cy="1726563"/>
          </a:xfrm>
          <a:prstGeom prst="chevron">
            <a:avLst>
              <a:gd name="adj" fmla="val 77626"/>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Cheurón"/>
          <p:cNvSpPr/>
          <p:nvPr/>
        </p:nvSpPr>
        <p:spPr>
          <a:xfrm rot="19298174">
            <a:off x="2279497" y="4060416"/>
            <a:ext cx="1714512" cy="1726563"/>
          </a:xfrm>
          <a:prstGeom prst="chevron">
            <a:avLst>
              <a:gd name="adj" fmla="val 73680"/>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Cheurón"/>
          <p:cNvSpPr/>
          <p:nvPr/>
        </p:nvSpPr>
        <p:spPr>
          <a:xfrm rot="2068681">
            <a:off x="2124030" y="1262312"/>
            <a:ext cx="1714512" cy="1726563"/>
          </a:xfrm>
          <a:prstGeom prst="chevron">
            <a:avLst>
              <a:gd name="adj" fmla="val 71442"/>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Cheurón"/>
          <p:cNvSpPr/>
          <p:nvPr/>
        </p:nvSpPr>
        <p:spPr>
          <a:xfrm rot="8478303">
            <a:off x="6161942" y="800998"/>
            <a:ext cx="1748437" cy="1586632"/>
          </a:xfrm>
          <a:prstGeom prst="chevron">
            <a:avLst>
              <a:gd name="adj" fmla="val 83807"/>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Cheurón"/>
          <p:cNvSpPr/>
          <p:nvPr/>
        </p:nvSpPr>
        <p:spPr>
          <a:xfrm rot="13487733">
            <a:off x="5931457" y="4353833"/>
            <a:ext cx="1714512" cy="1726563"/>
          </a:xfrm>
          <a:prstGeom prst="chevron">
            <a:avLst>
              <a:gd name="adj" fmla="val 76177"/>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Cheurón"/>
          <p:cNvSpPr/>
          <p:nvPr/>
        </p:nvSpPr>
        <p:spPr>
          <a:xfrm rot="2068681">
            <a:off x="1481089" y="833684"/>
            <a:ext cx="1714512" cy="1726563"/>
          </a:xfrm>
          <a:prstGeom prst="chevron">
            <a:avLst>
              <a:gd name="adj" fmla="val 72192"/>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Cheurón"/>
          <p:cNvSpPr/>
          <p:nvPr/>
        </p:nvSpPr>
        <p:spPr>
          <a:xfrm rot="19298174">
            <a:off x="1779431" y="4417606"/>
            <a:ext cx="1714512" cy="1726563"/>
          </a:xfrm>
          <a:prstGeom prst="chevron">
            <a:avLst>
              <a:gd name="adj" fmla="val 72684"/>
            </a:avLst>
          </a:prstGeom>
          <a:gradFill flip="none" rotWithShape="1">
            <a:gsLst>
              <a:gs pos="47000">
                <a:srgbClr val="CC9900"/>
              </a:gs>
              <a:gs pos="13000">
                <a:srgbClr val="5F5F5F"/>
              </a:gs>
              <a:gs pos="21001">
                <a:srgbClr val="5F5F5F"/>
              </a:gs>
              <a:gs pos="63000">
                <a:srgbClr val="FFFFFF"/>
              </a:gs>
              <a:gs pos="67000">
                <a:srgbClr val="B2B2B2"/>
              </a:gs>
              <a:gs pos="69000">
                <a:srgbClr val="292929"/>
              </a:gs>
              <a:gs pos="82001">
                <a:srgbClr val="777777"/>
              </a:gs>
              <a:gs pos="100000">
                <a:srgbClr val="EAEAEA"/>
              </a:gs>
            </a:gsLst>
            <a:lin ang="2700000" scaled="1"/>
            <a:tileRect/>
          </a:gradFill>
          <a:ln>
            <a:noFill/>
          </a:ln>
          <a:effectLst>
            <a:outerShdw blurRad="76200" dir="13500000" sy="23000" kx="1200000" algn="br" rotWithShape="0">
              <a:prstClr val="black">
                <a:alpha val="20000"/>
              </a:prstClr>
            </a:outerShdw>
          </a:effectLst>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8"/>
                                        </p:tgtEl>
                                        <p:attrNameLst>
                                          <p:attrName>style.opacity</p:attrName>
                                        </p:attrNameLst>
                                      </p:cBhvr>
                                      <p:to>
                                        <p:strVal val="0"/>
                                      </p:to>
                                    </p:set>
                                    <p:animEffect filter="image" prLst="opacity: 0">
                                      <p:cBhvr rctx="IE">
                                        <p:cTn id="7" dur="indefinite"/>
                                        <p:tgtEl>
                                          <p:spTgt spid="18"/>
                                        </p:tgtEl>
                                      </p:cBhvr>
                                    </p:animEffect>
                                  </p:childTnLst>
                                </p:cTn>
                              </p:par>
                              <p:par>
                                <p:cTn id="8" presetID="2" presetClass="entr" presetSubtype="6"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1+#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3"/>
                                        </p:tgtEl>
                                        <p:attrNameLst>
                                          <p:attrName>style.visibility</p:attrName>
                                        </p:attrNameLst>
                                      </p:cBhvr>
                                      <p:to>
                                        <p:strVal val="visible"/>
                                      </p:to>
                                    </p:set>
                                    <p:anim calcmode="lin" valueType="num">
                                      <p:cBhvr additive="base">
                                        <p:cTn id="14" dur="3000" fill="hold"/>
                                        <p:tgtEl>
                                          <p:spTgt spid="13"/>
                                        </p:tgtEl>
                                        <p:attrNameLst>
                                          <p:attrName>ppt_x</p:attrName>
                                        </p:attrNameLst>
                                      </p:cBhvr>
                                      <p:tavLst>
                                        <p:tav tm="0">
                                          <p:val>
                                            <p:strVal val="1+#ppt_w/2"/>
                                          </p:val>
                                        </p:tav>
                                        <p:tav tm="100000">
                                          <p:val>
                                            <p:strVal val="#ppt_x"/>
                                          </p:val>
                                        </p:tav>
                                      </p:tavLst>
                                    </p:anim>
                                    <p:anim calcmode="lin" valueType="num">
                                      <p:cBhvr additive="base">
                                        <p:cTn id="15" dur="3000" fill="hold"/>
                                        <p:tgtEl>
                                          <p:spTgt spid="13"/>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1+#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9"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 calcmode="lin" valueType="num">
                                      <p:cBhvr additive="base">
                                        <p:cTn id="22" dur="3000" fill="hold"/>
                                        <p:tgtEl>
                                          <p:spTgt spid="9"/>
                                        </p:tgtEl>
                                        <p:attrNameLst>
                                          <p:attrName>ppt_x</p:attrName>
                                        </p:attrNameLst>
                                      </p:cBhvr>
                                      <p:tavLst>
                                        <p:tav tm="0">
                                          <p:val>
                                            <p:strVal val="0-#ppt_w/2"/>
                                          </p:val>
                                        </p:tav>
                                        <p:tav tm="100000">
                                          <p:val>
                                            <p:strVal val="#ppt_x"/>
                                          </p:val>
                                        </p:tav>
                                      </p:tavLst>
                                    </p:anim>
                                    <p:anim calcmode="lin" valueType="num">
                                      <p:cBhvr additive="base">
                                        <p:cTn id="23" dur="3000" fill="hold"/>
                                        <p:tgtEl>
                                          <p:spTgt spid="9"/>
                                        </p:tgtEl>
                                        <p:attrNameLst>
                                          <p:attrName>ppt_y</p:attrName>
                                        </p:attrNameLst>
                                      </p:cBhvr>
                                      <p:tavLst>
                                        <p:tav tm="0">
                                          <p:val>
                                            <p:strVal val="0-#ppt_h/2"/>
                                          </p:val>
                                        </p:tav>
                                        <p:tav tm="100000">
                                          <p:val>
                                            <p:strVal val="#ppt_y"/>
                                          </p:val>
                                        </p:tav>
                                      </p:tavLst>
                                    </p:anim>
                                  </p:childTnLst>
                                </p:cTn>
                              </p:par>
                              <p:par>
                                <p:cTn id="24" presetID="2" presetClass="entr" presetSubtype="9" fill="hold" grpId="0" nodeType="with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additive="base">
                                        <p:cTn id="26" dur="3000" fill="hold"/>
                                        <p:tgtEl>
                                          <p:spTgt spid="11"/>
                                        </p:tgtEl>
                                        <p:attrNameLst>
                                          <p:attrName>ppt_x</p:attrName>
                                        </p:attrNameLst>
                                      </p:cBhvr>
                                      <p:tavLst>
                                        <p:tav tm="0">
                                          <p:val>
                                            <p:strVal val="0-#ppt_w/2"/>
                                          </p:val>
                                        </p:tav>
                                        <p:tav tm="100000">
                                          <p:val>
                                            <p:strVal val="#ppt_x"/>
                                          </p:val>
                                        </p:tav>
                                      </p:tavLst>
                                    </p:anim>
                                    <p:anim calcmode="lin" valueType="num">
                                      <p:cBhvr additive="base">
                                        <p:cTn id="27" dur="3000" fill="hold"/>
                                        <p:tgtEl>
                                          <p:spTgt spid="11"/>
                                        </p:tgtEl>
                                        <p:attrNameLst>
                                          <p:attrName>ppt_y</p:attrName>
                                        </p:attrNameLst>
                                      </p:cBhvr>
                                      <p:tavLst>
                                        <p:tav tm="0">
                                          <p:val>
                                            <p:strVal val="0-#ppt_h/2"/>
                                          </p:val>
                                        </p:tav>
                                        <p:tav tm="100000">
                                          <p:val>
                                            <p:strVal val="#ppt_y"/>
                                          </p:val>
                                        </p:tav>
                                      </p:tavLst>
                                    </p:anim>
                                  </p:childTnLst>
                                </p:cTn>
                              </p:par>
                              <p:par>
                                <p:cTn id="28" presetID="2" presetClass="entr" presetSubtype="9"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0-#ppt_h/2"/>
                                          </p:val>
                                        </p:tav>
                                        <p:tav tm="100000">
                                          <p:val>
                                            <p:strVal val="#ppt_y"/>
                                          </p:val>
                                        </p:tav>
                                      </p:tavLst>
                                    </p:anim>
                                  </p:childTnLst>
                                </p:cTn>
                              </p:par>
                              <p:par>
                                <p:cTn id="32" presetID="2" presetClass="entr" presetSubtype="3" fill="hold" grpId="0" nodeType="withEffect">
                                  <p:stCondLst>
                                    <p:cond delay="0"/>
                                  </p:stCondLst>
                                  <p:childTnLst>
                                    <p:set>
                                      <p:cBhvr>
                                        <p:cTn id="33" dur="1" fill="hold">
                                          <p:stCondLst>
                                            <p:cond delay="0"/>
                                          </p:stCondLst>
                                        </p:cTn>
                                        <p:tgtEl>
                                          <p:spTgt spid="8"/>
                                        </p:tgtEl>
                                        <p:attrNameLst>
                                          <p:attrName>style.visibility</p:attrName>
                                        </p:attrNameLst>
                                      </p:cBhvr>
                                      <p:to>
                                        <p:strVal val="visible"/>
                                      </p:to>
                                    </p:set>
                                    <p:anim calcmode="lin" valueType="num">
                                      <p:cBhvr additive="base">
                                        <p:cTn id="34" dur="3000" fill="hold"/>
                                        <p:tgtEl>
                                          <p:spTgt spid="8"/>
                                        </p:tgtEl>
                                        <p:attrNameLst>
                                          <p:attrName>ppt_x</p:attrName>
                                        </p:attrNameLst>
                                      </p:cBhvr>
                                      <p:tavLst>
                                        <p:tav tm="0">
                                          <p:val>
                                            <p:strVal val="1+#ppt_w/2"/>
                                          </p:val>
                                        </p:tav>
                                        <p:tav tm="100000">
                                          <p:val>
                                            <p:strVal val="#ppt_x"/>
                                          </p:val>
                                        </p:tav>
                                      </p:tavLst>
                                    </p:anim>
                                    <p:anim calcmode="lin" valueType="num">
                                      <p:cBhvr additive="base">
                                        <p:cTn id="35" dur="3000" fill="hold"/>
                                        <p:tgtEl>
                                          <p:spTgt spid="8"/>
                                        </p:tgtEl>
                                        <p:attrNameLst>
                                          <p:attrName>ppt_y</p:attrName>
                                        </p:attrNameLst>
                                      </p:cBhvr>
                                      <p:tavLst>
                                        <p:tav tm="0">
                                          <p:val>
                                            <p:strVal val="0-#ppt_h/2"/>
                                          </p:val>
                                        </p:tav>
                                        <p:tav tm="100000">
                                          <p:val>
                                            <p:strVal val="#ppt_y"/>
                                          </p:val>
                                        </p:tav>
                                      </p:tavLst>
                                    </p:anim>
                                  </p:childTnLst>
                                </p:cTn>
                              </p:par>
                              <p:par>
                                <p:cTn id="36" presetID="2" presetClass="entr" presetSubtype="3" fill="hold" grpId="0" nodeType="with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3000" fill="hold"/>
                                        <p:tgtEl>
                                          <p:spTgt spid="12"/>
                                        </p:tgtEl>
                                        <p:attrNameLst>
                                          <p:attrName>ppt_x</p:attrName>
                                        </p:attrNameLst>
                                      </p:cBhvr>
                                      <p:tavLst>
                                        <p:tav tm="0">
                                          <p:val>
                                            <p:strVal val="1+#ppt_w/2"/>
                                          </p:val>
                                        </p:tav>
                                        <p:tav tm="100000">
                                          <p:val>
                                            <p:strVal val="#ppt_x"/>
                                          </p:val>
                                        </p:tav>
                                      </p:tavLst>
                                    </p:anim>
                                    <p:anim calcmode="lin" valueType="num">
                                      <p:cBhvr additive="base">
                                        <p:cTn id="39" dur="3000" fill="hold"/>
                                        <p:tgtEl>
                                          <p:spTgt spid="12"/>
                                        </p:tgtEl>
                                        <p:attrNameLst>
                                          <p:attrName>ppt_y</p:attrName>
                                        </p:attrNameLst>
                                      </p:cBhvr>
                                      <p:tavLst>
                                        <p:tav tm="0">
                                          <p:val>
                                            <p:strVal val="0-#ppt_h/2"/>
                                          </p:val>
                                        </p:tav>
                                        <p:tav tm="100000">
                                          <p:val>
                                            <p:strVal val="#ppt_y"/>
                                          </p:val>
                                        </p:tav>
                                      </p:tavLst>
                                    </p:anim>
                                  </p:childTnLst>
                                </p:cTn>
                              </p:par>
                              <p:par>
                                <p:cTn id="40" presetID="2" presetClass="entr" presetSubtype="3" fill="hold" grpId="0" nodeType="withEffect">
                                  <p:stCondLst>
                                    <p:cond delay="0"/>
                                  </p:stCondLst>
                                  <p:childTnLst>
                                    <p:set>
                                      <p:cBhvr>
                                        <p:cTn id="41" dur="1" fill="hold">
                                          <p:stCondLst>
                                            <p:cond delay="0"/>
                                          </p:stCondLst>
                                        </p:cTn>
                                        <p:tgtEl>
                                          <p:spTgt spid="17"/>
                                        </p:tgtEl>
                                        <p:attrNameLst>
                                          <p:attrName>style.visibility</p:attrName>
                                        </p:attrNameLst>
                                      </p:cBhvr>
                                      <p:to>
                                        <p:strVal val="visible"/>
                                      </p:to>
                                    </p:set>
                                    <p:anim calcmode="lin" valueType="num">
                                      <p:cBhvr additive="base">
                                        <p:cTn id="42" dur="3000" fill="hold"/>
                                        <p:tgtEl>
                                          <p:spTgt spid="17"/>
                                        </p:tgtEl>
                                        <p:attrNameLst>
                                          <p:attrName>ppt_x</p:attrName>
                                        </p:attrNameLst>
                                      </p:cBhvr>
                                      <p:tavLst>
                                        <p:tav tm="0">
                                          <p:val>
                                            <p:strVal val="1+#ppt_w/2"/>
                                          </p:val>
                                        </p:tav>
                                        <p:tav tm="100000">
                                          <p:val>
                                            <p:strVal val="#ppt_x"/>
                                          </p:val>
                                        </p:tav>
                                      </p:tavLst>
                                    </p:anim>
                                    <p:anim calcmode="lin" valueType="num">
                                      <p:cBhvr additive="base">
                                        <p:cTn id="43" dur="3000" fill="hold"/>
                                        <p:tgtEl>
                                          <p:spTgt spid="17"/>
                                        </p:tgtEl>
                                        <p:attrNameLst>
                                          <p:attrName>ppt_y</p:attrName>
                                        </p:attrNameLst>
                                      </p:cBhvr>
                                      <p:tavLst>
                                        <p:tav tm="0">
                                          <p:val>
                                            <p:strVal val="0-#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7"/>
                                        </p:tgtEl>
                                        <p:attrNameLst>
                                          <p:attrName>style.visibility</p:attrName>
                                        </p:attrNameLst>
                                      </p:cBhvr>
                                      <p:to>
                                        <p:strVal val="visible"/>
                                      </p:to>
                                    </p:set>
                                    <p:anim calcmode="lin" valueType="num">
                                      <p:cBhvr additive="base">
                                        <p:cTn id="46" dur="3000" fill="hold"/>
                                        <p:tgtEl>
                                          <p:spTgt spid="7"/>
                                        </p:tgtEl>
                                        <p:attrNameLst>
                                          <p:attrName>ppt_x</p:attrName>
                                        </p:attrNameLst>
                                      </p:cBhvr>
                                      <p:tavLst>
                                        <p:tav tm="0">
                                          <p:val>
                                            <p:strVal val="0-#ppt_w/2"/>
                                          </p:val>
                                        </p:tav>
                                        <p:tav tm="100000">
                                          <p:val>
                                            <p:strVal val="#ppt_x"/>
                                          </p:val>
                                        </p:tav>
                                      </p:tavLst>
                                    </p:anim>
                                    <p:anim calcmode="lin" valueType="num">
                                      <p:cBhvr additive="base">
                                        <p:cTn id="47" dur="3000" fill="hold"/>
                                        <p:tgtEl>
                                          <p:spTgt spid="7"/>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0-#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0-#ppt_w/2"/>
                                          </p:val>
                                        </p:tav>
                                        <p:tav tm="100000">
                                          <p:val>
                                            <p:strVal val="#ppt_x"/>
                                          </p:val>
                                        </p:tav>
                                      </p:tavLst>
                                    </p:anim>
                                    <p:anim calcmode="lin" valueType="num">
                                      <p:cBhvr additive="base">
                                        <p:cTn id="55" dur="3000" fill="hold"/>
                                        <p:tgtEl>
                                          <p:spTgt spid="14"/>
                                        </p:tgtEl>
                                        <p:attrNameLst>
                                          <p:attrName>ppt_y</p:attrName>
                                        </p:attrNameLst>
                                      </p:cBhvr>
                                      <p:tavLst>
                                        <p:tav tm="0">
                                          <p:val>
                                            <p:strVal val="1+#ppt_h/2"/>
                                          </p:val>
                                        </p:tav>
                                        <p:tav tm="100000">
                                          <p:val>
                                            <p:strVal val="#ppt_y"/>
                                          </p:val>
                                        </p:tav>
                                      </p:tavLst>
                                    </p:anim>
                                  </p:childTnLst>
                                </p:cTn>
                              </p:par>
                            </p:childTnLst>
                          </p:cTn>
                        </p:par>
                        <p:par>
                          <p:cTn id="56" fill="hold">
                            <p:stCondLst>
                              <p:cond delay="3000"/>
                            </p:stCondLst>
                            <p:childTnLst>
                              <p:par>
                                <p:cTn id="57" presetID="2" presetClass="exit" presetSubtype="6" fill="hold" grpId="1" nodeType="afterEffect">
                                  <p:stCondLst>
                                    <p:cond delay="0"/>
                                  </p:stCondLst>
                                  <p:childTnLst>
                                    <p:anim calcmode="lin" valueType="num">
                                      <p:cBhvr additive="base">
                                        <p:cTn id="58" dur="3000"/>
                                        <p:tgtEl>
                                          <p:spTgt spid="5"/>
                                        </p:tgtEl>
                                        <p:attrNameLst>
                                          <p:attrName>ppt_x</p:attrName>
                                        </p:attrNameLst>
                                      </p:cBhvr>
                                      <p:tavLst>
                                        <p:tav tm="0">
                                          <p:val>
                                            <p:strVal val="ppt_x"/>
                                          </p:val>
                                        </p:tav>
                                        <p:tav tm="100000">
                                          <p:val>
                                            <p:strVal val="1+ppt_w/2"/>
                                          </p:val>
                                        </p:tav>
                                      </p:tavLst>
                                    </p:anim>
                                    <p:anim calcmode="lin" valueType="num">
                                      <p:cBhvr additive="base">
                                        <p:cTn id="59" dur="3000"/>
                                        <p:tgtEl>
                                          <p:spTgt spid="5"/>
                                        </p:tgtEl>
                                        <p:attrNameLst>
                                          <p:attrName>ppt_y</p:attrName>
                                        </p:attrNameLst>
                                      </p:cBhvr>
                                      <p:tavLst>
                                        <p:tav tm="0">
                                          <p:val>
                                            <p:strVal val="ppt_y"/>
                                          </p:val>
                                        </p:tav>
                                        <p:tav tm="100000">
                                          <p:val>
                                            <p:strVal val="1+ppt_h/2"/>
                                          </p:val>
                                        </p:tav>
                                      </p:tavLst>
                                    </p:anim>
                                    <p:set>
                                      <p:cBhvr>
                                        <p:cTn id="60" dur="1" fill="hold">
                                          <p:stCondLst>
                                            <p:cond delay="2999"/>
                                          </p:stCondLst>
                                        </p:cTn>
                                        <p:tgtEl>
                                          <p:spTgt spid="5"/>
                                        </p:tgtEl>
                                        <p:attrNameLst>
                                          <p:attrName>style.visibility</p:attrName>
                                        </p:attrNameLst>
                                      </p:cBhvr>
                                      <p:to>
                                        <p:strVal val="hidden"/>
                                      </p:to>
                                    </p:set>
                                  </p:childTnLst>
                                </p:cTn>
                              </p:par>
                              <p:par>
                                <p:cTn id="61" presetID="2" presetClass="exit" presetSubtype="6" fill="hold" grpId="1" nodeType="withEffect">
                                  <p:stCondLst>
                                    <p:cond delay="0"/>
                                  </p:stCondLst>
                                  <p:childTnLst>
                                    <p:anim calcmode="lin" valueType="num">
                                      <p:cBhvr additive="base">
                                        <p:cTn id="62" dur="3000"/>
                                        <p:tgtEl>
                                          <p:spTgt spid="13"/>
                                        </p:tgtEl>
                                        <p:attrNameLst>
                                          <p:attrName>ppt_x</p:attrName>
                                        </p:attrNameLst>
                                      </p:cBhvr>
                                      <p:tavLst>
                                        <p:tav tm="0">
                                          <p:val>
                                            <p:strVal val="ppt_x"/>
                                          </p:val>
                                        </p:tav>
                                        <p:tav tm="100000">
                                          <p:val>
                                            <p:strVal val="1+ppt_w/2"/>
                                          </p:val>
                                        </p:tav>
                                      </p:tavLst>
                                    </p:anim>
                                    <p:anim calcmode="lin" valueType="num">
                                      <p:cBhvr additive="base">
                                        <p:cTn id="63" dur="3000"/>
                                        <p:tgtEl>
                                          <p:spTgt spid="13"/>
                                        </p:tgtEl>
                                        <p:attrNameLst>
                                          <p:attrName>ppt_y</p:attrName>
                                        </p:attrNameLst>
                                      </p:cBhvr>
                                      <p:tavLst>
                                        <p:tav tm="0">
                                          <p:val>
                                            <p:strVal val="ppt_y"/>
                                          </p:val>
                                        </p:tav>
                                        <p:tav tm="100000">
                                          <p:val>
                                            <p:strVal val="1+ppt_h/2"/>
                                          </p:val>
                                        </p:tav>
                                      </p:tavLst>
                                    </p:anim>
                                    <p:set>
                                      <p:cBhvr>
                                        <p:cTn id="64" dur="1" fill="hold">
                                          <p:stCondLst>
                                            <p:cond delay="2999"/>
                                          </p:stCondLst>
                                        </p:cTn>
                                        <p:tgtEl>
                                          <p:spTgt spid="13"/>
                                        </p:tgtEl>
                                        <p:attrNameLst>
                                          <p:attrName>style.visibility</p:attrName>
                                        </p:attrNameLst>
                                      </p:cBhvr>
                                      <p:to>
                                        <p:strVal val="hidden"/>
                                      </p:to>
                                    </p:set>
                                  </p:childTnLst>
                                </p:cTn>
                              </p:par>
                              <p:par>
                                <p:cTn id="65" presetID="2" presetClass="exit" presetSubtype="6" fill="hold" grpId="1" nodeType="withEffect">
                                  <p:stCondLst>
                                    <p:cond delay="0"/>
                                  </p:stCondLst>
                                  <p:childTnLst>
                                    <p:anim calcmode="lin" valueType="num">
                                      <p:cBhvr additive="base">
                                        <p:cTn id="66" dur="3000"/>
                                        <p:tgtEl>
                                          <p:spTgt spid="16"/>
                                        </p:tgtEl>
                                        <p:attrNameLst>
                                          <p:attrName>ppt_x</p:attrName>
                                        </p:attrNameLst>
                                      </p:cBhvr>
                                      <p:tavLst>
                                        <p:tav tm="0">
                                          <p:val>
                                            <p:strVal val="ppt_x"/>
                                          </p:val>
                                        </p:tav>
                                        <p:tav tm="100000">
                                          <p:val>
                                            <p:strVal val="1+ppt_w/2"/>
                                          </p:val>
                                        </p:tav>
                                      </p:tavLst>
                                    </p:anim>
                                    <p:anim calcmode="lin" valueType="num">
                                      <p:cBhvr additive="base">
                                        <p:cTn id="67" dur="3000"/>
                                        <p:tgtEl>
                                          <p:spTgt spid="16"/>
                                        </p:tgtEl>
                                        <p:attrNameLst>
                                          <p:attrName>ppt_y</p:attrName>
                                        </p:attrNameLst>
                                      </p:cBhvr>
                                      <p:tavLst>
                                        <p:tav tm="0">
                                          <p:val>
                                            <p:strVal val="ppt_y"/>
                                          </p:val>
                                        </p:tav>
                                        <p:tav tm="100000">
                                          <p:val>
                                            <p:strVal val="1+ppt_h/2"/>
                                          </p:val>
                                        </p:tav>
                                      </p:tavLst>
                                    </p:anim>
                                    <p:set>
                                      <p:cBhvr>
                                        <p:cTn id="68" dur="1" fill="hold">
                                          <p:stCondLst>
                                            <p:cond delay="2999"/>
                                          </p:stCondLst>
                                        </p:cTn>
                                        <p:tgtEl>
                                          <p:spTgt spid="16"/>
                                        </p:tgtEl>
                                        <p:attrNameLst>
                                          <p:attrName>style.visibility</p:attrName>
                                        </p:attrNameLst>
                                      </p:cBhvr>
                                      <p:to>
                                        <p:strVal val="hidden"/>
                                      </p:to>
                                    </p:set>
                                  </p:childTnLst>
                                </p:cTn>
                              </p:par>
                              <p:par>
                                <p:cTn id="69" presetID="2" presetClass="exit" presetSubtype="12" fill="hold" grpId="1" nodeType="withEffect">
                                  <p:stCondLst>
                                    <p:cond delay="0"/>
                                  </p:stCondLst>
                                  <p:childTnLst>
                                    <p:anim calcmode="lin" valueType="num">
                                      <p:cBhvr additive="base">
                                        <p:cTn id="70" dur="3000"/>
                                        <p:tgtEl>
                                          <p:spTgt spid="7"/>
                                        </p:tgtEl>
                                        <p:attrNameLst>
                                          <p:attrName>ppt_x</p:attrName>
                                        </p:attrNameLst>
                                      </p:cBhvr>
                                      <p:tavLst>
                                        <p:tav tm="0">
                                          <p:val>
                                            <p:strVal val="ppt_x"/>
                                          </p:val>
                                        </p:tav>
                                        <p:tav tm="100000">
                                          <p:val>
                                            <p:strVal val="0-ppt_w/2"/>
                                          </p:val>
                                        </p:tav>
                                      </p:tavLst>
                                    </p:anim>
                                    <p:anim calcmode="lin" valueType="num">
                                      <p:cBhvr additive="base">
                                        <p:cTn id="71" dur="3000"/>
                                        <p:tgtEl>
                                          <p:spTgt spid="7"/>
                                        </p:tgtEl>
                                        <p:attrNameLst>
                                          <p:attrName>ppt_y</p:attrName>
                                        </p:attrNameLst>
                                      </p:cBhvr>
                                      <p:tavLst>
                                        <p:tav tm="0">
                                          <p:val>
                                            <p:strVal val="ppt_y"/>
                                          </p:val>
                                        </p:tav>
                                        <p:tav tm="100000">
                                          <p:val>
                                            <p:strVal val="1+ppt_h/2"/>
                                          </p:val>
                                        </p:tav>
                                      </p:tavLst>
                                    </p:anim>
                                    <p:set>
                                      <p:cBhvr>
                                        <p:cTn id="72" dur="1" fill="hold">
                                          <p:stCondLst>
                                            <p:cond delay="2999"/>
                                          </p:stCondLst>
                                        </p:cTn>
                                        <p:tgtEl>
                                          <p:spTgt spid="7"/>
                                        </p:tgtEl>
                                        <p:attrNameLst>
                                          <p:attrName>style.visibility</p:attrName>
                                        </p:attrNameLst>
                                      </p:cBhvr>
                                      <p:to>
                                        <p:strVal val="hidden"/>
                                      </p:to>
                                    </p:set>
                                  </p:childTnLst>
                                </p:cTn>
                              </p:par>
                              <p:par>
                                <p:cTn id="73" presetID="2" presetClass="exit" presetSubtype="12" fill="hold" grpId="1" nodeType="withEffect">
                                  <p:stCondLst>
                                    <p:cond delay="0"/>
                                  </p:stCondLst>
                                  <p:childTnLst>
                                    <p:anim calcmode="lin" valueType="num">
                                      <p:cBhvr additive="base">
                                        <p:cTn id="74" dur="3000"/>
                                        <p:tgtEl>
                                          <p:spTgt spid="10"/>
                                        </p:tgtEl>
                                        <p:attrNameLst>
                                          <p:attrName>ppt_x</p:attrName>
                                        </p:attrNameLst>
                                      </p:cBhvr>
                                      <p:tavLst>
                                        <p:tav tm="0">
                                          <p:val>
                                            <p:strVal val="ppt_x"/>
                                          </p:val>
                                        </p:tav>
                                        <p:tav tm="100000">
                                          <p:val>
                                            <p:strVal val="0-ppt_w/2"/>
                                          </p:val>
                                        </p:tav>
                                      </p:tavLst>
                                    </p:anim>
                                    <p:anim calcmode="lin" valueType="num">
                                      <p:cBhvr additive="base">
                                        <p:cTn id="75" dur="3000"/>
                                        <p:tgtEl>
                                          <p:spTgt spid="10"/>
                                        </p:tgtEl>
                                        <p:attrNameLst>
                                          <p:attrName>ppt_y</p:attrName>
                                        </p:attrNameLst>
                                      </p:cBhvr>
                                      <p:tavLst>
                                        <p:tav tm="0">
                                          <p:val>
                                            <p:strVal val="ppt_y"/>
                                          </p:val>
                                        </p:tav>
                                        <p:tav tm="100000">
                                          <p:val>
                                            <p:strVal val="1+ppt_h/2"/>
                                          </p:val>
                                        </p:tav>
                                      </p:tavLst>
                                    </p:anim>
                                    <p:set>
                                      <p:cBhvr>
                                        <p:cTn id="76" dur="1" fill="hold">
                                          <p:stCondLst>
                                            <p:cond delay="2999"/>
                                          </p:stCondLst>
                                        </p:cTn>
                                        <p:tgtEl>
                                          <p:spTgt spid="10"/>
                                        </p:tgtEl>
                                        <p:attrNameLst>
                                          <p:attrName>style.visibility</p:attrName>
                                        </p:attrNameLst>
                                      </p:cBhvr>
                                      <p:to>
                                        <p:strVal val="hidden"/>
                                      </p:to>
                                    </p:set>
                                  </p:childTnLst>
                                </p:cTn>
                              </p:par>
                              <p:par>
                                <p:cTn id="77" presetID="2" presetClass="exit" presetSubtype="12" fill="hold" grpId="1" nodeType="withEffect">
                                  <p:stCondLst>
                                    <p:cond delay="0"/>
                                  </p:stCondLst>
                                  <p:childTnLst>
                                    <p:anim calcmode="lin" valueType="num">
                                      <p:cBhvr additive="base">
                                        <p:cTn id="78" dur="3000"/>
                                        <p:tgtEl>
                                          <p:spTgt spid="14"/>
                                        </p:tgtEl>
                                        <p:attrNameLst>
                                          <p:attrName>ppt_x</p:attrName>
                                        </p:attrNameLst>
                                      </p:cBhvr>
                                      <p:tavLst>
                                        <p:tav tm="0">
                                          <p:val>
                                            <p:strVal val="ppt_x"/>
                                          </p:val>
                                        </p:tav>
                                        <p:tav tm="100000">
                                          <p:val>
                                            <p:strVal val="0-ppt_w/2"/>
                                          </p:val>
                                        </p:tav>
                                      </p:tavLst>
                                    </p:anim>
                                    <p:anim calcmode="lin" valueType="num">
                                      <p:cBhvr additive="base">
                                        <p:cTn id="79" dur="3000"/>
                                        <p:tgtEl>
                                          <p:spTgt spid="14"/>
                                        </p:tgtEl>
                                        <p:attrNameLst>
                                          <p:attrName>ppt_y</p:attrName>
                                        </p:attrNameLst>
                                      </p:cBhvr>
                                      <p:tavLst>
                                        <p:tav tm="0">
                                          <p:val>
                                            <p:strVal val="ppt_y"/>
                                          </p:val>
                                        </p:tav>
                                        <p:tav tm="100000">
                                          <p:val>
                                            <p:strVal val="1+ppt_h/2"/>
                                          </p:val>
                                        </p:tav>
                                      </p:tavLst>
                                    </p:anim>
                                    <p:set>
                                      <p:cBhvr>
                                        <p:cTn id="80" dur="1" fill="hold">
                                          <p:stCondLst>
                                            <p:cond delay="2999"/>
                                          </p:stCondLst>
                                        </p:cTn>
                                        <p:tgtEl>
                                          <p:spTgt spid="14"/>
                                        </p:tgtEl>
                                        <p:attrNameLst>
                                          <p:attrName>style.visibility</p:attrName>
                                        </p:attrNameLst>
                                      </p:cBhvr>
                                      <p:to>
                                        <p:strVal val="hidden"/>
                                      </p:to>
                                    </p:set>
                                  </p:childTnLst>
                                </p:cTn>
                              </p:par>
                              <p:par>
                                <p:cTn id="81" presetID="2" presetClass="exit" presetSubtype="3" fill="hold" grpId="1" nodeType="withEffect">
                                  <p:stCondLst>
                                    <p:cond delay="0"/>
                                  </p:stCondLst>
                                  <p:childTnLst>
                                    <p:anim calcmode="lin" valueType="num">
                                      <p:cBhvr additive="base">
                                        <p:cTn id="82" dur="3000"/>
                                        <p:tgtEl>
                                          <p:spTgt spid="8"/>
                                        </p:tgtEl>
                                        <p:attrNameLst>
                                          <p:attrName>ppt_x</p:attrName>
                                        </p:attrNameLst>
                                      </p:cBhvr>
                                      <p:tavLst>
                                        <p:tav tm="0">
                                          <p:val>
                                            <p:strVal val="ppt_x"/>
                                          </p:val>
                                        </p:tav>
                                        <p:tav tm="100000">
                                          <p:val>
                                            <p:strVal val="1+ppt_w/2"/>
                                          </p:val>
                                        </p:tav>
                                      </p:tavLst>
                                    </p:anim>
                                    <p:anim calcmode="lin" valueType="num">
                                      <p:cBhvr additive="base">
                                        <p:cTn id="83" dur="3000"/>
                                        <p:tgtEl>
                                          <p:spTgt spid="8"/>
                                        </p:tgtEl>
                                        <p:attrNameLst>
                                          <p:attrName>ppt_y</p:attrName>
                                        </p:attrNameLst>
                                      </p:cBhvr>
                                      <p:tavLst>
                                        <p:tav tm="0">
                                          <p:val>
                                            <p:strVal val="ppt_y"/>
                                          </p:val>
                                        </p:tav>
                                        <p:tav tm="100000">
                                          <p:val>
                                            <p:strVal val="0-ppt_h/2"/>
                                          </p:val>
                                        </p:tav>
                                      </p:tavLst>
                                    </p:anim>
                                    <p:set>
                                      <p:cBhvr>
                                        <p:cTn id="84" dur="1" fill="hold">
                                          <p:stCondLst>
                                            <p:cond delay="2999"/>
                                          </p:stCondLst>
                                        </p:cTn>
                                        <p:tgtEl>
                                          <p:spTgt spid="8"/>
                                        </p:tgtEl>
                                        <p:attrNameLst>
                                          <p:attrName>style.visibility</p:attrName>
                                        </p:attrNameLst>
                                      </p:cBhvr>
                                      <p:to>
                                        <p:strVal val="hidden"/>
                                      </p:to>
                                    </p:set>
                                  </p:childTnLst>
                                </p:cTn>
                              </p:par>
                              <p:par>
                                <p:cTn id="85" presetID="2" presetClass="exit" presetSubtype="3" fill="hold" grpId="1" nodeType="withEffect">
                                  <p:stCondLst>
                                    <p:cond delay="0"/>
                                  </p:stCondLst>
                                  <p:childTnLst>
                                    <p:anim calcmode="lin" valueType="num">
                                      <p:cBhvr additive="base">
                                        <p:cTn id="86" dur="3000"/>
                                        <p:tgtEl>
                                          <p:spTgt spid="12"/>
                                        </p:tgtEl>
                                        <p:attrNameLst>
                                          <p:attrName>ppt_x</p:attrName>
                                        </p:attrNameLst>
                                      </p:cBhvr>
                                      <p:tavLst>
                                        <p:tav tm="0">
                                          <p:val>
                                            <p:strVal val="ppt_x"/>
                                          </p:val>
                                        </p:tav>
                                        <p:tav tm="100000">
                                          <p:val>
                                            <p:strVal val="1+ppt_w/2"/>
                                          </p:val>
                                        </p:tav>
                                      </p:tavLst>
                                    </p:anim>
                                    <p:anim calcmode="lin" valueType="num">
                                      <p:cBhvr additive="base">
                                        <p:cTn id="87" dur="3000"/>
                                        <p:tgtEl>
                                          <p:spTgt spid="12"/>
                                        </p:tgtEl>
                                        <p:attrNameLst>
                                          <p:attrName>ppt_y</p:attrName>
                                        </p:attrNameLst>
                                      </p:cBhvr>
                                      <p:tavLst>
                                        <p:tav tm="0">
                                          <p:val>
                                            <p:strVal val="ppt_y"/>
                                          </p:val>
                                        </p:tav>
                                        <p:tav tm="100000">
                                          <p:val>
                                            <p:strVal val="0-ppt_h/2"/>
                                          </p:val>
                                        </p:tav>
                                      </p:tavLst>
                                    </p:anim>
                                    <p:set>
                                      <p:cBhvr>
                                        <p:cTn id="88" dur="1" fill="hold">
                                          <p:stCondLst>
                                            <p:cond delay="2999"/>
                                          </p:stCondLst>
                                        </p:cTn>
                                        <p:tgtEl>
                                          <p:spTgt spid="12"/>
                                        </p:tgtEl>
                                        <p:attrNameLst>
                                          <p:attrName>style.visibility</p:attrName>
                                        </p:attrNameLst>
                                      </p:cBhvr>
                                      <p:to>
                                        <p:strVal val="hidden"/>
                                      </p:to>
                                    </p:set>
                                  </p:childTnLst>
                                </p:cTn>
                              </p:par>
                              <p:par>
                                <p:cTn id="89" presetID="2" presetClass="exit" presetSubtype="3" fill="hold" grpId="1" nodeType="withEffect">
                                  <p:stCondLst>
                                    <p:cond delay="0"/>
                                  </p:stCondLst>
                                  <p:childTnLst>
                                    <p:anim calcmode="lin" valueType="num">
                                      <p:cBhvr additive="base">
                                        <p:cTn id="90" dur="3000"/>
                                        <p:tgtEl>
                                          <p:spTgt spid="17"/>
                                        </p:tgtEl>
                                        <p:attrNameLst>
                                          <p:attrName>ppt_x</p:attrName>
                                        </p:attrNameLst>
                                      </p:cBhvr>
                                      <p:tavLst>
                                        <p:tav tm="0">
                                          <p:val>
                                            <p:strVal val="ppt_x"/>
                                          </p:val>
                                        </p:tav>
                                        <p:tav tm="100000">
                                          <p:val>
                                            <p:strVal val="1+ppt_w/2"/>
                                          </p:val>
                                        </p:tav>
                                      </p:tavLst>
                                    </p:anim>
                                    <p:anim calcmode="lin" valueType="num">
                                      <p:cBhvr additive="base">
                                        <p:cTn id="91" dur="3000"/>
                                        <p:tgtEl>
                                          <p:spTgt spid="17"/>
                                        </p:tgtEl>
                                        <p:attrNameLst>
                                          <p:attrName>ppt_y</p:attrName>
                                        </p:attrNameLst>
                                      </p:cBhvr>
                                      <p:tavLst>
                                        <p:tav tm="0">
                                          <p:val>
                                            <p:strVal val="ppt_y"/>
                                          </p:val>
                                        </p:tav>
                                        <p:tav tm="100000">
                                          <p:val>
                                            <p:strVal val="0-ppt_h/2"/>
                                          </p:val>
                                        </p:tav>
                                      </p:tavLst>
                                    </p:anim>
                                    <p:set>
                                      <p:cBhvr>
                                        <p:cTn id="92" dur="1" fill="hold">
                                          <p:stCondLst>
                                            <p:cond delay="2999"/>
                                          </p:stCondLst>
                                        </p:cTn>
                                        <p:tgtEl>
                                          <p:spTgt spid="17"/>
                                        </p:tgtEl>
                                        <p:attrNameLst>
                                          <p:attrName>style.visibility</p:attrName>
                                        </p:attrNameLst>
                                      </p:cBhvr>
                                      <p:to>
                                        <p:strVal val="hidden"/>
                                      </p:to>
                                    </p:set>
                                  </p:childTnLst>
                                </p:cTn>
                              </p:par>
                              <p:par>
                                <p:cTn id="93" presetID="2" presetClass="exit" presetSubtype="9" fill="hold" grpId="1" nodeType="withEffect">
                                  <p:stCondLst>
                                    <p:cond delay="0"/>
                                  </p:stCondLst>
                                  <p:childTnLst>
                                    <p:anim calcmode="lin" valueType="num">
                                      <p:cBhvr additive="base">
                                        <p:cTn id="94" dur="3000"/>
                                        <p:tgtEl>
                                          <p:spTgt spid="9"/>
                                        </p:tgtEl>
                                        <p:attrNameLst>
                                          <p:attrName>ppt_x</p:attrName>
                                        </p:attrNameLst>
                                      </p:cBhvr>
                                      <p:tavLst>
                                        <p:tav tm="0">
                                          <p:val>
                                            <p:strVal val="ppt_x"/>
                                          </p:val>
                                        </p:tav>
                                        <p:tav tm="100000">
                                          <p:val>
                                            <p:strVal val="0-ppt_w/2"/>
                                          </p:val>
                                        </p:tav>
                                      </p:tavLst>
                                    </p:anim>
                                    <p:anim calcmode="lin" valueType="num">
                                      <p:cBhvr additive="base">
                                        <p:cTn id="95" dur="3000"/>
                                        <p:tgtEl>
                                          <p:spTgt spid="9"/>
                                        </p:tgtEl>
                                        <p:attrNameLst>
                                          <p:attrName>ppt_y</p:attrName>
                                        </p:attrNameLst>
                                      </p:cBhvr>
                                      <p:tavLst>
                                        <p:tav tm="0">
                                          <p:val>
                                            <p:strVal val="ppt_y"/>
                                          </p:val>
                                        </p:tav>
                                        <p:tav tm="100000">
                                          <p:val>
                                            <p:strVal val="0-ppt_h/2"/>
                                          </p:val>
                                        </p:tav>
                                      </p:tavLst>
                                    </p:anim>
                                    <p:set>
                                      <p:cBhvr>
                                        <p:cTn id="96" dur="1" fill="hold">
                                          <p:stCondLst>
                                            <p:cond delay="2999"/>
                                          </p:stCondLst>
                                        </p:cTn>
                                        <p:tgtEl>
                                          <p:spTgt spid="9"/>
                                        </p:tgtEl>
                                        <p:attrNameLst>
                                          <p:attrName>style.visibility</p:attrName>
                                        </p:attrNameLst>
                                      </p:cBhvr>
                                      <p:to>
                                        <p:strVal val="hidden"/>
                                      </p:to>
                                    </p:set>
                                  </p:childTnLst>
                                </p:cTn>
                              </p:par>
                              <p:par>
                                <p:cTn id="97" presetID="2" presetClass="exit" presetSubtype="9" fill="hold" grpId="1" nodeType="withEffect">
                                  <p:stCondLst>
                                    <p:cond delay="0"/>
                                  </p:stCondLst>
                                  <p:childTnLst>
                                    <p:anim calcmode="lin" valueType="num">
                                      <p:cBhvr additive="base">
                                        <p:cTn id="98" dur="3000"/>
                                        <p:tgtEl>
                                          <p:spTgt spid="11"/>
                                        </p:tgtEl>
                                        <p:attrNameLst>
                                          <p:attrName>ppt_x</p:attrName>
                                        </p:attrNameLst>
                                      </p:cBhvr>
                                      <p:tavLst>
                                        <p:tav tm="0">
                                          <p:val>
                                            <p:strVal val="ppt_x"/>
                                          </p:val>
                                        </p:tav>
                                        <p:tav tm="100000">
                                          <p:val>
                                            <p:strVal val="0-ppt_w/2"/>
                                          </p:val>
                                        </p:tav>
                                      </p:tavLst>
                                    </p:anim>
                                    <p:anim calcmode="lin" valueType="num">
                                      <p:cBhvr additive="base">
                                        <p:cTn id="99" dur="3000"/>
                                        <p:tgtEl>
                                          <p:spTgt spid="11"/>
                                        </p:tgtEl>
                                        <p:attrNameLst>
                                          <p:attrName>ppt_y</p:attrName>
                                        </p:attrNameLst>
                                      </p:cBhvr>
                                      <p:tavLst>
                                        <p:tav tm="0">
                                          <p:val>
                                            <p:strVal val="ppt_y"/>
                                          </p:val>
                                        </p:tav>
                                        <p:tav tm="100000">
                                          <p:val>
                                            <p:strVal val="0-ppt_h/2"/>
                                          </p:val>
                                        </p:tav>
                                      </p:tavLst>
                                    </p:anim>
                                    <p:set>
                                      <p:cBhvr>
                                        <p:cTn id="100" dur="1" fill="hold">
                                          <p:stCondLst>
                                            <p:cond delay="2999"/>
                                          </p:stCondLst>
                                        </p:cTn>
                                        <p:tgtEl>
                                          <p:spTgt spid="11"/>
                                        </p:tgtEl>
                                        <p:attrNameLst>
                                          <p:attrName>style.visibility</p:attrName>
                                        </p:attrNameLst>
                                      </p:cBhvr>
                                      <p:to>
                                        <p:strVal val="hidden"/>
                                      </p:to>
                                    </p:set>
                                  </p:childTnLst>
                                </p:cTn>
                              </p:par>
                              <p:par>
                                <p:cTn id="101" presetID="2" presetClass="exit" presetSubtype="9" fill="hold" grpId="1" nodeType="withEffect">
                                  <p:stCondLst>
                                    <p:cond delay="0"/>
                                  </p:stCondLst>
                                  <p:childTnLst>
                                    <p:anim calcmode="lin" valueType="num">
                                      <p:cBhvr additive="base">
                                        <p:cTn id="102" dur="3000"/>
                                        <p:tgtEl>
                                          <p:spTgt spid="15"/>
                                        </p:tgtEl>
                                        <p:attrNameLst>
                                          <p:attrName>ppt_x</p:attrName>
                                        </p:attrNameLst>
                                      </p:cBhvr>
                                      <p:tavLst>
                                        <p:tav tm="0">
                                          <p:val>
                                            <p:strVal val="ppt_x"/>
                                          </p:val>
                                        </p:tav>
                                        <p:tav tm="100000">
                                          <p:val>
                                            <p:strVal val="0-ppt_w/2"/>
                                          </p:val>
                                        </p:tav>
                                      </p:tavLst>
                                    </p:anim>
                                    <p:anim calcmode="lin" valueType="num">
                                      <p:cBhvr additive="base">
                                        <p:cTn id="103" dur="3000"/>
                                        <p:tgtEl>
                                          <p:spTgt spid="15"/>
                                        </p:tgtEl>
                                        <p:attrNameLst>
                                          <p:attrName>ppt_y</p:attrName>
                                        </p:attrNameLst>
                                      </p:cBhvr>
                                      <p:tavLst>
                                        <p:tav tm="0">
                                          <p:val>
                                            <p:strVal val="ppt_y"/>
                                          </p:val>
                                        </p:tav>
                                        <p:tav tm="100000">
                                          <p:val>
                                            <p:strVal val="0-ppt_h/2"/>
                                          </p:val>
                                        </p:tav>
                                      </p:tavLst>
                                    </p:anim>
                                    <p:set>
                                      <p:cBhvr>
                                        <p:cTn id="104" dur="1" fill="hold">
                                          <p:stCondLst>
                                            <p:cond delay="2999"/>
                                          </p:stCondLst>
                                        </p:cTn>
                                        <p:tgtEl>
                                          <p:spTgt spid="15"/>
                                        </p:tgtEl>
                                        <p:attrNameLst>
                                          <p:attrName>style.visibility</p:attrName>
                                        </p:attrNameLst>
                                      </p:cBhvr>
                                      <p:to>
                                        <p:strVal val="hidden"/>
                                      </p:to>
                                    </p:set>
                                  </p:childTnLst>
                                </p:cTn>
                              </p:par>
                              <p:par>
                                <p:cTn id="105" presetID="23" presetClass="entr" presetSubtype="272" fill="hold" nodeType="withEffect">
                                  <p:stCondLst>
                                    <p:cond delay="0"/>
                                  </p:stCondLst>
                                  <p:childTnLst>
                                    <p:set>
                                      <p:cBhvr>
                                        <p:cTn id="106" dur="1" fill="hold">
                                          <p:stCondLst>
                                            <p:cond delay="0"/>
                                          </p:stCondLst>
                                        </p:cTn>
                                        <p:tgtEl>
                                          <p:spTgt spid="6"/>
                                        </p:tgtEl>
                                        <p:attrNameLst>
                                          <p:attrName>style.visibility</p:attrName>
                                        </p:attrNameLst>
                                      </p:cBhvr>
                                      <p:to>
                                        <p:strVal val="visible"/>
                                      </p:to>
                                    </p:set>
                                    <p:anim calcmode="lin" valueType="num">
                                      <p:cBhvr>
                                        <p:cTn id="107" dur="3000" fill="hold"/>
                                        <p:tgtEl>
                                          <p:spTgt spid="6"/>
                                        </p:tgtEl>
                                        <p:attrNameLst>
                                          <p:attrName>ppt_w</p:attrName>
                                        </p:attrNameLst>
                                      </p:cBhvr>
                                      <p:tavLst>
                                        <p:tav tm="0">
                                          <p:val>
                                            <p:strVal val="2/3*#ppt_w"/>
                                          </p:val>
                                        </p:tav>
                                        <p:tav tm="100000">
                                          <p:val>
                                            <p:strVal val="#ppt_w"/>
                                          </p:val>
                                        </p:tav>
                                      </p:tavLst>
                                    </p:anim>
                                    <p:anim calcmode="lin" valueType="num">
                                      <p:cBhvr>
                                        <p:cTn id="108" dur="3000" fill="hold"/>
                                        <p:tgtEl>
                                          <p:spTgt spid="6"/>
                                        </p:tgtEl>
                                        <p:attrNameLst>
                                          <p:attrName>ppt_h</p:attrName>
                                        </p:attrNameLst>
                                      </p:cBhvr>
                                      <p:tavLst>
                                        <p:tav tm="0">
                                          <p:val>
                                            <p:strVal val="2/3*#ppt_h"/>
                                          </p:val>
                                        </p:tav>
                                        <p:tav tm="100000">
                                          <p:val>
                                            <p:strVal val="#ppt_h"/>
                                          </p:val>
                                        </p:tav>
                                      </p:tavLst>
                                    </p:anim>
                                  </p:childTnLst>
                                </p:cTn>
                              </p:par>
                              <p:par>
                                <p:cTn id="109" presetID="4" presetClass="entr" presetSubtype="32" fill="hold" nodeType="withEffect">
                                  <p:stCondLst>
                                    <p:cond delay="0"/>
                                  </p:stCondLst>
                                  <p:childTnLst>
                                    <p:set>
                                      <p:cBhvr>
                                        <p:cTn id="110" dur="1" fill="hold">
                                          <p:stCondLst>
                                            <p:cond delay="0"/>
                                          </p:stCondLst>
                                        </p:cTn>
                                        <p:tgtEl>
                                          <p:spTgt spid="6"/>
                                        </p:tgtEl>
                                        <p:attrNameLst>
                                          <p:attrName>style.visibility</p:attrName>
                                        </p:attrNameLst>
                                      </p:cBhvr>
                                      <p:to>
                                        <p:strVal val="visible"/>
                                      </p:to>
                                    </p:set>
                                    <p:animEffect transition="in" filter="box(out)">
                                      <p:cBhvr>
                                        <p:cTn id="111" dur="3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7" grpId="0" animBg="1"/>
      <p:bldP spid="7" grpId="1" animBg="1"/>
      <p:bldP spid="8" grpId="0" animBg="1"/>
      <p:bldP spid="8" grpId="1" animBg="1"/>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rgbClr val="FFE9AB">
                  <a:shade val="67500"/>
                  <a:satMod val="115000"/>
                </a:srgbClr>
              </a:gs>
              <a:gs pos="100000">
                <a:srgbClr val="FFE9AB">
                  <a:shade val="100000"/>
                  <a:satMod val="115000"/>
                </a:srgbClr>
              </a:gs>
            </a:gsLst>
            <a:lin ang="5400000" scaled="1"/>
            <a:tileRect/>
          </a:gradFill>
        </p:spPr>
        <p:txBody>
          <a:bodyPr/>
          <a:lstStyle/>
          <a:p>
            <a:endParaRPr lang="es-ES" dirty="0"/>
          </a:p>
        </p:txBody>
      </p:sp>
      <p:pic>
        <p:nvPicPr>
          <p:cNvPr id="4" name="3 Imagen" descr="0(78).jpg"/>
          <p:cNvPicPr>
            <a:picLocks noChangeAspect="1"/>
          </p:cNvPicPr>
          <p:nvPr/>
        </p:nvPicPr>
        <p:blipFill>
          <a:blip r:embed="rId2"/>
          <a:stretch>
            <a:fillRect/>
          </a:stretch>
        </p:blipFill>
        <p:spPr>
          <a:xfrm>
            <a:off x="0" y="0"/>
            <a:ext cx="9179719" cy="6858000"/>
          </a:xfrm>
          <a:prstGeom prst="rect">
            <a:avLst/>
          </a:prstGeom>
        </p:spPr>
      </p:pic>
      <p:pic>
        <p:nvPicPr>
          <p:cNvPr id="18" name="17 Imagen" descr="01774418.png"/>
          <p:cNvPicPr>
            <a:picLocks noChangeAspect="1"/>
          </p:cNvPicPr>
          <p:nvPr/>
        </p:nvPicPr>
        <p:blipFill>
          <a:blip r:embed="rId3"/>
          <a:stretch>
            <a:fillRect/>
          </a:stretch>
        </p:blipFill>
        <p:spPr>
          <a:xfrm rot="19159830">
            <a:off x="-20866" y="246090"/>
            <a:ext cx="2778105" cy="2500294"/>
          </a:xfrm>
          <a:prstGeom prst="rect">
            <a:avLst/>
          </a:prstGeom>
          <a:effectLst>
            <a:reflection blurRad="6350" stA="50000" endA="300" endPos="90000" dir="5400000" sy="-100000" algn="bl" rotWithShape="0"/>
          </a:effectLst>
        </p:spPr>
      </p:pic>
      <p:pic>
        <p:nvPicPr>
          <p:cNvPr id="19" name="18 Imagen" descr="01774418.png"/>
          <p:cNvPicPr>
            <a:picLocks noChangeAspect="1"/>
          </p:cNvPicPr>
          <p:nvPr/>
        </p:nvPicPr>
        <p:blipFill>
          <a:blip r:embed="rId3">
            <a:lum contrast="20000"/>
          </a:blip>
          <a:stretch>
            <a:fillRect/>
          </a:stretch>
        </p:blipFill>
        <p:spPr>
          <a:xfrm rot="19763772">
            <a:off x="958754" y="1394696"/>
            <a:ext cx="2428892" cy="2186002"/>
          </a:xfrm>
          <a:prstGeom prst="rect">
            <a:avLst/>
          </a:prstGeom>
          <a:effectLst>
            <a:reflection blurRad="6350" stA="50000" endA="300" endPos="90000" dir="5400000" sy="-100000" algn="bl" rotWithShape="0"/>
          </a:effectLst>
        </p:spPr>
      </p:pic>
      <p:pic>
        <p:nvPicPr>
          <p:cNvPr id="20" name="19 Imagen" descr="01774418.png"/>
          <p:cNvPicPr>
            <a:picLocks noChangeAspect="1"/>
          </p:cNvPicPr>
          <p:nvPr/>
        </p:nvPicPr>
        <p:blipFill>
          <a:blip r:embed="rId3">
            <a:lum contrast="20000"/>
          </a:blip>
          <a:stretch>
            <a:fillRect/>
          </a:stretch>
        </p:blipFill>
        <p:spPr>
          <a:xfrm rot="19536112">
            <a:off x="1857619" y="2508405"/>
            <a:ext cx="2143140" cy="1928826"/>
          </a:xfrm>
          <a:prstGeom prst="rect">
            <a:avLst/>
          </a:prstGeom>
          <a:effectLst>
            <a:reflection blurRad="6350" stA="50000" endA="300" endPos="90000" dir="5400000" sy="-100000" algn="bl" rotWithShape="0"/>
          </a:effectLst>
        </p:spPr>
      </p:pic>
      <p:pic>
        <p:nvPicPr>
          <p:cNvPr id="21" name="20 Imagen" descr="01774418.png"/>
          <p:cNvPicPr>
            <a:picLocks noChangeAspect="1"/>
          </p:cNvPicPr>
          <p:nvPr/>
        </p:nvPicPr>
        <p:blipFill>
          <a:blip r:embed="rId3">
            <a:lum contrast="20000"/>
          </a:blip>
          <a:stretch>
            <a:fillRect/>
          </a:stretch>
        </p:blipFill>
        <p:spPr>
          <a:xfrm rot="19372535">
            <a:off x="2607607" y="3398142"/>
            <a:ext cx="1889009" cy="1700108"/>
          </a:xfrm>
          <a:prstGeom prst="rect">
            <a:avLst/>
          </a:prstGeom>
          <a:effectLst>
            <a:reflection blurRad="6350" stA="50000" endA="300" endPos="90000" dir="5400000" sy="-100000" algn="bl" rotWithShape="0"/>
          </a:effectLst>
        </p:spPr>
      </p:pic>
      <p:pic>
        <p:nvPicPr>
          <p:cNvPr id="22" name="21 Imagen" descr="01774418.png"/>
          <p:cNvPicPr>
            <a:picLocks noChangeAspect="1"/>
          </p:cNvPicPr>
          <p:nvPr/>
        </p:nvPicPr>
        <p:blipFill>
          <a:blip r:embed="rId3">
            <a:lum contrast="20000"/>
          </a:blip>
          <a:stretch>
            <a:fillRect/>
          </a:stretch>
        </p:blipFill>
        <p:spPr>
          <a:xfrm rot="1972539">
            <a:off x="6322181" y="74220"/>
            <a:ext cx="2764963" cy="2643549"/>
          </a:xfrm>
          <a:prstGeom prst="rect">
            <a:avLst/>
          </a:prstGeom>
          <a:effectLst>
            <a:reflection blurRad="6350" stA="50000" endA="300" endPos="90000" dir="5400000" sy="-100000" algn="bl" rotWithShape="0"/>
          </a:effectLst>
        </p:spPr>
      </p:pic>
      <p:pic>
        <p:nvPicPr>
          <p:cNvPr id="23" name="22 Imagen" descr="01774418.png"/>
          <p:cNvPicPr>
            <a:picLocks noChangeAspect="1"/>
          </p:cNvPicPr>
          <p:nvPr/>
        </p:nvPicPr>
        <p:blipFill>
          <a:blip r:embed="rId3">
            <a:lum contrast="20000"/>
          </a:blip>
          <a:stretch>
            <a:fillRect/>
          </a:stretch>
        </p:blipFill>
        <p:spPr>
          <a:xfrm rot="2615777">
            <a:off x="5990911" y="964620"/>
            <a:ext cx="2428892" cy="2186002"/>
          </a:xfrm>
          <a:prstGeom prst="rect">
            <a:avLst/>
          </a:prstGeom>
          <a:effectLst>
            <a:reflection blurRad="6350" stA="50000" endA="300" endPos="90000" dir="5400000" sy="-100000" algn="bl" rotWithShape="0"/>
          </a:effectLst>
        </p:spPr>
      </p:pic>
      <p:pic>
        <p:nvPicPr>
          <p:cNvPr id="24" name="23 Imagen" descr="01774418.png"/>
          <p:cNvPicPr>
            <a:picLocks noChangeAspect="1"/>
          </p:cNvPicPr>
          <p:nvPr/>
        </p:nvPicPr>
        <p:blipFill>
          <a:blip r:embed="rId3">
            <a:lum contrast="20000"/>
          </a:blip>
          <a:stretch>
            <a:fillRect/>
          </a:stretch>
        </p:blipFill>
        <p:spPr>
          <a:xfrm rot="3501257">
            <a:off x="5669477" y="1953991"/>
            <a:ext cx="2143140" cy="1928826"/>
          </a:xfrm>
          <a:prstGeom prst="rect">
            <a:avLst/>
          </a:prstGeom>
          <a:effectLst>
            <a:reflection blurRad="6350" stA="50000" endA="300" endPos="90000" dir="5400000" sy="-100000" algn="bl" rotWithShape="0"/>
          </a:effectLst>
        </p:spPr>
      </p:pic>
      <p:pic>
        <p:nvPicPr>
          <p:cNvPr id="25" name="24 Imagen" descr="01774418.png"/>
          <p:cNvPicPr>
            <a:picLocks noChangeAspect="1"/>
          </p:cNvPicPr>
          <p:nvPr/>
        </p:nvPicPr>
        <p:blipFill>
          <a:blip r:embed="rId3">
            <a:lum contrast="20000"/>
          </a:blip>
          <a:stretch>
            <a:fillRect/>
          </a:stretch>
        </p:blipFill>
        <p:spPr>
          <a:xfrm rot="2776365">
            <a:off x="5466148" y="3063243"/>
            <a:ext cx="1889009" cy="1700108"/>
          </a:xfrm>
          <a:prstGeom prst="rect">
            <a:avLst/>
          </a:prstGeom>
          <a:effectLst>
            <a:reflection blurRad="6350" stA="50000" endA="300" endPos="90000" dir="5400000" sy="-100000" algn="bl" rotWithShape="0"/>
          </a:effectLst>
        </p:spPr>
      </p:pic>
      <p:pic>
        <p:nvPicPr>
          <p:cNvPr id="26" name="25 Imagen" descr="01774418.png"/>
          <p:cNvPicPr>
            <a:picLocks noChangeAspect="1"/>
          </p:cNvPicPr>
          <p:nvPr/>
        </p:nvPicPr>
        <p:blipFill>
          <a:blip r:embed="rId3">
            <a:lum contrast="20000"/>
          </a:blip>
          <a:stretch>
            <a:fillRect/>
          </a:stretch>
        </p:blipFill>
        <p:spPr>
          <a:xfrm rot="19372535">
            <a:off x="3057834" y="3979446"/>
            <a:ext cx="1596287" cy="1436658"/>
          </a:xfrm>
          <a:prstGeom prst="rect">
            <a:avLst/>
          </a:prstGeom>
          <a:effectLst>
            <a:reflection blurRad="6350" stA="50000" endA="300" endPos="90000" dir="5400000" sy="-100000" algn="bl" rotWithShape="0"/>
          </a:effectLst>
        </p:spPr>
      </p:pic>
      <p:pic>
        <p:nvPicPr>
          <p:cNvPr id="27" name="26 Imagen" descr="01774418.png"/>
          <p:cNvPicPr>
            <a:picLocks noChangeAspect="1"/>
          </p:cNvPicPr>
          <p:nvPr/>
        </p:nvPicPr>
        <p:blipFill>
          <a:blip r:embed="rId3">
            <a:lum contrast="20000"/>
          </a:blip>
          <a:stretch>
            <a:fillRect/>
          </a:stretch>
        </p:blipFill>
        <p:spPr>
          <a:xfrm rot="2776365">
            <a:off x="5200596" y="3782352"/>
            <a:ext cx="1589024" cy="1430122"/>
          </a:xfrm>
          <a:prstGeom prst="rect">
            <a:avLst/>
          </a:prstGeom>
          <a:effectLst>
            <a:reflection blurRad="6350" stA="50000" endA="300" endPos="90000" dir="5400000" sy="-100000" algn="bl" rotWithShape="0"/>
          </a:effectLst>
        </p:spPr>
      </p:pic>
      <p:pic>
        <p:nvPicPr>
          <p:cNvPr id="28" name="27 Imagen" descr="01774418.png"/>
          <p:cNvPicPr>
            <a:picLocks noChangeAspect="1"/>
          </p:cNvPicPr>
          <p:nvPr/>
        </p:nvPicPr>
        <p:blipFill>
          <a:blip r:embed="rId3">
            <a:lum contrast="20000"/>
          </a:blip>
          <a:stretch>
            <a:fillRect/>
          </a:stretch>
        </p:blipFill>
        <p:spPr>
          <a:xfrm rot="19372535">
            <a:off x="3475441" y="4730865"/>
            <a:ext cx="1434284" cy="1290855"/>
          </a:xfrm>
          <a:prstGeom prst="rect">
            <a:avLst/>
          </a:prstGeom>
          <a:effectLst>
            <a:reflection blurRad="6350" stA="50000" endA="300" endPos="90000" dir="5400000" sy="-100000" algn="bl" rotWithShape="0"/>
          </a:effectLst>
        </p:spPr>
      </p:pic>
      <p:pic>
        <p:nvPicPr>
          <p:cNvPr id="29" name="28 Imagen" descr="01774418.png"/>
          <p:cNvPicPr>
            <a:picLocks noChangeAspect="1"/>
          </p:cNvPicPr>
          <p:nvPr/>
        </p:nvPicPr>
        <p:blipFill>
          <a:blip r:embed="rId3">
            <a:lum contrast="20000"/>
          </a:blip>
          <a:stretch>
            <a:fillRect/>
          </a:stretch>
        </p:blipFill>
        <p:spPr>
          <a:xfrm rot="2776365">
            <a:off x="5016998" y="4586592"/>
            <a:ext cx="1350610" cy="1215549"/>
          </a:xfrm>
          <a:prstGeom prst="rect">
            <a:avLst/>
          </a:prstGeom>
          <a:effectLst>
            <a:reflection blurRad="6350" stA="50000" endA="300" endPos="90000" dir="5400000" sy="-100000" algn="bl" rotWithShape="0"/>
          </a:effectLst>
        </p:spPr>
      </p:pic>
      <p:pic>
        <p:nvPicPr>
          <p:cNvPr id="30" name="29 Imagen" descr="01774418.png"/>
          <p:cNvPicPr>
            <a:picLocks noChangeAspect="1"/>
          </p:cNvPicPr>
          <p:nvPr/>
        </p:nvPicPr>
        <p:blipFill>
          <a:blip r:embed="rId3">
            <a:lum contrast="20000"/>
          </a:blip>
          <a:stretch>
            <a:fillRect/>
          </a:stretch>
        </p:blipFill>
        <p:spPr>
          <a:xfrm rot="19372535">
            <a:off x="3887507" y="5265126"/>
            <a:ext cx="1434284" cy="1290855"/>
          </a:xfrm>
          <a:prstGeom prst="rect">
            <a:avLst/>
          </a:prstGeom>
          <a:effectLst>
            <a:reflection blurRad="6350" stA="50000" endA="300" endPos="90000" dir="5400000" sy="-100000" algn="bl" rotWithShape="0"/>
          </a:effectLst>
        </p:spPr>
      </p:pic>
      <p:pic>
        <p:nvPicPr>
          <p:cNvPr id="31" name="30 Imagen" descr="01774418.png"/>
          <p:cNvPicPr>
            <a:picLocks noChangeAspect="1"/>
          </p:cNvPicPr>
          <p:nvPr/>
        </p:nvPicPr>
        <p:blipFill>
          <a:blip r:embed="rId3">
            <a:lum contrast="20000"/>
          </a:blip>
          <a:stretch>
            <a:fillRect/>
          </a:stretch>
        </p:blipFill>
        <p:spPr>
          <a:xfrm rot="2776365">
            <a:off x="4802685" y="5342114"/>
            <a:ext cx="1350610" cy="1215549"/>
          </a:xfrm>
          <a:prstGeom prst="rect">
            <a:avLst/>
          </a:prstGeom>
          <a:effectLst>
            <a:reflection blurRad="6350" stA="50000" endA="300" endPos="90000" dir="5400000" sy="-100000" algn="bl" rotWithShape="0"/>
          </a:effectLst>
        </p:spPr>
      </p:pic>
      <p:pic>
        <p:nvPicPr>
          <p:cNvPr id="32" name="31 Imagen" descr="01774418.png"/>
          <p:cNvPicPr>
            <a:picLocks noChangeAspect="1"/>
          </p:cNvPicPr>
          <p:nvPr/>
        </p:nvPicPr>
        <p:blipFill>
          <a:blip r:embed="rId3">
            <a:lum contrast="20000"/>
          </a:blip>
          <a:stretch>
            <a:fillRect/>
          </a:stretch>
        </p:blipFill>
        <p:spPr>
          <a:xfrm rot="19372535">
            <a:off x="4225823" y="5737092"/>
            <a:ext cx="1216803" cy="1290855"/>
          </a:xfrm>
          <a:prstGeom prst="rect">
            <a:avLst/>
          </a:prstGeom>
          <a:effectLst>
            <a:reflection blurRad="6350" stA="50000" endA="300" endPos="90000" dir="5400000" sy="-100000" algn="bl" rotWithShape="0"/>
          </a:effectLst>
        </p:spPr>
      </p:pic>
      <p:pic>
        <p:nvPicPr>
          <p:cNvPr id="33" name="32 Imagen" descr="01774418.png"/>
          <p:cNvPicPr>
            <a:picLocks noChangeAspect="1"/>
          </p:cNvPicPr>
          <p:nvPr/>
        </p:nvPicPr>
        <p:blipFill>
          <a:blip r:embed="rId3">
            <a:lum contrast="20000"/>
          </a:blip>
          <a:stretch>
            <a:fillRect/>
          </a:stretch>
        </p:blipFill>
        <p:spPr>
          <a:xfrm rot="2776365">
            <a:off x="4681036" y="5822800"/>
            <a:ext cx="1213119" cy="1215549"/>
          </a:xfrm>
          <a:prstGeom prst="rect">
            <a:avLst/>
          </a:prstGeom>
          <a:effectLst>
            <a:reflection blurRad="6350" stA="50000" endA="300" endPos="90000" dir="5400000" sy="-100000" algn="bl" rotWithShape="0"/>
          </a:effectLst>
        </p:spPr>
      </p:pic>
      <p:sp>
        <p:nvSpPr>
          <p:cNvPr id="34" name="33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34"/>
                                        </p:tgtEl>
                                        <p:attrNameLst>
                                          <p:attrName>style.opacity</p:attrName>
                                        </p:attrNameLst>
                                      </p:cBhvr>
                                      <p:to>
                                        <p:strVal val="0"/>
                                      </p:to>
                                    </p:set>
                                    <p:animEffect filter="image" prLst="opacity: 0">
                                      <p:cBhvr rctx="IE">
                                        <p:cTn id="7" dur="indefinite"/>
                                        <p:tgtEl>
                                          <p:spTgt spid="34"/>
                                        </p:tgtEl>
                                      </p:cBhvr>
                                    </p:animEffect>
                                  </p:childTnLst>
                                </p:cTn>
                              </p:par>
                              <p:par>
                                <p:cTn id="8" presetID="2" presetClass="entr" presetSubtype="6" fill="hold" nodeType="withEffect">
                                  <p:stCondLst>
                                    <p:cond delay="0"/>
                                  </p:stCondLst>
                                  <p:childTnLst>
                                    <p:set>
                                      <p:cBhvr>
                                        <p:cTn id="9" dur="1" fill="hold">
                                          <p:stCondLst>
                                            <p:cond delay="0"/>
                                          </p:stCondLst>
                                        </p:cTn>
                                        <p:tgtEl>
                                          <p:spTgt spid="18"/>
                                        </p:tgtEl>
                                        <p:attrNameLst>
                                          <p:attrName>style.visibility</p:attrName>
                                        </p:attrNameLst>
                                      </p:cBhvr>
                                      <p:to>
                                        <p:strVal val="visible"/>
                                      </p:to>
                                    </p:set>
                                    <p:anim calcmode="lin" valueType="num">
                                      <p:cBhvr additive="base">
                                        <p:cTn id="10" dur="3000" fill="hold"/>
                                        <p:tgtEl>
                                          <p:spTgt spid="18"/>
                                        </p:tgtEl>
                                        <p:attrNameLst>
                                          <p:attrName>ppt_x</p:attrName>
                                        </p:attrNameLst>
                                      </p:cBhvr>
                                      <p:tavLst>
                                        <p:tav tm="0">
                                          <p:val>
                                            <p:strVal val="1+#ppt_w/2"/>
                                          </p:val>
                                        </p:tav>
                                        <p:tav tm="100000">
                                          <p:val>
                                            <p:strVal val="#ppt_x"/>
                                          </p:val>
                                        </p:tav>
                                      </p:tavLst>
                                    </p:anim>
                                    <p:anim calcmode="lin" valueType="num">
                                      <p:cBhvr additive="base">
                                        <p:cTn id="11" dur="3000" fill="hold"/>
                                        <p:tgtEl>
                                          <p:spTgt spid="18"/>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19"/>
                                        </p:tgtEl>
                                        <p:attrNameLst>
                                          <p:attrName>style.visibility</p:attrName>
                                        </p:attrNameLst>
                                      </p:cBhvr>
                                      <p:to>
                                        <p:strVal val="visible"/>
                                      </p:to>
                                    </p:set>
                                    <p:anim calcmode="lin" valueType="num">
                                      <p:cBhvr additive="base">
                                        <p:cTn id="14" dur="3000" fill="hold"/>
                                        <p:tgtEl>
                                          <p:spTgt spid="19"/>
                                        </p:tgtEl>
                                        <p:attrNameLst>
                                          <p:attrName>ppt_x</p:attrName>
                                        </p:attrNameLst>
                                      </p:cBhvr>
                                      <p:tavLst>
                                        <p:tav tm="0">
                                          <p:val>
                                            <p:strVal val="1+#ppt_w/2"/>
                                          </p:val>
                                        </p:tav>
                                        <p:tav tm="100000">
                                          <p:val>
                                            <p:strVal val="#ppt_x"/>
                                          </p:val>
                                        </p:tav>
                                      </p:tavLst>
                                    </p:anim>
                                    <p:anim calcmode="lin" valueType="num">
                                      <p:cBhvr additive="base">
                                        <p:cTn id="15" dur="3000" fill="hold"/>
                                        <p:tgtEl>
                                          <p:spTgt spid="19"/>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20"/>
                                        </p:tgtEl>
                                        <p:attrNameLst>
                                          <p:attrName>style.visibility</p:attrName>
                                        </p:attrNameLst>
                                      </p:cBhvr>
                                      <p:to>
                                        <p:strVal val="visible"/>
                                      </p:to>
                                    </p:set>
                                    <p:anim calcmode="lin" valueType="num">
                                      <p:cBhvr additive="base">
                                        <p:cTn id="18" dur="3000" fill="hold"/>
                                        <p:tgtEl>
                                          <p:spTgt spid="20"/>
                                        </p:tgtEl>
                                        <p:attrNameLst>
                                          <p:attrName>ppt_x</p:attrName>
                                        </p:attrNameLst>
                                      </p:cBhvr>
                                      <p:tavLst>
                                        <p:tav tm="0">
                                          <p:val>
                                            <p:strVal val="1+#ppt_w/2"/>
                                          </p:val>
                                        </p:tav>
                                        <p:tav tm="100000">
                                          <p:val>
                                            <p:strVal val="#ppt_x"/>
                                          </p:val>
                                        </p:tav>
                                      </p:tavLst>
                                    </p:anim>
                                    <p:anim calcmode="lin" valueType="num">
                                      <p:cBhvr additive="base">
                                        <p:cTn id="19" dur="3000" fill="hold"/>
                                        <p:tgtEl>
                                          <p:spTgt spid="20"/>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21"/>
                                        </p:tgtEl>
                                        <p:attrNameLst>
                                          <p:attrName>style.visibility</p:attrName>
                                        </p:attrNameLst>
                                      </p:cBhvr>
                                      <p:to>
                                        <p:strVal val="visible"/>
                                      </p:to>
                                    </p:set>
                                    <p:anim calcmode="lin" valueType="num">
                                      <p:cBhvr additive="base">
                                        <p:cTn id="22" dur="3000" fill="hold"/>
                                        <p:tgtEl>
                                          <p:spTgt spid="21"/>
                                        </p:tgtEl>
                                        <p:attrNameLst>
                                          <p:attrName>ppt_x</p:attrName>
                                        </p:attrNameLst>
                                      </p:cBhvr>
                                      <p:tavLst>
                                        <p:tav tm="0">
                                          <p:val>
                                            <p:strVal val="1+#ppt_w/2"/>
                                          </p:val>
                                        </p:tav>
                                        <p:tav tm="100000">
                                          <p:val>
                                            <p:strVal val="#ppt_x"/>
                                          </p:val>
                                        </p:tav>
                                      </p:tavLst>
                                    </p:anim>
                                    <p:anim calcmode="lin" valueType="num">
                                      <p:cBhvr additive="base">
                                        <p:cTn id="23" dur="3000" fill="hold"/>
                                        <p:tgtEl>
                                          <p:spTgt spid="21"/>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26"/>
                                        </p:tgtEl>
                                        <p:attrNameLst>
                                          <p:attrName>style.visibility</p:attrName>
                                        </p:attrNameLst>
                                      </p:cBhvr>
                                      <p:to>
                                        <p:strVal val="visible"/>
                                      </p:to>
                                    </p:set>
                                    <p:anim calcmode="lin" valueType="num">
                                      <p:cBhvr additive="base">
                                        <p:cTn id="26" dur="3000" fill="hold"/>
                                        <p:tgtEl>
                                          <p:spTgt spid="26"/>
                                        </p:tgtEl>
                                        <p:attrNameLst>
                                          <p:attrName>ppt_x</p:attrName>
                                        </p:attrNameLst>
                                      </p:cBhvr>
                                      <p:tavLst>
                                        <p:tav tm="0">
                                          <p:val>
                                            <p:strVal val="1+#ppt_w/2"/>
                                          </p:val>
                                        </p:tav>
                                        <p:tav tm="100000">
                                          <p:val>
                                            <p:strVal val="#ppt_x"/>
                                          </p:val>
                                        </p:tav>
                                      </p:tavLst>
                                    </p:anim>
                                    <p:anim calcmode="lin" valueType="num">
                                      <p:cBhvr additive="base">
                                        <p:cTn id="27" dur="3000" fill="hold"/>
                                        <p:tgtEl>
                                          <p:spTgt spid="26"/>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28"/>
                                        </p:tgtEl>
                                        <p:attrNameLst>
                                          <p:attrName>style.visibility</p:attrName>
                                        </p:attrNameLst>
                                      </p:cBhvr>
                                      <p:to>
                                        <p:strVal val="visible"/>
                                      </p:to>
                                    </p:set>
                                    <p:anim calcmode="lin" valueType="num">
                                      <p:cBhvr additive="base">
                                        <p:cTn id="30" dur="3000" fill="hold"/>
                                        <p:tgtEl>
                                          <p:spTgt spid="28"/>
                                        </p:tgtEl>
                                        <p:attrNameLst>
                                          <p:attrName>ppt_x</p:attrName>
                                        </p:attrNameLst>
                                      </p:cBhvr>
                                      <p:tavLst>
                                        <p:tav tm="0">
                                          <p:val>
                                            <p:strVal val="1+#ppt_w/2"/>
                                          </p:val>
                                        </p:tav>
                                        <p:tav tm="100000">
                                          <p:val>
                                            <p:strVal val="#ppt_x"/>
                                          </p:val>
                                        </p:tav>
                                      </p:tavLst>
                                    </p:anim>
                                    <p:anim calcmode="lin" valueType="num">
                                      <p:cBhvr additive="base">
                                        <p:cTn id="31" dur="3000" fill="hold"/>
                                        <p:tgtEl>
                                          <p:spTgt spid="28"/>
                                        </p:tgtEl>
                                        <p:attrNameLst>
                                          <p:attrName>ppt_y</p:attrName>
                                        </p:attrNameLst>
                                      </p:cBhvr>
                                      <p:tavLst>
                                        <p:tav tm="0">
                                          <p:val>
                                            <p:strVal val="1+#ppt_h/2"/>
                                          </p:val>
                                        </p:tav>
                                        <p:tav tm="100000">
                                          <p:val>
                                            <p:strVal val="#ppt_y"/>
                                          </p:val>
                                        </p:tav>
                                      </p:tavLst>
                                    </p:anim>
                                  </p:childTnLst>
                                </p:cTn>
                              </p:par>
                              <p:par>
                                <p:cTn id="32" presetID="2" presetClass="entr" presetSubtype="6" fill="hold" nodeType="withEffect">
                                  <p:stCondLst>
                                    <p:cond delay="0"/>
                                  </p:stCondLst>
                                  <p:childTnLst>
                                    <p:set>
                                      <p:cBhvr>
                                        <p:cTn id="33" dur="1" fill="hold">
                                          <p:stCondLst>
                                            <p:cond delay="0"/>
                                          </p:stCondLst>
                                        </p:cTn>
                                        <p:tgtEl>
                                          <p:spTgt spid="30"/>
                                        </p:tgtEl>
                                        <p:attrNameLst>
                                          <p:attrName>style.visibility</p:attrName>
                                        </p:attrNameLst>
                                      </p:cBhvr>
                                      <p:to>
                                        <p:strVal val="visible"/>
                                      </p:to>
                                    </p:set>
                                    <p:anim calcmode="lin" valueType="num">
                                      <p:cBhvr additive="base">
                                        <p:cTn id="34" dur="3000" fill="hold"/>
                                        <p:tgtEl>
                                          <p:spTgt spid="30"/>
                                        </p:tgtEl>
                                        <p:attrNameLst>
                                          <p:attrName>ppt_x</p:attrName>
                                        </p:attrNameLst>
                                      </p:cBhvr>
                                      <p:tavLst>
                                        <p:tav tm="0">
                                          <p:val>
                                            <p:strVal val="1+#ppt_w/2"/>
                                          </p:val>
                                        </p:tav>
                                        <p:tav tm="100000">
                                          <p:val>
                                            <p:strVal val="#ppt_x"/>
                                          </p:val>
                                        </p:tav>
                                      </p:tavLst>
                                    </p:anim>
                                    <p:anim calcmode="lin" valueType="num">
                                      <p:cBhvr additive="base">
                                        <p:cTn id="35" dur="3000" fill="hold"/>
                                        <p:tgtEl>
                                          <p:spTgt spid="30"/>
                                        </p:tgtEl>
                                        <p:attrNameLst>
                                          <p:attrName>ppt_y</p:attrName>
                                        </p:attrNameLst>
                                      </p:cBhvr>
                                      <p:tavLst>
                                        <p:tav tm="0">
                                          <p:val>
                                            <p:strVal val="1+#ppt_h/2"/>
                                          </p:val>
                                        </p:tav>
                                        <p:tav tm="100000">
                                          <p:val>
                                            <p:strVal val="#ppt_y"/>
                                          </p:val>
                                        </p:tav>
                                      </p:tavLst>
                                    </p:anim>
                                  </p:childTnLst>
                                </p:cTn>
                              </p:par>
                              <p:par>
                                <p:cTn id="36" presetID="2" presetClass="entr" presetSubtype="6" fill="hold" nodeType="withEffect">
                                  <p:stCondLst>
                                    <p:cond delay="0"/>
                                  </p:stCondLst>
                                  <p:childTnLst>
                                    <p:set>
                                      <p:cBhvr>
                                        <p:cTn id="37" dur="1" fill="hold">
                                          <p:stCondLst>
                                            <p:cond delay="0"/>
                                          </p:stCondLst>
                                        </p:cTn>
                                        <p:tgtEl>
                                          <p:spTgt spid="32"/>
                                        </p:tgtEl>
                                        <p:attrNameLst>
                                          <p:attrName>style.visibility</p:attrName>
                                        </p:attrNameLst>
                                      </p:cBhvr>
                                      <p:to>
                                        <p:strVal val="visible"/>
                                      </p:to>
                                    </p:set>
                                    <p:anim calcmode="lin" valueType="num">
                                      <p:cBhvr additive="base">
                                        <p:cTn id="38" dur="3000" fill="hold"/>
                                        <p:tgtEl>
                                          <p:spTgt spid="32"/>
                                        </p:tgtEl>
                                        <p:attrNameLst>
                                          <p:attrName>ppt_x</p:attrName>
                                        </p:attrNameLst>
                                      </p:cBhvr>
                                      <p:tavLst>
                                        <p:tav tm="0">
                                          <p:val>
                                            <p:strVal val="1+#ppt_w/2"/>
                                          </p:val>
                                        </p:tav>
                                        <p:tav tm="100000">
                                          <p:val>
                                            <p:strVal val="#ppt_x"/>
                                          </p:val>
                                        </p:tav>
                                      </p:tavLst>
                                    </p:anim>
                                    <p:anim calcmode="lin" valueType="num">
                                      <p:cBhvr additive="base">
                                        <p:cTn id="39" dur="3000" fill="hold"/>
                                        <p:tgtEl>
                                          <p:spTgt spid="32"/>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22"/>
                                        </p:tgtEl>
                                        <p:attrNameLst>
                                          <p:attrName>style.visibility</p:attrName>
                                        </p:attrNameLst>
                                      </p:cBhvr>
                                      <p:to>
                                        <p:strVal val="visible"/>
                                      </p:to>
                                    </p:set>
                                    <p:anim calcmode="lin" valueType="num">
                                      <p:cBhvr additive="base">
                                        <p:cTn id="42" dur="3000" fill="hold"/>
                                        <p:tgtEl>
                                          <p:spTgt spid="22"/>
                                        </p:tgtEl>
                                        <p:attrNameLst>
                                          <p:attrName>ppt_x</p:attrName>
                                        </p:attrNameLst>
                                      </p:cBhvr>
                                      <p:tavLst>
                                        <p:tav tm="0">
                                          <p:val>
                                            <p:strVal val="0-#ppt_w/2"/>
                                          </p:val>
                                        </p:tav>
                                        <p:tav tm="100000">
                                          <p:val>
                                            <p:strVal val="#ppt_x"/>
                                          </p:val>
                                        </p:tav>
                                      </p:tavLst>
                                    </p:anim>
                                    <p:anim calcmode="lin" valueType="num">
                                      <p:cBhvr additive="base">
                                        <p:cTn id="43" dur="3000" fill="hold"/>
                                        <p:tgtEl>
                                          <p:spTgt spid="22"/>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23"/>
                                        </p:tgtEl>
                                        <p:attrNameLst>
                                          <p:attrName>style.visibility</p:attrName>
                                        </p:attrNameLst>
                                      </p:cBhvr>
                                      <p:to>
                                        <p:strVal val="visible"/>
                                      </p:to>
                                    </p:set>
                                    <p:anim calcmode="lin" valueType="num">
                                      <p:cBhvr additive="base">
                                        <p:cTn id="46" dur="3000" fill="hold"/>
                                        <p:tgtEl>
                                          <p:spTgt spid="23"/>
                                        </p:tgtEl>
                                        <p:attrNameLst>
                                          <p:attrName>ppt_x</p:attrName>
                                        </p:attrNameLst>
                                      </p:cBhvr>
                                      <p:tavLst>
                                        <p:tav tm="0">
                                          <p:val>
                                            <p:strVal val="0-#ppt_w/2"/>
                                          </p:val>
                                        </p:tav>
                                        <p:tav tm="100000">
                                          <p:val>
                                            <p:strVal val="#ppt_x"/>
                                          </p:val>
                                        </p:tav>
                                      </p:tavLst>
                                    </p:anim>
                                    <p:anim calcmode="lin" valueType="num">
                                      <p:cBhvr additive="base">
                                        <p:cTn id="47" dur="3000" fill="hold"/>
                                        <p:tgtEl>
                                          <p:spTgt spid="23"/>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24"/>
                                        </p:tgtEl>
                                        <p:attrNameLst>
                                          <p:attrName>style.visibility</p:attrName>
                                        </p:attrNameLst>
                                      </p:cBhvr>
                                      <p:to>
                                        <p:strVal val="visible"/>
                                      </p:to>
                                    </p:set>
                                    <p:anim calcmode="lin" valueType="num">
                                      <p:cBhvr additive="base">
                                        <p:cTn id="50" dur="3000" fill="hold"/>
                                        <p:tgtEl>
                                          <p:spTgt spid="24"/>
                                        </p:tgtEl>
                                        <p:attrNameLst>
                                          <p:attrName>ppt_x</p:attrName>
                                        </p:attrNameLst>
                                      </p:cBhvr>
                                      <p:tavLst>
                                        <p:tav tm="0">
                                          <p:val>
                                            <p:strVal val="0-#ppt_w/2"/>
                                          </p:val>
                                        </p:tav>
                                        <p:tav tm="100000">
                                          <p:val>
                                            <p:strVal val="#ppt_x"/>
                                          </p:val>
                                        </p:tav>
                                      </p:tavLst>
                                    </p:anim>
                                    <p:anim calcmode="lin" valueType="num">
                                      <p:cBhvr additive="base">
                                        <p:cTn id="51" dur="3000" fill="hold"/>
                                        <p:tgtEl>
                                          <p:spTgt spid="24"/>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25"/>
                                        </p:tgtEl>
                                        <p:attrNameLst>
                                          <p:attrName>style.visibility</p:attrName>
                                        </p:attrNameLst>
                                      </p:cBhvr>
                                      <p:to>
                                        <p:strVal val="visible"/>
                                      </p:to>
                                    </p:set>
                                    <p:anim calcmode="lin" valueType="num">
                                      <p:cBhvr additive="base">
                                        <p:cTn id="54" dur="3000" fill="hold"/>
                                        <p:tgtEl>
                                          <p:spTgt spid="25"/>
                                        </p:tgtEl>
                                        <p:attrNameLst>
                                          <p:attrName>ppt_x</p:attrName>
                                        </p:attrNameLst>
                                      </p:cBhvr>
                                      <p:tavLst>
                                        <p:tav tm="0">
                                          <p:val>
                                            <p:strVal val="0-#ppt_w/2"/>
                                          </p:val>
                                        </p:tav>
                                        <p:tav tm="100000">
                                          <p:val>
                                            <p:strVal val="#ppt_x"/>
                                          </p:val>
                                        </p:tav>
                                      </p:tavLst>
                                    </p:anim>
                                    <p:anim calcmode="lin" valueType="num">
                                      <p:cBhvr additive="base">
                                        <p:cTn id="55" dur="3000" fill="hold"/>
                                        <p:tgtEl>
                                          <p:spTgt spid="25"/>
                                        </p:tgtEl>
                                        <p:attrNameLst>
                                          <p:attrName>ppt_y</p:attrName>
                                        </p:attrNameLst>
                                      </p:cBhvr>
                                      <p:tavLst>
                                        <p:tav tm="0">
                                          <p:val>
                                            <p:strVal val="1+#ppt_h/2"/>
                                          </p:val>
                                        </p:tav>
                                        <p:tav tm="100000">
                                          <p:val>
                                            <p:strVal val="#ppt_y"/>
                                          </p:val>
                                        </p:tav>
                                      </p:tavLst>
                                    </p:anim>
                                  </p:childTnLst>
                                </p:cTn>
                              </p:par>
                              <p:par>
                                <p:cTn id="56" presetID="2" presetClass="entr" presetSubtype="12" fill="hold" nodeType="withEffect">
                                  <p:stCondLst>
                                    <p:cond delay="0"/>
                                  </p:stCondLst>
                                  <p:childTnLst>
                                    <p:set>
                                      <p:cBhvr>
                                        <p:cTn id="57" dur="1" fill="hold">
                                          <p:stCondLst>
                                            <p:cond delay="0"/>
                                          </p:stCondLst>
                                        </p:cTn>
                                        <p:tgtEl>
                                          <p:spTgt spid="27"/>
                                        </p:tgtEl>
                                        <p:attrNameLst>
                                          <p:attrName>style.visibility</p:attrName>
                                        </p:attrNameLst>
                                      </p:cBhvr>
                                      <p:to>
                                        <p:strVal val="visible"/>
                                      </p:to>
                                    </p:set>
                                    <p:anim calcmode="lin" valueType="num">
                                      <p:cBhvr additive="base">
                                        <p:cTn id="58" dur="3000" fill="hold"/>
                                        <p:tgtEl>
                                          <p:spTgt spid="27"/>
                                        </p:tgtEl>
                                        <p:attrNameLst>
                                          <p:attrName>ppt_x</p:attrName>
                                        </p:attrNameLst>
                                      </p:cBhvr>
                                      <p:tavLst>
                                        <p:tav tm="0">
                                          <p:val>
                                            <p:strVal val="0-#ppt_w/2"/>
                                          </p:val>
                                        </p:tav>
                                        <p:tav tm="100000">
                                          <p:val>
                                            <p:strVal val="#ppt_x"/>
                                          </p:val>
                                        </p:tav>
                                      </p:tavLst>
                                    </p:anim>
                                    <p:anim calcmode="lin" valueType="num">
                                      <p:cBhvr additive="base">
                                        <p:cTn id="59" dur="3000" fill="hold"/>
                                        <p:tgtEl>
                                          <p:spTgt spid="27"/>
                                        </p:tgtEl>
                                        <p:attrNameLst>
                                          <p:attrName>ppt_y</p:attrName>
                                        </p:attrNameLst>
                                      </p:cBhvr>
                                      <p:tavLst>
                                        <p:tav tm="0">
                                          <p:val>
                                            <p:strVal val="1+#ppt_h/2"/>
                                          </p:val>
                                        </p:tav>
                                        <p:tav tm="100000">
                                          <p:val>
                                            <p:strVal val="#ppt_y"/>
                                          </p:val>
                                        </p:tav>
                                      </p:tavLst>
                                    </p:anim>
                                  </p:childTnLst>
                                </p:cTn>
                              </p:par>
                              <p:par>
                                <p:cTn id="60" presetID="2" presetClass="entr" presetSubtype="12" fill="hold" nodeType="withEffect">
                                  <p:stCondLst>
                                    <p:cond delay="0"/>
                                  </p:stCondLst>
                                  <p:childTnLst>
                                    <p:set>
                                      <p:cBhvr>
                                        <p:cTn id="61" dur="1" fill="hold">
                                          <p:stCondLst>
                                            <p:cond delay="0"/>
                                          </p:stCondLst>
                                        </p:cTn>
                                        <p:tgtEl>
                                          <p:spTgt spid="29"/>
                                        </p:tgtEl>
                                        <p:attrNameLst>
                                          <p:attrName>style.visibility</p:attrName>
                                        </p:attrNameLst>
                                      </p:cBhvr>
                                      <p:to>
                                        <p:strVal val="visible"/>
                                      </p:to>
                                    </p:set>
                                    <p:anim calcmode="lin" valueType="num">
                                      <p:cBhvr additive="base">
                                        <p:cTn id="62" dur="3000" fill="hold"/>
                                        <p:tgtEl>
                                          <p:spTgt spid="29"/>
                                        </p:tgtEl>
                                        <p:attrNameLst>
                                          <p:attrName>ppt_x</p:attrName>
                                        </p:attrNameLst>
                                      </p:cBhvr>
                                      <p:tavLst>
                                        <p:tav tm="0">
                                          <p:val>
                                            <p:strVal val="0-#ppt_w/2"/>
                                          </p:val>
                                        </p:tav>
                                        <p:tav tm="100000">
                                          <p:val>
                                            <p:strVal val="#ppt_x"/>
                                          </p:val>
                                        </p:tav>
                                      </p:tavLst>
                                    </p:anim>
                                    <p:anim calcmode="lin" valueType="num">
                                      <p:cBhvr additive="base">
                                        <p:cTn id="63" dur="3000" fill="hold"/>
                                        <p:tgtEl>
                                          <p:spTgt spid="29"/>
                                        </p:tgtEl>
                                        <p:attrNameLst>
                                          <p:attrName>ppt_y</p:attrName>
                                        </p:attrNameLst>
                                      </p:cBhvr>
                                      <p:tavLst>
                                        <p:tav tm="0">
                                          <p:val>
                                            <p:strVal val="1+#ppt_h/2"/>
                                          </p:val>
                                        </p:tav>
                                        <p:tav tm="100000">
                                          <p:val>
                                            <p:strVal val="#ppt_y"/>
                                          </p:val>
                                        </p:tav>
                                      </p:tavLst>
                                    </p:anim>
                                  </p:childTnLst>
                                </p:cTn>
                              </p:par>
                              <p:par>
                                <p:cTn id="64" presetID="2" presetClass="entr" presetSubtype="12" fill="hold" nodeType="withEffect">
                                  <p:stCondLst>
                                    <p:cond delay="0"/>
                                  </p:stCondLst>
                                  <p:childTnLst>
                                    <p:set>
                                      <p:cBhvr>
                                        <p:cTn id="65" dur="1" fill="hold">
                                          <p:stCondLst>
                                            <p:cond delay="0"/>
                                          </p:stCondLst>
                                        </p:cTn>
                                        <p:tgtEl>
                                          <p:spTgt spid="31"/>
                                        </p:tgtEl>
                                        <p:attrNameLst>
                                          <p:attrName>style.visibility</p:attrName>
                                        </p:attrNameLst>
                                      </p:cBhvr>
                                      <p:to>
                                        <p:strVal val="visible"/>
                                      </p:to>
                                    </p:set>
                                    <p:anim calcmode="lin" valueType="num">
                                      <p:cBhvr additive="base">
                                        <p:cTn id="66" dur="3000" fill="hold"/>
                                        <p:tgtEl>
                                          <p:spTgt spid="31"/>
                                        </p:tgtEl>
                                        <p:attrNameLst>
                                          <p:attrName>ppt_x</p:attrName>
                                        </p:attrNameLst>
                                      </p:cBhvr>
                                      <p:tavLst>
                                        <p:tav tm="0">
                                          <p:val>
                                            <p:strVal val="0-#ppt_w/2"/>
                                          </p:val>
                                        </p:tav>
                                        <p:tav tm="100000">
                                          <p:val>
                                            <p:strVal val="#ppt_x"/>
                                          </p:val>
                                        </p:tav>
                                      </p:tavLst>
                                    </p:anim>
                                    <p:anim calcmode="lin" valueType="num">
                                      <p:cBhvr additive="base">
                                        <p:cTn id="67" dur="3000" fill="hold"/>
                                        <p:tgtEl>
                                          <p:spTgt spid="31"/>
                                        </p:tgtEl>
                                        <p:attrNameLst>
                                          <p:attrName>ppt_y</p:attrName>
                                        </p:attrNameLst>
                                      </p:cBhvr>
                                      <p:tavLst>
                                        <p:tav tm="0">
                                          <p:val>
                                            <p:strVal val="1+#ppt_h/2"/>
                                          </p:val>
                                        </p:tav>
                                        <p:tav tm="100000">
                                          <p:val>
                                            <p:strVal val="#ppt_y"/>
                                          </p:val>
                                        </p:tav>
                                      </p:tavLst>
                                    </p:anim>
                                  </p:childTnLst>
                                </p:cTn>
                              </p:par>
                              <p:par>
                                <p:cTn id="68" presetID="2" presetClass="entr" presetSubtype="12" fill="hold" nodeType="withEffect">
                                  <p:stCondLst>
                                    <p:cond delay="0"/>
                                  </p:stCondLst>
                                  <p:childTnLst>
                                    <p:set>
                                      <p:cBhvr>
                                        <p:cTn id="69" dur="1" fill="hold">
                                          <p:stCondLst>
                                            <p:cond delay="0"/>
                                          </p:stCondLst>
                                        </p:cTn>
                                        <p:tgtEl>
                                          <p:spTgt spid="33"/>
                                        </p:tgtEl>
                                        <p:attrNameLst>
                                          <p:attrName>style.visibility</p:attrName>
                                        </p:attrNameLst>
                                      </p:cBhvr>
                                      <p:to>
                                        <p:strVal val="visible"/>
                                      </p:to>
                                    </p:set>
                                    <p:anim calcmode="lin" valueType="num">
                                      <p:cBhvr additive="base">
                                        <p:cTn id="70" dur="3000" fill="hold"/>
                                        <p:tgtEl>
                                          <p:spTgt spid="33"/>
                                        </p:tgtEl>
                                        <p:attrNameLst>
                                          <p:attrName>ppt_x</p:attrName>
                                        </p:attrNameLst>
                                      </p:cBhvr>
                                      <p:tavLst>
                                        <p:tav tm="0">
                                          <p:val>
                                            <p:strVal val="0-#ppt_w/2"/>
                                          </p:val>
                                        </p:tav>
                                        <p:tav tm="100000">
                                          <p:val>
                                            <p:strVal val="#ppt_x"/>
                                          </p:val>
                                        </p:tav>
                                      </p:tavLst>
                                    </p:anim>
                                    <p:anim calcmode="lin" valueType="num">
                                      <p:cBhvr additive="base">
                                        <p:cTn id="71" dur="3000" fill="hold"/>
                                        <p:tgtEl>
                                          <p:spTgt spid="33"/>
                                        </p:tgtEl>
                                        <p:attrNameLst>
                                          <p:attrName>ppt_y</p:attrName>
                                        </p:attrNameLst>
                                      </p:cBhvr>
                                      <p:tavLst>
                                        <p:tav tm="0">
                                          <p:val>
                                            <p:strVal val="1+#ppt_h/2"/>
                                          </p:val>
                                        </p:tav>
                                        <p:tav tm="100000">
                                          <p:val>
                                            <p:strVal val="#ppt_y"/>
                                          </p:val>
                                        </p:tav>
                                      </p:tavLst>
                                    </p:anim>
                                  </p:childTnLst>
                                </p:cTn>
                              </p:par>
                              <p:par>
                                <p:cTn id="72" presetID="8" presetClass="emph" presetSubtype="0" fill="hold" nodeType="withEffect">
                                  <p:stCondLst>
                                    <p:cond delay="0"/>
                                  </p:stCondLst>
                                  <p:childTnLst>
                                    <p:animRot by="21600000">
                                      <p:cBhvr>
                                        <p:cTn id="73" dur="3000" fill="hold"/>
                                        <p:tgtEl>
                                          <p:spTgt spid="18"/>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9"/>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20"/>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21"/>
                                        </p:tgtEl>
                                        <p:attrNameLst>
                                          <p:attrName>r</p:attrName>
                                        </p:attrNameLst>
                                      </p:cBhvr>
                                    </p:animRot>
                                  </p:childTnLst>
                                </p:cTn>
                              </p:par>
                              <p:par>
                                <p:cTn id="80" presetID="8" presetClass="emph" presetSubtype="0" fill="hold" nodeType="withEffect">
                                  <p:stCondLst>
                                    <p:cond delay="0"/>
                                  </p:stCondLst>
                                  <p:childTnLst>
                                    <p:animRot by="21600000">
                                      <p:cBhvr>
                                        <p:cTn id="81" dur="3000" fill="hold"/>
                                        <p:tgtEl>
                                          <p:spTgt spid="26"/>
                                        </p:tgtEl>
                                        <p:attrNameLst>
                                          <p:attrName>r</p:attrName>
                                        </p:attrNameLst>
                                      </p:cBhvr>
                                    </p:animRot>
                                  </p:childTnLst>
                                </p:cTn>
                              </p:par>
                              <p:par>
                                <p:cTn id="82" presetID="8" presetClass="emph" presetSubtype="0" fill="hold" nodeType="withEffect">
                                  <p:stCondLst>
                                    <p:cond delay="0"/>
                                  </p:stCondLst>
                                  <p:childTnLst>
                                    <p:animRot by="21600000">
                                      <p:cBhvr>
                                        <p:cTn id="83" dur="3000" fill="hold"/>
                                        <p:tgtEl>
                                          <p:spTgt spid="28"/>
                                        </p:tgtEl>
                                        <p:attrNameLst>
                                          <p:attrName>r</p:attrName>
                                        </p:attrNameLst>
                                      </p:cBhvr>
                                    </p:animRot>
                                  </p:childTnLst>
                                </p:cTn>
                              </p:par>
                              <p:par>
                                <p:cTn id="84" presetID="8" presetClass="emph" presetSubtype="0" fill="hold" nodeType="withEffect">
                                  <p:stCondLst>
                                    <p:cond delay="0"/>
                                  </p:stCondLst>
                                  <p:childTnLst>
                                    <p:animRot by="21600000">
                                      <p:cBhvr>
                                        <p:cTn id="85" dur="3000" fill="hold"/>
                                        <p:tgtEl>
                                          <p:spTgt spid="30"/>
                                        </p:tgtEl>
                                        <p:attrNameLst>
                                          <p:attrName>r</p:attrName>
                                        </p:attrNameLst>
                                      </p:cBhvr>
                                    </p:animRot>
                                  </p:childTnLst>
                                </p:cTn>
                              </p:par>
                              <p:par>
                                <p:cTn id="86" presetID="8" presetClass="emph" presetSubtype="0" fill="hold" nodeType="withEffect">
                                  <p:stCondLst>
                                    <p:cond delay="0"/>
                                  </p:stCondLst>
                                  <p:childTnLst>
                                    <p:animRot by="21600000">
                                      <p:cBhvr>
                                        <p:cTn id="87" dur="3000" fill="hold"/>
                                        <p:tgtEl>
                                          <p:spTgt spid="32"/>
                                        </p:tgtEl>
                                        <p:attrNameLst>
                                          <p:attrName>r</p:attrName>
                                        </p:attrNameLst>
                                      </p:cBhvr>
                                    </p:animRot>
                                  </p:childTnLst>
                                </p:cTn>
                              </p:par>
                              <p:par>
                                <p:cTn id="88" presetID="8" presetClass="emph" presetSubtype="0" fill="hold" nodeType="withEffect">
                                  <p:stCondLst>
                                    <p:cond delay="0"/>
                                  </p:stCondLst>
                                  <p:childTnLst>
                                    <p:animRot by="-21600000">
                                      <p:cBhvr>
                                        <p:cTn id="89" dur="3000" fill="hold"/>
                                        <p:tgtEl>
                                          <p:spTgt spid="22"/>
                                        </p:tgtEl>
                                        <p:attrNameLst>
                                          <p:attrName>r</p:attrName>
                                        </p:attrNameLst>
                                      </p:cBhvr>
                                    </p:animRot>
                                  </p:childTnLst>
                                </p:cTn>
                              </p:par>
                              <p:par>
                                <p:cTn id="90" presetID="8" presetClass="emph" presetSubtype="0" fill="hold" nodeType="withEffect">
                                  <p:stCondLst>
                                    <p:cond delay="0"/>
                                  </p:stCondLst>
                                  <p:childTnLst>
                                    <p:animRot by="-21600000">
                                      <p:cBhvr>
                                        <p:cTn id="91" dur="3000" fill="hold"/>
                                        <p:tgtEl>
                                          <p:spTgt spid="23"/>
                                        </p:tgtEl>
                                        <p:attrNameLst>
                                          <p:attrName>r</p:attrName>
                                        </p:attrNameLst>
                                      </p:cBhvr>
                                    </p:animRot>
                                  </p:childTnLst>
                                </p:cTn>
                              </p:par>
                              <p:par>
                                <p:cTn id="92" presetID="8" presetClass="emph" presetSubtype="0" fill="hold" nodeType="withEffect">
                                  <p:stCondLst>
                                    <p:cond delay="0"/>
                                  </p:stCondLst>
                                  <p:childTnLst>
                                    <p:animRot by="-21600000">
                                      <p:cBhvr>
                                        <p:cTn id="93" dur="3000" fill="hold"/>
                                        <p:tgtEl>
                                          <p:spTgt spid="24"/>
                                        </p:tgtEl>
                                        <p:attrNameLst>
                                          <p:attrName>r</p:attrName>
                                        </p:attrNameLst>
                                      </p:cBhvr>
                                    </p:animRot>
                                  </p:childTnLst>
                                </p:cTn>
                              </p:par>
                              <p:par>
                                <p:cTn id="94" presetID="8" presetClass="emph" presetSubtype="0" fill="hold" nodeType="withEffect">
                                  <p:stCondLst>
                                    <p:cond delay="0"/>
                                  </p:stCondLst>
                                  <p:childTnLst>
                                    <p:animRot by="-21600000">
                                      <p:cBhvr>
                                        <p:cTn id="95" dur="3000" fill="hold"/>
                                        <p:tgtEl>
                                          <p:spTgt spid="25"/>
                                        </p:tgtEl>
                                        <p:attrNameLst>
                                          <p:attrName>r</p:attrName>
                                        </p:attrNameLst>
                                      </p:cBhvr>
                                    </p:animRot>
                                  </p:childTnLst>
                                </p:cTn>
                              </p:par>
                              <p:par>
                                <p:cTn id="96" presetID="8" presetClass="emph" presetSubtype="0" fill="hold" nodeType="withEffect">
                                  <p:stCondLst>
                                    <p:cond delay="0"/>
                                  </p:stCondLst>
                                  <p:childTnLst>
                                    <p:animRot by="-21600000">
                                      <p:cBhvr>
                                        <p:cTn id="97" dur="3000" fill="hold"/>
                                        <p:tgtEl>
                                          <p:spTgt spid="27"/>
                                        </p:tgtEl>
                                        <p:attrNameLst>
                                          <p:attrName>r</p:attrName>
                                        </p:attrNameLst>
                                      </p:cBhvr>
                                    </p:animRot>
                                  </p:childTnLst>
                                </p:cTn>
                              </p:par>
                              <p:par>
                                <p:cTn id="98" presetID="8" presetClass="emph" presetSubtype="0" fill="hold" nodeType="withEffect">
                                  <p:stCondLst>
                                    <p:cond delay="0"/>
                                  </p:stCondLst>
                                  <p:childTnLst>
                                    <p:animRot by="-21600000">
                                      <p:cBhvr>
                                        <p:cTn id="99" dur="3000" fill="hold"/>
                                        <p:tgtEl>
                                          <p:spTgt spid="29"/>
                                        </p:tgtEl>
                                        <p:attrNameLst>
                                          <p:attrName>r</p:attrName>
                                        </p:attrNameLst>
                                      </p:cBhvr>
                                    </p:animRot>
                                  </p:childTnLst>
                                </p:cTn>
                              </p:par>
                              <p:par>
                                <p:cTn id="100" presetID="8" presetClass="emph" presetSubtype="0" fill="hold" nodeType="withEffect">
                                  <p:stCondLst>
                                    <p:cond delay="0"/>
                                  </p:stCondLst>
                                  <p:childTnLst>
                                    <p:animRot by="-21600000">
                                      <p:cBhvr>
                                        <p:cTn id="101" dur="3000" fill="hold"/>
                                        <p:tgtEl>
                                          <p:spTgt spid="31"/>
                                        </p:tgtEl>
                                        <p:attrNameLst>
                                          <p:attrName>r</p:attrName>
                                        </p:attrNameLst>
                                      </p:cBhvr>
                                    </p:animRot>
                                  </p:childTnLst>
                                </p:cTn>
                              </p:par>
                              <p:par>
                                <p:cTn id="102" presetID="8" presetClass="emph" presetSubtype="0" fill="hold" nodeType="withEffect">
                                  <p:stCondLst>
                                    <p:cond delay="0"/>
                                  </p:stCondLst>
                                  <p:childTnLst>
                                    <p:animRot by="-21600000">
                                      <p:cBhvr>
                                        <p:cTn id="103" dur="3000" fill="hold"/>
                                        <p:tgtEl>
                                          <p:spTgt spid="33"/>
                                        </p:tgtEl>
                                        <p:attrNameLst>
                                          <p:attrName>r</p:attrName>
                                        </p:attrNameLst>
                                      </p:cBhvr>
                                    </p:animRot>
                                  </p:childTnLst>
                                </p:cTn>
                              </p:par>
                            </p:childTnLst>
                          </p:cTn>
                        </p:par>
                        <p:par>
                          <p:cTn id="104" fill="hold">
                            <p:stCondLst>
                              <p:cond delay="3000"/>
                            </p:stCondLst>
                            <p:childTnLst>
                              <p:par>
                                <p:cTn id="105" presetID="2" presetClass="exit" presetSubtype="6" fill="hold" nodeType="afterEffect">
                                  <p:stCondLst>
                                    <p:cond delay="0"/>
                                  </p:stCondLst>
                                  <p:childTnLst>
                                    <p:anim calcmode="lin" valueType="num">
                                      <p:cBhvr additive="base">
                                        <p:cTn id="106" dur="3000"/>
                                        <p:tgtEl>
                                          <p:spTgt spid="18"/>
                                        </p:tgtEl>
                                        <p:attrNameLst>
                                          <p:attrName>ppt_x</p:attrName>
                                        </p:attrNameLst>
                                      </p:cBhvr>
                                      <p:tavLst>
                                        <p:tav tm="0">
                                          <p:val>
                                            <p:strVal val="ppt_x"/>
                                          </p:val>
                                        </p:tav>
                                        <p:tav tm="100000">
                                          <p:val>
                                            <p:strVal val="1+ppt_w/2"/>
                                          </p:val>
                                        </p:tav>
                                      </p:tavLst>
                                    </p:anim>
                                    <p:anim calcmode="lin" valueType="num">
                                      <p:cBhvr additive="base">
                                        <p:cTn id="107" dur="3000"/>
                                        <p:tgtEl>
                                          <p:spTgt spid="18"/>
                                        </p:tgtEl>
                                        <p:attrNameLst>
                                          <p:attrName>ppt_y</p:attrName>
                                        </p:attrNameLst>
                                      </p:cBhvr>
                                      <p:tavLst>
                                        <p:tav tm="0">
                                          <p:val>
                                            <p:strVal val="ppt_y"/>
                                          </p:val>
                                        </p:tav>
                                        <p:tav tm="100000">
                                          <p:val>
                                            <p:strVal val="1+ppt_h/2"/>
                                          </p:val>
                                        </p:tav>
                                      </p:tavLst>
                                    </p:anim>
                                    <p:set>
                                      <p:cBhvr>
                                        <p:cTn id="108" dur="1" fill="hold">
                                          <p:stCondLst>
                                            <p:cond delay="2999"/>
                                          </p:stCondLst>
                                        </p:cTn>
                                        <p:tgtEl>
                                          <p:spTgt spid="18"/>
                                        </p:tgtEl>
                                        <p:attrNameLst>
                                          <p:attrName>style.visibility</p:attrName>
                                        </p:attrNameLst>
                                      </p:cBhvr>
                                      <p:to>
                                        <p:strVal val="hidden"/>
                                      </p:to>
                                    </p:set>
                                  </p:childTnLst>
                                </p:cTn>
                              </p:par>
                              <p:par>
                                <p:cTn id="109" presetID="2" presetClass="exit" presetSubtype="6" fill="hold" nodeType="withEffect">
                                  <p:stCondLst>
                                    <p:cond delay="0"/>
                                  </p:stCondLst>
                                  <p:childTnLst>
                                    <p:anim calcmode="lin" valueType="num">
                                      <p:cBhvr additive="base">
                                        <p:cTn id="110" dur="3000"/>
                                        <p:tgtEl>
                                          <p:spTgt spid="19"/>
                                        </p:tgtEl>
                                        <p:attrNameLst>
                                          <p:attrName>ppt_x</p:attrName>
                                        </p:attrNameLst>
                                      </p:cBhvr>
                                      <p:tavLst>
                                        <p:tav tm="0">
                                          <p:val>
                                            <p:strVal val="ppt_x"/>
                                          </p:val>
                                        </p:tav>
                                        <p:tav tm="100000">
                                          <p:val>
                                            <p:strVal val="1+ppt_w/2"/>
                                          </p:val>
                                        </p:tav>
                                      </p:tavLst>
                                    </p:anim>
                                    <p:anim calcmode="lin" valueType="num">
                                      <p:cBhvr additive="base">
                                        <p:cTn id="111" dur="3000"/>
                                        <p:tgtEl>
                                          <p:spTgt spid="19"/>
                                        </p:tgtEl>
                                        <p:attrNameLst>
                                          <p:attrName>ppt_y</p:attrName>
                                        </p:attrNameLst>
                                      </p:cBhvr>
                                      <p:tavLst>
                                        <p:tav tm="0">
                                          <p:val>
                                            <p:strVal val="ppt_y"/>
                                          </p:val>
                                        </p:tav>
                                        <p:tav tm="100000">
                                          <p:val>
                                            <p:strVal val="1+ppt_h/2"/>
                                          </p:val>
                                        </p:tav>
                                      </p:tavLst>
                                    </p:anim>
                                    <p:set>
                                      <p:cBhvr>
                                        <p:cTn id="112" dur="1" fill="hold">
                                          <p:stCondLst>
                                            <p:cond delay="2999"/>
                                          </p:stCondLst>
                                        </p:cTn>
                                        <p:tgtEl>
                                          <p:spTgt spid="19"/>
                                        </p:tgtEl>
                                        <p:attrNameLst>
                                          <p:attrName>style.visibility</p:attrName>
                                        </p:attrNameLst>
                                      </p:cBhvr>
                                      <p:to>
                                        <p:strVal val="hidden"/>
                                      </p:to>
                                    </p:set>
                                  </p:childTnLst>
                                </p:cTn>
                              </p:par>
                              <p:par>
                                <p:cTn id="113" presetID="2" presetClass="exit" presetSubtype="6" fill="hold" nodeType="withEffect">
                                  <p:stCondLst>
                                    <p:cond delay="0"/>
                                  </p:stCondLst>
                                  <p:childTnLst>
                                    <p:anim calcmode="lin" valueType="num">
                                      <p:cBhvr additive="base">
                                        <p:cTn id="114" dur="3000"/>
                                        <p:tgtEl>
                                          <p:spTgt spid="20"/>
                                        </p:tgtEl>
                                        <p:attrNameLst>
                                          <p:attrName>ppt_x</p:attrName>
                                        </p:attrNameLst>
                                      </p:cBhvr>
                                      <p:tavLst>
                                        <p:tav tm="0">
                                          <p:val>
                                            <p:strVal val="ppt_x"/>
                                          </p:val>
                                        </p:tav>
                                        <p:tav tm="100000">
                                          <p:val>
                                            <p:strVal val="1+ppt_w/2"/>
                                          </p:val>
                                        </p:tav>
                                      </p:tavLst>
                                    </p:anim>
                                    <p:anim calcmode="lin" valueType="num">
                                      <p:cBhvr additive="base">
                                        <p:cTn id="115" dur="3000"/>
                                        <p:tgtEl>
                                          <p:spTgt spid="20"/>
                                        </p:tgtEl>
                                        <p:attrNameLst>
                                          <p:attrName>ppt_y</p:attrName>
                                        </p:attrNameLst>
                                      </p:cBhvr>
                                      <p:tavLst>
                                        <p:tav tm="0">
                                          <p:val>
                                            <p:strVal val="ppt_y"/>
                                          </p:val>
                                        </p:tav>
                                        <p:tav tm="100000">
                                          <p:val>
                                            <p:strVal val="1+ppt_h/2"/>
                                          </p:val>
                                        </p:tav>
                                      </p:tavLst>
                                    </p:anim>
                                    <p:set>
                                      <p:cBhvr>
                                        <p:cTn id="116" dur="1" fill="hold">
                                          <p:stCondLst>
                                            <p:cond delay="2999"/>
                                          </p:stCondLst>
                                        </p:cTn>
                                        <p:tgtEl>
                                          <p:spTgt spid="20"/>
                                        </p:tgtEl>
                                        <p:attrNameLst>
                                          <p:attrName>style.visibility</p:attrName>
                                        </p:attrNameLst>
                                      </p:cBhvr>
                                      <p:to>
                                        <p:strVal val="hidden"/>
                                      </p:to>
                                    </p:set>
                                  </p:childTnLst>
                                </p:cTn>
                              </p:par>
                              <p:par>
                                <p:cTn id="117" presetID="2" presetClass="exit" presetSubtype="6" fill="hold" nodeType="withEffect">
                                  <p:stCondLst>
                                    <p:cond delay="0"/>
                                  </p:stCondLst>
                                  <p:childTnLst>
                                    <p:anim calcmode="lin" valueType="num">
                                      <p:cBhvr additive="base">
                                        <p:cTn id="118" dur="3000"/>
                                        <p:tgtEl>
                                          <p:spTgt spid="21"/>
                                        </p:tgtEl>
                                        <p:attrNameLst>
                                          <p:attrName>ppt_x</p:attrName>
                                        </p:attrNameLst>
                                      </p:cBhvr>
                                      <p:tavLst>
                                        <p:tav tm="0">
                                          <p:val>
                                            <p:strVal val="ppt_x"/>
                                          </p:val>
                                        </p:tav>
                                        <p:tav tm="100000">
                                          <p:val>
                                            <p:strVal val="1+ppt_w/2"/>
                                          </p:val>
                                        </p:tav>
                                      </p:tavLst>
                                    </p:anim>
                                    <p:anim calcmode="lin" valueType="num">
                                      <p:cBhvr additive="base">
                                        <p:cTn id="119" dur="3000"/>
                                        <p:tgtEl>
                                          <p:spTgt spid="21"/>
                                        </p:tgtEl>
                                        <p:attrNameLst>
                                          <p:attrName>ppt_y</p:attrName>
                                        </p:attrNameLst>
                                      </p:cBhvr>
                                      <p:tavLst>
                                        <p:tav tm="0">
                                          <p:val>
                                            <p:strVal val="ppt_y"/>
                                          </p:val>
                                        </p:tav>
                                        <p:tav tm="100000">
                                          <p:val>
                                            <p:strVal val="1+ppt_h/2"/>
                                          </p:val>
                                        </p:tav>
                                      </p:tavLst>
                                    </p:anim>
                                    <p:set>
                                      <p:cBhvr>
                                        <p:cTn id="120" dur="1" fill="hold">
                                          <p:stCondLst>
                                            <p:cond delay="2999"/>
                                          </p:stCondLst>
                                        </p:cTn>
                                        <p:tgtEl>
                                          <p:spTgt spid="21"/>
                                        </p:tgtEl>
                                        <p:attrNameLst>
                                          <p:attrName>style.visibility</p:attrName>
                                        </p:attrNameLst>
                                      </p:cBhvr>
                                      <p:to>
                                        <p:strVal val="hidden"/>
                                      </p:to>
                                    </p:set>
                                  </p:childTnLst>
                                </p:cTn>
                              </p:par>
                              <p:par>
                                <p:cTn id="121" presetID="2" presetClass="exit" presetSubtype="6" fill="hold" nodeType="withEffect">
                                  <p:stCondLst>
                                    <p:cond delay="0"/>
                                  </p:stCondLst>
                                  <p:childTnLst>
                                    <p:anim calcmode="lin" valueType="num">
                                      <p:cBhvr additive="base">
                                        <p:cTn id="122" dur="3000"/>
                                        <p:tgtEl>
                                          <p:spTgt spid="26"/>
                                        </p:tgtEl>
                                        <p:attrNameLst>
                                          <p:attrName>ppt_x</p:attrName>
                                        </p:attrNameLst>
                                      </p:cBhvr>
                                      <p:tavLst>
                                        <p:tav tm="0">
                                          <p:val>
                                            <p:strVal val="ppt_x"/>
                                          </p:val>
                                        </p:tav>
                                        <p:tav tm="100000">
                                          <p:val>
                                            <p:strVal val="1+ppt_w/2"/>
                                          </p:val>
                                        </p:tav>
                                      </p:tavLst>
                                    </p:anim>
                                    <p:anim calcmode="lin" valueType="num">
                                      <p:cBhvr additive="base">
                                        <p:cTn id="123" dur="3000"/>
                                        <p:tgtEl>
                                          <p:spTgt spid="26"/>
                                        </p:tgtEl>
                                        <p:attrNameLst>
                                          <p:attrName>ppt_y</p:attrName>
                                        </p:attrNameLst>
                                      </p:cBhvr>
                                      <p:tavLst>
                                        <p:tav tm="0">
                                          <p:val>
                                            <p:strVal val="ppt_y"/>
                                          </p:val>
                                        </p:tav>
                                        <p:tav tm="100000">
                                          <p:val>
                                            <p:strVal val="1+ppt_h/2"/>
                                          </p:val>
                                        </p:tav>
                                      </p:tavLst>
                                    </p:anim>
                                    <p:set>
                                      <p:cBhvr>
                                        <p:cTn id="124" dur="1" fill="hold">
                                          <p:stCondLst>
                                            <p:cond delay="2999"/>
                                          </p:stCondLst>
                                        </p:cTn>
                                        <p:tgtEl>
                                          <p:spTgt spid="26"/>
                                        </p:tgtEl>
                                        <p:attrNameLst>
                                          <p:attrName>style.visibility</p:attrName>
                                        </p:attrNameLst>
                                      </p:cBhvr>
                                      <p:to>
                                        <p:strVal val="hidden"/>
                                      </p:to>
                                    </p:set>
                                  </p:childTnLst>
                                </p:cTn>
                              </p:par>
                              <p:par>
                                <p:cTn id="125" presetID="2" presetClass="exit" presetSubtype="6" fill="hold" nodeType="withEffect">
                                  <p:stCondLst>
                                    <p:cond delay="0"/>
                                  </p:stCondLst>
                                  <p:childTnLst>
                                    <p:anim calcmode="lin" valueType="num">
                                      <p:cBhvr additive="base">
                                        <p:cTn id="126" dur="3000"/>
                                        <p:tgtEl>
                                          <p:spTgt spid="28"/>
                                        </p:tgtEl>
                                        <p:attrNameLst>
                                          <p:attrName>ppt_x</p:attrName>
                                        </p:attrNameLst>
                                      </p:cBhvr>
                                      <p:tavLst>
                                        <p:tav tm="0">
                                          <p:val>
                                            <p:strVal val="ppt_x"/>
                                          </p:val>
                                        </p:tav>
                                        <p:tav tm="100000">
                                          <p:val>
                                            <p:strVal val="1+ppt_w/2"/>
                                          </p:val>
                                        </p:tav>
                                      </p:tavLst>
                                    </p:anim>
                                    <p:anim calcmode="lin" valueType="num">
                                      <p:cBhvr additive="base">
                                        <p:cTn id="127" dur="3000"/>
                                        <p:tgtEl>
                                          <p:spTgt spid="28"/>
                                        </p:tgtEl>
                                        <p:attrNameLst>
                                          <p:attrName>ppt_y</p:attrName>
                                        </p:attrNameLst>
                                      </p:cBhvr>
                                      <p:tavLst>
                                        <p:tav tm="0">
                                          <p:val>
                                            <p:strVal val="ppt_y"/>
                                          </p:val>
                                        </p:tav>
                                        <p:tav tm="100000">
                                          <p:val>
                                            <p:strVal val="1+ppt_h/2"/>
                                          </p:val>
                                        </p:tav>
                                      </p:tavLst>
                                    </p:anim>
                                    <p:set>
                                      <p:cBhvr>
                                        <p:cTn id="128" dur="1" fill="hold">
                                          <p:stCondLst>
                                            <p:cond delay="2999"/>
                                          </p:stCondLst>
                                        </p:cTn>
                                        <p:tgtEl>
                                          <p:spTgt spid="28"/>
                                        </p:tgtEl>
                                        <p:attrNameLst>
                                          <p:attrName>style.visibility</p:attrName>
                                        </p:attrNameLst>
                                      </p:cBhvr>
                                      <p:to>
                                        <p:strVal val="hidden"/>
                                      </p:to>
                                    </p:set>
                                  </p:childTnLst>
                                </p:cTn>
                              </p:par>
                              <p:par>
                                <p:cTn id="129" presetID="2" presetClass="exit" presetSubtype="6" fill="hold" nodeType="withEffect">
                                  <p:stCondLst>
                                    <p:cond delay="0"/>
                                  </p:stCondLst>
                                  <p:childTnLst>
                                    <p:anim calcmode="lin" valueType="num">
                                      <p:cBhvr additive="base">
                                        <p:cTn id="130" dur="3000"/>
                                        <p:tgtEl>
                                          <p:spTgt spid="30"/>
                                        </p:tgtEl>
                                        <p:attrNameLst>
                                          <p:attrName>ppt_x</p:attrName>
                                        </p:attrNameLst>
                                      </p:cBhvr>
                                      <p:tavLst>
                                        <p:tav tm="0">
                                          <p:val>
                                            <p:strVal val="ppt_x"/>
                                          </p:val>
                                        </p:tav>
                                        <p:tav tm="100000">
                                          <p:val>
                                            <p:strVal val="1+ppt_w/2"/>
                                          </p:val>
                                        </p:tav>
                                      </p:tavLst>
                                    </p:anim>
                                    <p:anim calcmode="lin" valueType="num">
                                      <p:cBhvr additive="base">
                                        <p:cTn id="131" dur="3000"/>
                                        <p:tgtEl>
                                          <p:spTgt spid="30"/>
                                        </p:tgtEl>
                                        <p:attrNameLst>
                                          <p:attrName>ppt_y</p:attrName>
                                        </p:attrNameLst>
                                      </p:cBhvr>
                                      <p:tavLst>
                                        <p:tav tm="0">
                                          <p:val>
                                            <p:strVal val="ppt_y"/>
                                          </p:val>
                                        </p:tav>
                                        <p:tav tm="100000">
                                          <p:val>
                                            <p:strVal val="1+ppt_h/2"/>
                                          </p:val>
                                        </p:tav>
                                      </p:tavLst>
                                    </p:anim>
                                    <p:set>
                                      <p:cBhvr>
                                        <p:cTn id="132" dur="1" fill="hold">
                                          <p:stCondLst>
                                            <p:cond delay="2999"/>
                                          </p:stCondLst>
                                        </p:cTn>
                                        <p:tgtEl>
                                          <p:spTgt spid="30"/>
                                        </p:tgtEl>
                                        <p:attrNameLst>
                                          <p:attrName>style.visibility</p:attrName>
                                        </p:attrNameLst>
                                      </p:cBhvr>
                                      <p:to>
                                        <p:strVal val="hidden"/>
                                      </p:to>
                                    </p:set>
                                  </p:childTnLst>
                                </p:cTn>
                              </p:par>
                              <p:par>
                                <p:cTn id="133" presetID="2" presetClass="exit" presetSubtype="6" fill="hold" nodeType="withEffect">
                                  <p:stCondLst>
                                    <p:cond delay="0"/>
                                  </p:stCondLst>
                                  <p:childTnLst>
                                    <p:anim calcmode="lin" valueType="num">
                                      <p:cBhvr additive="base">
                                        <p:cTn id="134" dur="3000"/>
                                        <p:tgtEl>
                                          <p:spTgt spid="32"/>
                                        </p:tgtEl>
                                        <p:attrNameLst>
                                          <p:attrName>ppt_x</p:attrName>
                                        </p:attrNameLst>
                                      </p:cBhvr>
                                      <p:tavLst>
                                        <p:tav tm="0">
                                          <p:val>
                                            <p:strVal val="ppt_x"/>
                                          </p:val>
                                        </p:tav>
                                        <p:tav tm="100000">
                                          <p:val>
                                            <p:strVal val="1+ppt_w/2"/>
                                          </p:val>
                                        </p:tav>
                                      </p:tavLst>
                                    </p:anim>
                                    <p:anim calcmode="lin" valueType="num">
                                      <p:cBhvr additive="base">
                                        <p:cTn id="135" dur="3000"/>
                                        <p:tgtEl>
                                          <p:spTgt spid="32"/>
                                        </p:tgtEl>
                                        <p:attrNameLst>
                                          <p:attrName>ppt_y</p:attrName>
                                        </p:attrNameLst>
                                      </p:cBhvr>
                                      <p:tavLst>
                                        <p:tav tm="0">
                                          <p:val>
                                            <p:strVal val="ppt_y"/>
                                          </p:val>
                                        </p:tav>
                                        <p:tav tm="100000">
                                          <p:val>
                                            <p:strVal val="1+ppt_h/2"/>
                                          </p:val>
                                        </p:tav>
                                      </p:tavLst>
                                    </p:anim>
                                    <p:set>
                                      <p:cBhvr>
                                        <p:cTn id="136" dur="1" fill="hold">
                                          <p:stCondLst>
                                            <p:cond delay="2999"/>
                                          </p:stCondLst>
                                        </p:cTn>
                                        <p:tgtEl>
                                          <p:spTgt spid="32"/>
                                        </p:tgtEl>
                                        <p:attrNameLst>
                                          <p:attrName>style.visibility</p:attrName>
                                        </p:attrNameLst>
                                      </p:cBhvr>
                                      <p:to>
                                        <p:strVal val="hidden"/>
                                      </p:to>
                                    </p:set>
                                  </p:childTnLst>
                                </p:cTn>
                              </p:par>
                              <p:par>
                                <p:cTn id="137" presetID="2" presetClass="exit" presetSubtype="12" fill="hold" nodeType="withEffect">
                                  <p:stCondLst>
                                    <p:cond delay="0"/>
                                  </p:stCondLst>
                                  <p:childTnLst>
                                    <p:anim calcmode="lin" valueType="num">
                                      <p:cBhvr additive="base">
                                        <p:cTn id="138" dur="3000"/>
                                        <p:tgtEl>
                                          <p:spTgt spid="22"/>
                                        </p:tgtEl>
                                        <p:attrNameLst>
                                          <p:attrName>ppt_x</p:attrName>
                                        </p:attrNameLst>
                                      </p:cBhvr>
                                      <p:tavLst>
                                        <p:tav tm="0">
                                          <p:val>
                                            <p:strVal val="ppt_x"/>
                                          </p:val>
                                        </p:tav>
                                        <p:tav tm="100000">
                                          <p:val>
                                            <p:strVal val="0-ppt_w/2"/>
                                          </p:val>
                                        </p:tav>
                                      </p:tavLst>
                                    </p:anim>
                                    <p:anim calcmode="lin" valueType="num">
                                      <p:cBhvr additive="base">
                                        <p:cTn id="139" dur="3000"/>
                                        <p:tgtEl>
                                          <p:spTgt spid="22"/>
                                        </p:tgtEl>
                                        <p:attrNameLst>
                                          <p:attrName>ppt_y</p:attrName>
                                        </p:attrNameLst>
                                      </p:cBhvr>
                                      <p:tavLst>
                                        <p:tav tm="0">
                                          <p:val>
                                            <p:strVal val="ppt_y"/>
                                          </p:val>
                                        </p:tav>
                                        <p:tav tm="100000">
                                          <p:val>
                                            <p:strVal val="1+ppt_h/2"/>
                                          </p:val>
                                        </p:tav>
                                      </p:tavLst>
                                    </p:anim>
                                    <p:set>
                                      <p:cBhvr>
                                        <p:cTn id="140" dur="1" fill="hold">
                                          <p:stCondLst>
                                            <p:cond delay="2999"/>
                                          </p:stCondLst>
                                        </p:cTn>
                                        <p:tgtEl>
                                          <p:spTgt spid="22"/>
                                        </p:tgtEl>
                                        <p:attrNameLst>
                                          <p:attrName>style.visibility</p:attrName>
                                        </p:attrNameLst>
                                      </p:cBhvr>
                                      <p:to>
                                        <p:strVal val="hidden"/>
                                      </p:to>
                                    </p:set>
                                  </p:childTnLst>
                                </p:cTn>
                              </p:par>
                              <p:par>
                                <p:cTn id="141" presetID="2" presetClass="exit" presetSubtype="12" fill="hold" nodeType="withEffect">
                                  <p:stCondLst>
                                    <p:cond delay="0"/>
                                  </p:stCondLst>
                                  <p:childTnLst>
                                    <p:anim calcmode="lin" valueType="num">
                                      <p:cBhvr additive="base">
                                        <p:cTn id="142" dur="3000"/>
                                        <p:tgtEl>
                                          <p:spTgt spid="23"/>
                                        </p:tgtEl>
                                        <p:attrNameLst>
                                          <p:attrName>ppt_x</p:attrName>
                                        </p:attrNameLst>
                                      </p:cBhvr>
                                      <p:tavLst>
                                        <p:tav tm="0">
                                          <p:val>
                                            <p:strVal val="ppt_x"/>
                                          </p:val>
                                        </p:tav>
                                        <p:tav tm="100000">
                                          <p:val>
                                            <p:strVal val="0-ppt_w/2"/>
                                          </p:val>
                                        </p:tav>
                                      </p:tavLst>
                                    </p:anim>
                                    <p:anim calcmode="lin" valueType="num">
                                      <p:cBhvr additive="base">
                                        <p:cTn id="143" dur="3000"/>
                                        <p:tgtEl>
                                          <p:spTgt spid="23"/>
                                        </p:tgtEl>
                                        <p:attrNameLst>
                                          <p:attrName>ppt_y</p:attrName>
                                        </p:attrNameLst>
                                      </p:cBhvr>
                                      <p:tavLst>
                                        <p:tav tm="0">
                                          <p:val>
                                            <p:strVal val="ppt_y"/>
                                          </p:val>
                                        </p:tav>
                                        <p:tav tm="100000">
                                          <p:val>
                                            <p:strVal val="1+ppt_h/2"/>
                                          </p:val>
                                        </p:tav>
                                      </p:tavLst>
                                    </p:anim>
                                    <p:set>
                                      <p:cBhvr>
                                        <p:cTn id="144" dur="1" fill="hold">
                                          <p:stCondLst>
                                            <p:cond delay="2999"/>
                                          </p:stCondLst>
                                        </p:cTn>
                                        <p:tgtEl>
                                          <p:spTgt spid="23"/>
                                        </p:tgtEl>
                                        <p:attrNameLst>
                                          <p:attrName>style.visibility</p:attrName>
                                        </p:attrNameLst>
                                      </p:cBhvr>
                                      <p:to>
                                        <p:strVal val="hidden"/>
                                      </p:to>
                                    </p:set>
                                  </p:childTnLst>
                                </p:cTn>
                              </p:par>
                              <p:par>
                                <p:cTn id="145" presetID="2" presetClass="exit" presetSubtype="12" fill="hold" nodeType="withEffect">
                                  <p:stCondLst>
                                    <p:cond delay="0"/>
                                  </p:stCondLst>
                                  <p:childTnLst>
                                    <p:anim calcmode="lin" valueType="num">
                                      <p:cBhvr additive="base">
                                        <p:cTn id="146" dur="3000"/>
                                        <p:tgtEl>
                                          <p:spTgt spid="24"/>
                                        </p:tgtEl>
                                        <p:attrNameLst>
                                          <p:attrName>ppt_x</p:attrName>
                                        </p:attrNameLst>
                                      </p:cBhvr>
                                      <p:tavLst>
                                        <p:tav tm="0">
                                          <p:val>
                                            <p:strVal val="ppt_x"/>
                                          </p:val>
                                        </p:tav>
                                        <p:tav tm="100000">
                                          <p:val>
                                            <p:strVal val="0-ppt_w/2"/>
                                          </p:val>
                                        </p:tav>
                                      </p:tavLst>
                                    </p:anim>
                                    <p:anim calcmode="lin" valueType="num">
                                      <p:cBhvr additive="base">
                                        <p:cTn id="147" dur="3000"/>
                                        <p:tgtEl>
                                          <p:spTgt spid="24"/>
                                        </p:tgtEl>
                                        <p:attrNameLst>
                                          <p:attrName>ppt_y</p:attrName>
                                        </p:attrNameLst>
                                      </p:cBhvr>
                                      <p:tavLst>
                                        <p:tav tm="0">
                                          <p:val>
                                            <p:strVal val="ppt_y"/>
                                          </p:val>
                                        </p:tav>
                                        <p:tav tm="100000">
                                          <p:val>
                                            <p:strVal val="1+ppt_h/2"/>
                                          </p:val>
                                        </p:tav>
                                      </p:tavLst>
                                    </p:anim>
                                    <p:set>
                                      <p:cBhvr>
                                        <p:cTn id="148" dur="1" fill="hold">
                                          <p:stCondLst>
                                            <p:cond delay="2999"/>
                                          </p:stCondLst>
                                        </p:cTn>
                                        <p:tgtEl>
                                          <p:spTgt spid="24"/>
                                        </p:tgtEl>
                                        <p:attrNameLst>
                                          <p:attrName>style.visibility</p:attrName>
                                        </p:attrNameLst>
                                      </p:cBhvr>
                                      <p:to>
                                        <p:strVal val="hidden"/>
                                      </p:to>
                                    </p:set>
                                  </p:childTnLst>
                                </p:cTn>
                              </p:par>
                              <p:par>
                                <p:cTn id="149" presetID="2" presetClass="exit" presetSubtype="12" fill="hold" nodeType="withEffect">
                                  <p:stCondLst>
                                    <p:cond delay="0"/>
                                  </p:stCondLst>
                                  <p:childTnLst>
                                    <p:anim calcmode="lin" valueType="num">
                                      <p:cBhvr additive="base">
                                        <p:cTn id="150" dur="3000"/>
                                        <p:tgtEl>
                                          <p:spTgt spid="25"/>
                                        </p:tgtEl>
                                        <p:attrNameLst>
                                          <p:attrName>ppt_x</p:attrName>
                                        </p:attrNameLst>
                                      </p:cBhvr>
                                      <p:tavLst>
                                        <p:tav tm="0">
                                          <p:val>
                                            <p:strVal val="ppt_x"/>
                                          </p:val>
                                        </p:tav>
                                        <p:tav tm="100000">
                                          <p:val>
                                            <p:strVal val="0-ppt_w/2"/>
                                          </p:val>
                                        </p:tav>
                                      </p:tavLst>
                                    </p:anim>
                                    <p:anim calcmode="lin" valueType="num">
                                      <p:cBhvr additive="base">
                                        <p:cTn id="151" dur="3000"/>
                                        <p:tgtEl>
                                          <p:spTgt spid="25"/>
                                        </p:tgtEl>
                                        <p:attrNameLst>
                                          <p:attrName>ppt_y</p:attrName>
                                        </p:attrNameLst>
                                      </p:cBhvr>
                                      <p:tavLst>
                                        <p:tav tm="0">
                                          <p:val>
                                            <p:strVal val="ppt_y"/>
                                          </p:val>
                                        </p:tav>
                                        <p:tav tm="100000">
                                          <p:val>
                                            <p:strVal val="1+ppt_h/2"/>
                                          </p:val>
                                        </p:tav>
                                      </p:tavLst>
                                    </p:anim>
                                    <p:set>
                                      <p:cBhvr>
                                        <p:cTn id="152" dur="1" fill="hold">
                                          <p:stCondLst>
                                            <p:cond delay="2999"/>
                                          </p:stCondLst>
                                        </p:cTn>
                                        <p:tgtEl>
                                          <p:spTgt spid="25"/>
                                        </p:tgtEl>
                                        <p:attrNameLst>
                                          <p:attrName>style.visibility</p:attrName>
                                        </p:attrNameLst>
                                      </p:cBhvr>
                                      <p:to>
                                        <p:strVal val="hidden"/>
                                      </p:to>
                                    </p:set>
                                  </p:childTnLst>
                                </p:cTn>
                              </p:par>
                              <p:par>
                                <p:cTn id="153" presetID="2" presetClass="exit" presetSubtype="12" fill="hold" nodeType="withEffect">
                                  <p:stCondLst>
                                    <p:cond delay="0"/>
                                  </p:stCondLst>
                                  <p:childTnLst>
                                    <p:anim calcmode="lin" valueType="num">
                                      <p:cBhvr additive="base">
                                        <p:cTn id="154" dur="3000"/>
                                        <p:tgtEl>
                                          <p:spTgt spid="27"/>
                                        </p:tgtEl>
                                        <p:attrNameLst>
                                          <p:attrName>ppt_x</p:attrName>
                                        </p:attrNameLst>
                                      </p:cBhvr>
                                      <p:tavLst>
                                        <p:tav tm="0">
                                          <p:val>
                                            <p:strVal val="ppt_x"/>
                                          </p:val>
                                        </p:tav>
                                        <p:tav tm="100000">
                                          <p:val>
                                            <p:strVal val="0-ppt_w/2"/>
                                          </p:val>
                                        </p:tav>
                                      </p:tavLst>
                                    </p:anim>
                                    <p:anim calcmode="lin" valueType="num">
                                      <p:cBhvr additive="base">
                                        <p:cTn id="155" dur="3000"/>
                                        <p:tgtEl>
                                          <p:spTgt spid="27"/>
                                        </p:tgtEl>
                                        <p:attrNameLst>
                                          <p:attrName>ppt_y</p:attrName>
                                        </p:attrNameLst>
                                      </p:cBhvr>
                                      <p:tavLst>
                                        <p:tav tm="0">
                                          <p:val>
                                            <p:strVal val="ppt_y"/>
                                          </p:val>
                                        </p:tav>
                                        <p:tav tm="100000">
                                          <p:val>
                                            <p:strVal val="1+ppt_h/2"/>
                                          </p:val>
                                        </p:tav>
                                      </p:tavLst>
                                    </p:anim>
                                    <p:set>
                                      <p:cBhvr>
                                        <p:cTn id="156" dur="1" fill="hold">
                                          <p:stCondLst>
                                            <p:cond delay="2999"/>
                                          </p:stCondLst>
                                        </p:cTn>
                                        <p:tgtEl>
                                          <p:spTgt spid="27"/>
                                        </p:tgtEl>
                                        <p:attrNameLst>
                                          <p:attrName>style.visibility</p:attrName>
                                        </p:attrNameLst>
                                      </p:cBhvr>
                                      <p:to>
                                        <p:strVal val="hidden"/>
                                      </p:to>
                                    </p:set>
                                  </p:childTnLst>
                                </p:cTn>
                              </p:par>
                              <p:par>
                                <p:cTn id="157" presetID="2" presetClass="exit" presetSubtype="12" fill="hold" nodeType="withEffect">
                                  <p:stCondLst>
                                    <p:cond delay="0"/>
                                  </p:stCondLst>
                                  <p:childTnLst>
                                    <p:anim calcmode="lin" valueType="num">
                                      <p:cBhvr additive="base">
                                        <p:cTn id="158" dur="3000"/>
                                        <p:tgtEl>
                                          <p:spTgt spid="29"/>
                                        </p:tgtEl>
                                        <p:attrNameLst>
                                          <p:attrName>ppt_x</p:attrName>
                                        </p:attrNameLst>
                                      </p:cBhvr>
                                      <p:tavLst>
                                        <p:tav tm="0">
                                          <p:val>
                                            <p:strVal val="ppt_x"/>
                                          </p:val>
                                        </p:tav>
                                        <p:tav tm="100000">
                                          <p:val>
                                            <p:strVal val="0-ppt_w/2"/>
                                          </p:val>
                                        </p:tav>
                                      </p:tavLst>
                                    </p:anim>
                                    <p:anim calcmode="lin" valueType="num">
                                      <p:cBhvr additive="base">
                                        <p:cTn id="159" dur="3000"/>
                                        <p:tgtEl>
                                          <p:spTgt spid="29"/>
                                        </p:tgtEl>
                                        <p:attrNameLst>
                                          <p:attrName>ppt_y</p:attrName>
                                        </p:attrNameLst>
                                      </p:cBhvr>
                                      <p:tavLst>
                                        <p:tav tm="0">
                                          <p:val>
                                            <p:strVal val="ppt_y"/>
                                          </p:val>
                                        </p:tav>
                                        <p:tav tm="100000">
                                          <p:val>
                                            <p:strVal val="1+ppt_h/2"/>
                                          </p:val>
                                        </p:tav>
                                      </p:tavLst>
                                    </p:anim>
                                    <p:set>
                                      <p:cBhvr>
                                        <p:cTn id="160" dur="1" fill="hold">
                                          <p:stCondLst>
                                            <p:cond delay="2999"/>
                                          </p:stCondLst>
                                        </p:cTn>
                                        <p:tgtEl>
                                          <p:spTgt spid="29"/>
                                        </p:tgtEl>
                                        <p:attrNameLst>
                                          <p:attrName>style.visibility</p:attrName>
                                        </p:attrNameLst>
                                      </p:cBhvr>
                                      <p:to>
                                        <p:strVal val="hidden"/>
                                      </p:to>
                                    </p:set>
                                  </p:childTnLst>
                                </p:cTn>
                              </p:par>
                              <p:par>
                                <p:cTn id="161" presetID="2" presetClass="exit" presetSubtype="12" fill="hold" nodeType="withEffect">
                                  <p:stCondLst>
                                    <p:cond delay="0"/>
                                  </p:stCondLst>
                                  <p:childTnLst>
                                    <p:anim calcmode="lin" valueType="num">
                                      <p:cBhvr additive="base">
                                        <p:cTn id="162" dur="3000"/>
                                        <p:tgtEl>
                                          <p:spTgt spid="31"/>
                                        </p:tgtEl>
                                        <p:attrNameLst>
                                          <p:attrName>ppt_x</p:attrName>
                                        </p:attrNameLst>
                                      </p:cBhvr>
                                      <p:tavLst>
                                        <p:tav tm="0">
                                          <p:val>
                                            <p:strVal val="ppt_x"/>
                                          </p:val>
                                        </p:tav>
                                        <p:tav tm="100000">
                                          <p:val>
                                            <p:strVal val="0-ppt_w/2"/>
                                          </p:val>
                                        </p:tav>
                                      </p:tavLst>
                                    </p:anim>
                                    <p:anim calcmode="lin" valueType="num">
                                      <p:cBhvr additive="base">
                                        <p:cTn id="163" dur="3000"/>
                                        <p:tgtEl>
                                          <p:spTgt spid="31"/>
                                        </p:tgtEl>
                                        <p:attrNameLst>
                                          <p:attrName>ppt_y</p:attrName>
                                        </p:attrNameLst>
                                      </p:cBhvr>
                                      <p:tavLst>
                                        <p:tav tm="0">
                                          <p:val>
                                            <p:strVal val="ppt_y"/>
                                          </p:val>
                                        </p:tav>
                                        <p:tav tm="100000">
                                          <p:val>
                                            <p:strVal val="1+ppt_h/2"/>
                                          </p:val>
                                        </p:tav>
                                      </p:tavLst>
                                    </p:anim>
                                    <p:set>
                                      <p:cBhvr>
                                        <p:cTn id="164" dur="1" fill="hold">
                                          <p:stCondLst>
                                            <p:cond delay="2999"/>
                                          </p:stCondLst>
                                        </p:cTn>
                                        <p:tgtEl>
                                          <p:spTgt spid="31"/>
                                        </p:tgtEl>
                                        <p:attrNameLst>
                                          <p:attrName>style.visibility</p:attrName>
                                        </p:attrNameLst>
                                      </p:cBhvr>
                                      <p:to>
                                        <p:strVal val="hidden"/>
                                      </p:to>
                                    </p:set>
                                  </p:childTnLst>
                                </p:cTn>
                              </p:par>
                              <p:par>
                                <p:cTn id="165" presetID="2" presetClass="exit" presetSubtype="12" fill="hold" nodeType="withEffect">
                                  <p:stCondLst>
                                    <p:cond delay="0"/>
                                  </p:stCondLst>
                                  <p:childTnLst>
                                    <p:anim calcmode="lin" valueType="num">
                                      <p:cBhvr additive="base">
                                        <p:cTn id="166" dur="3000"/>
                                        <p:tgtEl>
                                          <p:spTgt spid="33"/>
                                        </p:tgtEl>
                                        <p:attrNameLst>
                                          <p:attrName>ppt_x</p:attrName>
                                        </p:attrNameLst>
                                      </p:cBhvr>
                                      <p:tavLst>
                                        <p:tav tm="0">
                                          <p:val>
                                            <p:strVal val="ppt_x"/>
                                          </p:val>
                                        </p:tav>
                                        <p:tav tm="100000">
                                          <p:val>
                                            <p:strVal val="0-ppt_w/2"/>
                                          </p:val>
                                        </p:tav>
                                      </p:tavLst>
                                    </p:anim>
                                    <p:anim calcmode="lin" valueType="num">
                                      <p:cBhvr additive="base">
                                        <p:cTn id="167" dur="3000"/>
                                        <p:tgtEl>
                                          <p:spTgt spid="33"/>
                                        </p:tgtEl>
                                        <p:attrNameLst>
                                          <p:attrName>ppt_y</p:attrName>
                                        </p:attrNameLst>
                                      </p:cBhvr>
                                      <p:tavLst>
                                        <p:tav tm="0">
                                          <p:val>
                                            <p:strVal val="ppt_y"/>
                                          </p:val>
                                        </p:tav>
                                        <p:tav tm="100000">
                                          <p:val>
                                            <p:strVal val="1+ppt_h/2"/>
                                          </p:val>
                                        </p:tav>
                                      </p:tavLst>
                                    </p:anim>
                                    <p:set>
                                      <p:cBhvr>
                                        <p:cTn id="168" dur="1" fill="hold">
                                          <p:stCondLst>
                                            <p:cond delay="2999"/>
                                          </p:stCondLst>
                                        </p:cTn>
                                        <p:tgtEl>
                                          <p:spTgt spid="33"/>
                                        </p:tgtEl>
                                        <p:attrNameLst>
                                          <p:attrName>style.visibility</p:attrName>
                                        </p:attrNameLst>
                                      </p:cBhvr>
                                      <p:to>
                                        <p:strVal val="hidden"/>
                                      </p:to>
                                    </p:set>
                                  </p:childTnLst>
                                </p:cTn>
                              </p:par>
                              <p:par>
                                <p:cTn id="169" presetID="2" presetClass="entr" presetSubtype="1" fill="hold" nodeType="withEffect">
                                  <p:stCondLst>
                                    <p:cond delay="0"/>
                                  </p:stCondLst>
                                  <p:childTnLst>
                                    <p:set>
                                      <p:cBhvr>
                                        <p:cTn id="170" dur="1" fill="hold">
                                          <p:stCondLst>
                                            <p:cond delay="0"/>
                                          </p:stCondLst>
                                        </p:cTn>
                                        <p:tgtEl>
                                          <p:spTgt spid="4"/>
                                        </p:tgtEl>
                                        <p:attrNameLst>
                                          <p:attrName>style.visibility</p:attrName>
                                        </p:attrNameLst>
                                      </p:cBhvr>
                                      <p:to>
                                        <p:strVal val="visible"/>
                                      </p:to>
                                    </p:set>
                                    <p:anim calcmode="lin" valueType="num">
                                      <p:cBhvr additive="base">
                                        <p:cTn id="171" dur="3000" fill="hold"/>
                                        <p:tgtEl>
                                          <p:spTgt spid="4"/>
                                        </p:tgtEl>
                                        <p:attrNameLst>
                                          <p:attrName>ppt_x</p:attrName>
                                        </p:attrNameLst>
                                      </p:cBhvr>
                                      <p:tavLst>
                                        <p:tav tm="0">
                                          <p:val>
                                            <p:strVal val="#ppt_x"/>
                                          </p:val>
                                        </p:tav>
                                        <p:tav tm="100000">
                                          <p:val>
                                            <p:strVal val="#ppt_x"/>
                                          </p:val>
                                        </p:tav>
                                      </p:tavLst>
                                    </p:anim>
                                    <p:anim calcmode="lin" valueType="num">
                                      <p:cBhvr additive="base">
                                        <p:cTn id="172" dur="3000" fill="hold"/>
                                        <p:tgtEl>
                                          <p:spTgt spid="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C00000"/>
              </a:gs>
              <a:gs pos="50000">
                <a:srgbClr val="FFE9AB">
                  <a:shade val="67500"/>
                  <a:satMod val="115000"/>
                </a:srgbClr>
              </a:gs>
              <a:gs pos="100000">
                <a:srgbClr val="FFE9AB">
                  <a:shade val="100000"/>
                  <a:satMod val="115000"/>
                </a:srgbClr>
              </a:gs>
            </a:gsLst>
            <a:lin ang="16200000" scaled="1"/>
            <a:tileRect/>
          </a:gradFill>
        </p:spPr>
        <p:txBody>
          <a:bodyPr/>
          <a:lstStyle/>
          <a:p>
            <a:endParaRPr lang="es-ES" dirty="0"/>
          </a:p>
        </p:txBody>
      </p:sp>
      <p:pic>
        <p:nvPicPr>
          <p:cNvPr id="4" name="3 Imagen" descr="0(80).jpg"/>
          <p:cNvPicPr>
            <a:picLocks noChangeAspect="1"/>
          </p:cNvPicPr>
          <p:nvPr/>
        </p:nvPicPr>
        <p:blipFill>
          <a:blip r:embed="rId2"/>
          <a:stretch>
            <a:fillRect/>
          </a:stretch>
        </p:blipFill>
        <p:spPr>
          <a:xfrm>
            <a:off x="23751" y="0"/>
            <a:ext cx="9120249" cy="6858000"/>
          </a:xfrm>
          <a:prstGeom prst="rect">
            <a:avLst/>
          </a:prstGeom>
        </p:spPr>
      </p:pic>
      <p:sp>
        <p:nvSpPr>
          <p:cNvPr id="5" name="4 Luna"/>
          <p:cNvSpPr/>
          <p:nvPr/>
        </p:nvSpPr>
        <p:spPr>
          <a:xfrm rot="14551537">
            <a:off x="3211538" y="-412517"/>
            <a:ext cx="1083788" cy="210025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una"/>
          <p:cNvSpPr/>
          <p:nvPr/>
        </p:nvSpPr>
        <p:spPr>
          <a:xfrm rot="18170604">
            <a:off x="4777641" y="-352966"/>
            <a:ext cx="1083788" cy="210025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una"/>
          <p:cNvSpPr/>
          <p:nvPr/>
        </p:nvSpPr>
        <p:spPr>
          <a:xfrm rot="14878358">
            <a:off x="3206552" y="304209"/>
            <a:ext cx="1083788" cy="210025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una"/>
          <p:cNvSpPr/>
          <p:nvPr/>
        </p:nvSpPr>
        <p:spPr>
          <a:xfrm rot="17839699">
            <a:off x="4698583" y="370044"/>
            <a:ext cx="1099031" cy="209041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una"/>
          <p:cNvSpPr/>
          <p:nvPr/>
        </p:nvSpPr>
        <p:spPr>
          <a:xfrm rot="14878358">
            <a:off x="3206552" y="1090027"/>
            <a:ext cx="1083788" cy="210025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una"/>
          <p:cNvSpPr/>
          <p:nvPr/>
        </p:nvSpPr>
        <p:spPr>
          <a:xfrm rot="17839699">
            <a:off x="4703247" y="1166786"/>
            <a:ext cx="1099031" cy="209041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una"/>
          <p:cNvSpPr/>
          <p:nvPr/>
        </p:nvSpPr>
        <p:spPr>
          <a:xfrm rot="14878358">
            <a:off x="3206552" y="1804406"/>
            <a:ext cx="1083788" cy="210025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una"/>
          <p:cNvSpPr/>
          <p:nvPr/>
        </p:nvSpPr>
        <p:spPr>
          <a:xfrm rot="17839699">
            <a:off x="4703248" y="1952604"/>
            <a:ext cx="1099031" cy="209041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una"/>
          <p:cNvSpPr/>
          <p:nvPr/>
        </p:nvSpPr>
        <p:spPr>
          <a:xfrm rot="14878358">
            <a:off x="3135115" y="2518787"/>
            <a:ext cx="1083788" cy="210025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una"/>
          <p:cNvSpPr/>
          <p:nvPr/>
        </p:nvSpPr>
        <p:spPr>
          <a:xfrm rot="17839699">
            <a:off x="4631810" y="2666985"/>
            <a:ext cx="1099031" cy="209041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una"/>
          <p:cNvSpPr/>
          <p:nvPr/>
        </p:nvSpPr>
        <p:spPr>
          <a:xfrm rot="14878358">
            <a:off x="3063676" y="3304605"/>
            <a:ext cx="1083788" cy="210025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una"/>
          <p:cNvSpPr/>
          <p:nvPr/>
        </p:nvSpPr>
        <p:spPr>
          <a:xfrm rot="17839699">
            <a:off x="4560371" y="3381365"/>
            <a:ext cx="1099031" cy="209041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Luna"/>
          <p:cNvSpPr/>
          <p:nvPr/>
        </p:nvSpPr>
        <p:spPr>
          <a:xfrm rot="14878358">
            <a:off x="3063675" y="4018985"/>
            <a:ext cx="1083788" cy="210025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Luna"/>
          <p:cNvSpPr/>
          <p:nvPr/>
        </p:nvSpPr>
        <p:spPr>
          <a:xfrm rot="17839699">
            <a:off x="4488933" y="4095743"/>
            <a:ext cx="1099031" cy="209041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Luna"/>
          <p:cNvSpPr/>
          <p:nvPr/>
        </p:nvSpPr>
        <p:spPr>
          <a:xfrm rot="14878358">
            <a:off x="2992238" y="4876241"/>
            <a:ext cx="1083788" cy="2100257"/>
          </a:xfrm>
          <a:prstGeom prst="moon">
            <a:avLst>
              <a:gd name="adj" fmla="val 44455"/>
            </a:avLst>
          </a:prstGeom>
          <a:gradFill flip="none" rotWithShape="1">
            <a:gsLst>
              <a:gs pos="0">
                <a:srgbClr val="FF0000"/>
              </a:gs>
              <a:gs pos="50000">
                <a:srgbClr val="FFE9AB">
                  <a:shade val="67500"/>
                  <a:satMod val="115000"/>
                </a:srgbClr>
              </a:gs>
              <a:gs pos="100000">
                <a:srgbClr val="FFE9AB">
                  <a:shade val="100000"/>
                  <a:satMod val="115000"/>
                </a:srgbClr>
              </a:gs>
            </a:gsLst>
            <a:lin ang="27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Luna"/>
          <p:cNvSpPr/>
          <p:nvPr/>
        </p:nvSpPr>
        <p:spPr>
          <a:xfrm rot="17839699">
            <a:off x="4478388" y="4827444"/>
            <a:ext cx="1138022" cy="2090417"/>
          </a:xfrm>
          <a:prstGeom prst="moon">
            <a:avLst>
              <a:gd name="adj" fmla="val 42962"/>
            </a:avLst>
          </a:prstGeom>
          <a:gradFill flip="none" rotWithShape="1">
            <a:gsLst>
              <a:gs pos="0">
                <a:srgbClr val="FF0000"/>
              </a:gs>
              <a:gs pos="50000">
                <a:srgbClr val="FFE9AB">
                  <a:shade val="67500"/>
                  <a:satMod val="115000"/>
                </a:srgbClr>
              </a:gs>
              <a:gs pos="100000">
                <a:srgbClr val="FFE9AB">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90500" h="1905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1"/>
                                        </p:tgtEl>
                                        <p:attrNameLst>
                                          <p:attrName>style.opacity</p:attrName>
                                        </p:attrNameLst>
                                      </p:cBhvr>
                                      <p:to>
                                        <p:strVal val="0"/>
                                      </p:to>
                                    </p:set>
                                    <p:animEffect filter="image" prLst="opacity: 0">
                                      <p:cBhvr rctx="IE">
                                        <p:cTn id="7" dur="indefinite"/>
                                        <p:tgtEl>
                                          <p:spTgt spid="21"/>
                                        </p:tgtEl>
                                      </p:cBhvr>
                                    </p:animEffect>
                                  </p:childTnLst>
                                </p:cTn>
                              </p:par>
                              <p:par>
                                <p:cTn id="8" presetID="2" presetClass="entr" presetSubtype="12"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additive="base">
                                        <p:cTn id="10" dur="3000" fill="hold"/>
                                        <p:tgtEl>
                                          <p:spTgt spid="5"/>
                                        </p:tgtEl>
                                        <p:attrNameLst>
                                          <p:attrName>ppt_x</p:attrName>
                                        </p:attrNameLst>
                                      </p:cBhvr>
                                      <p:tavLst>
                                        <p:tav tm="0">
                                          <p:val>
                                            <p:strVal val="0-#ppt_w/2"/>
                                          </p:val>
                                        </p:tav>
                                        <p:tav tm="100000">
                                          <p:val>
                                            <p:strVal val="#ppt_x"/>
                                          </p:val>
                                        </p:tav>
                                      </p:tavLst>
                                    </p:anim>
                                    <p:anim calcmode="lin" valueType="num">
                                      <p:cBhvr additive="base">
                                        <p:cTn id="11" dur="3000" fill="hold"/>
                                        <p:tgtEl>
                                          <p:spTgt spid="5"/>
                                        </p:tgtEl>
                                        <p:attrNameLst>
                                          <p:attrName>ppt_y</p:attrName>
                                        </p:attrNameLst>
                                      </p:cBhvr>
                                      <p:tavLst>
                                        <p:tav tm="0">
                                          <p:val>
                                            <p:strVal val="1+#ppt_h/2"/>
                                          </p:val>
                                        </p:tav>
                                        <p:tav tm="100000">
                                          <p:val>
                                            <p:strVal val="#ppt_y"/>
                                          </p:val>
                                        </p:tav>
                                      </p:tavLst>
                                    </p:anim>
                                  </p:childTnLst>
                                </p:cTn>
                              </p:par>
                              <p:par>
                                <p:cTn id="12" presetID="2" presetClass="entr" presetSubtype="12"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0-#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12" fill="hold" grpId="0"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0-#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12" fill="hold" grpId="0" nodeType="with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3000" fill="hold"/>
                                        <p:tgtEl>
                                          <p:spTgt spid="11"/>
                                        </p:tgtEl>
                                        <p:attrNameLst>
                                          <p:attrName>ppt_x</p:attrName>
                                        </p:attrNameLst>
                                      </p:cBhvr>
                                      <p:tavLst>
                                        <p:tav tm="0">
                                          <p:val>
                                            <p:strVal val="0-#ppt_w/2"/>
                                          </p:val>
                                        </p:tav>
                                        <p:tav tm="100000">
                                          <p:val>
                                            <p:strVal val="#ppt_x"/>
                                          </p:val>
                                        </p:tav>
                                      </p:tavLst>
                                    </p:anim>
                                    <p:anim calcmode="lin" valueType="num">
                                      <p:cBhvr additive="base">
                                        <p:cTn id="23" dur="3000" fill="hold"/>
                                        <p:tgtEl>
                                          <p:spTgt spid="11"/>
                                        </p:tgtEl>
                                        <p:attrNameLst>
                                          <p:attrName>ppt_y</p:attrName>
                                        </p:attrNameLst>
                                      </p:cBhvr>
                                      <p:tavLst>
                                        <p:tav tm="0">
                                          <p:val>
                                            <p:strVal val="1+#ppt_h/2"/>
                                          </p:val>
                                        </p:tav>
                                        <p:tav tm="100000">
                                          <p:val>
                                            <p:strVal val="#ppt_y"/>
                                          </p:val>
                                        </p:tav>
                                      </p:tavLst>
                                    </p:anim>
                                  </p:childTnLst>
                                </p:cTn>
                              </p:par>
                              <p:par>
                                <p:cTn id="24" presetID="2" presetClass="entr" presetSubtype="12" fill="hold" grpId="0"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0-#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0-#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7"/>
                                        </p:tgtEl>
                                        <p:attrNameLst>
                                          <p:attrName>style.visibility</p:attrName>
                                        </p:attrNameLst>
                                      </p:cBhvr>
                                      <p:to>
                                        <p:strVal val="visible"/>
                                      </p:to>
                                    </p:set>
                                    <p:anim calcmode="lin" valueType="num">
                                      <p:cBhvr additive="base">
                                        <p:cTn id="34" dur="3000" fill="hold"/>
                                        <p:tgtEl>
                                          <p:spTgt spid="17"/>
                                        </p:tgtEl>
                                        <p:attrNameLst>
                                          <p:attrName>ppt_x</p:attrName>
                                        </p:attrNameLst>
                                      </p:cBhvr>
                                      <p:tavLst>
                                        <p:tav tm="0">
                                          <p:val>
                                            <p:strVal val="0-#ppt_w/2"/>
                                          </p:val>
                                        </p:tav>
                                        <p:tav tm="100000">
                                          <p:val>
                                            <p:strVal val="#ppt_x"/>
                                          </p:val>
                                        </p:tav>
                                      </p:tavLst>
                                    </p:anim>
                                    <p:anim calcmode="lin" valueType="num">
                                      <p:cBhvr additive="base">
                                        <p:cTn id="35" dur="3000" fill="hold"/>
                                        <p:tgtEl>
                                          <p:spTgt spid="17"/>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9"/>
                                        </p:tgtEl>
                                        <p:attrNameLst>
                                          <p:attrName>style.visibility</p:attrName>
                                        </p:attrNameLst>
                                      </p:cBhvr>
                                      <p:to>
                                        <p:strVal val="visible"/>
                                      </p:to>
                                    </p:set>
                                    <p:anim calcmode="lin" valueType="num">
                                      <p:cBhvr additive="base">
                                        <p:cTn id="38" dur="3000" fill="hold"/>
                                        <p:tgtEl>
                                          <p:spTgt spid="19"/>
                                        </p:tgtEl>
                                        <p:attrNameLst>
                                          <p:attrName>ppt_x</p:attrName>
                                        </p:attrNameLst>
                                      </p:cBhvr>
                                      <p:tavLst>
                                        <p:tav tm="0">
                                          <p:val>
                                            <p:strVal val="0-#ppt_w/2"/>
                                          </p:val>
                                        </p:tav>
                                        <p:tav tm="100000">
                                          <p:val>
                                            <p:strVal val="#ppt_x"/>
                                          </p:val>
                                        </p:tav>
                                      </p:tavLst>
                                    </p:anim>
                                    <p:anim calcmode="lin" valueType="num">
                                      <p:cBhvr additive="base">
                                        <p:cTn id="39" dur="3000" fill="hold"/>
                                        <p:tgtEl>
                                          <p:spTgt spid="19"/>
                                        </p:tgtEl>
                                        <p:attrNameLst>
                                          <p:attrName>ppt_y</p:attrName>
                                        </p:attrNameLst>
                                      </p:cBhvr>
                                      <p:tavLst>
                                        <p:tav tm="0">
                                          <p:val>
                                            <p:strVal val="1+#ppt_h/2"/>
                                          </p:val>
                                        </p:tav>
                                        <p:tav tm="100000">
                                          <p:val>
                                            <p:strVal val="#ppt_y"/>
                                          </p:val>
                                        </p:tav>
                                      </p:tavLst>
                                    </p:anim>
                                  </p:childTnLst>
                                </p:cTn>
                              </p:par>
                              <p:par>
                                <p:cTn id="40" presetID="2" presetClass="entr" presetSubtype="6" fill="hold" grpId="0" nodeType="withEffect">
                                  <p:stCondLst>
                                    <p:cond delay="0"/>
                                  </p:stCondLst>
                                  <p:childTnLst>
                                    <p:set>
                                      <p:cBhvr>
                                        <p:cTn id="41" dur="1" fill="hold">
                                          <p:stCondLst>
                                            <p:cond delay="0"/>
                                          </p:stCondLst>
                                        </p:cTn>
                                        <p:tgtEl>
                                          <p:spTgt spid="6"/>
                                        </p:tgtEl>
                                        <p:attrNameLst>
                                          <p:attrName>style.visibility</p:attrName>
                                        </p:attrNameLst>
                                      </p:cBhvr>
                                      <p:to>
                                        <p:strVal val="visible"/>
                                      </p:to>
                                    </p:set>
                                    <p:anim calcmode="lin" valueType="num">
                                      <p:cBhvr additive="base">
                                        <p:cTn id="42" dur="3000" fill="hold"/>
                                        <p:tgtEl>
                                          <p:spTgt spid="6"/>
                                        </p:tgtEl>
                                        <p:attrNameLst>
                                          <p:attrName>ppt_x</p:attrName>
                                        </p:attrNameLst>
                                      </p:cBhvr>
                                      <p:tavLst>
                                        <p:tav tm="0">
                                          <p:val>
                                            <p:strVal val="1+#ppt_w/2"/>
                                          </p:val>
                                        </p:tav>
                                        <p:tav tm="100000">
                                          <p:val>
                                            <p:strVal val="#ppt_x"/>
                                          </p:val>
                                        </p:tav>
                                      </p:tavLst>
                                    </p:anim>
                                    <p:anim calcmode="lin" valueType="num">
                                      <p:cBhvr additive="base">
                                        <p:cTn id="43" dur="3000" fill="hold"/>
                                        <p:tgtEl>
                                          <p:spTgt spid="6"/>
                                        </p:tgtEl>
                                        <p:attrNameLst>
                                          <p:attrName>ppt_y</p:attrName>
                                        </p:attrNameLst>
                                      </p:cBhvr>
                                      <p:tavLst>
                                        <p:tav tm="0">
                                          <p:val>
                                            <p:strVal val="1+#ppt_h/2"/>
                                          </p:val>
                                        </p:tav>
                                        <p:tav tm="100000">
                                          <p:val>
                                            <p:strVal val="#ppt_y"/>
                                          </p:val>
                                        </p:tav>
                                      </p:tavLst>
                                    </p:anim>
                                  </p:childTnLst>
                                </p:cTn>
                              </p:par>
                              <p:par>
                                <p:cTn id="44" presetID="2" presetClass="entr" presetSubtype="6" fill="hold" grpId="0" nodeType="withEffect">
                                  <p:stCondLst>
                                    <p:cond delay="0"/>
                                  </p:stCondLst>
                                  <p:childTnLst>
                                    <p:set>
                                      <p:cBhvr>
                                        <p:cTn id="45" dur="1" fill="hold">
                                          <p:stCondLst>
                                            <p:cond delay="0"/>
                                          </p:stCondLst>
                                        </p:cTn>
                                        <p:tgtEl>
                                          <p:spTgt spid="8"/>
                                        </p:tgtEl>
                                        <p:attrNameLst>
                                          <p:attrName>style.visibility</p:attrName>
                                        </p:attrNameLst>
                                      </p:cBhvr>
                                      <p:to>
                                        <p:strVal val="visible"/>
                                      </p:to>
                                    </p:set>
                                    <p:anim calcmode="lin" valueType="num">
                                      <p:cBhvr additive="base">
                                        <p:cTn id="46" dur="3000" fill="hold"/>
                                        <p:tgtEl>
                                          <p:spTgt spid="8"/>
                                        </p:tgtEl>
                                        <p:attrNameLst>
                                          <p:attrName>ppt_x</p:attrName>
                                        </p:attrNameLst>
                                      </p:cBhvr>
                                      <p:tavLst>
                                        <p:tav tm="0">
                                          <p:val>
                                            <p:strVal val="1+#ppt_w/2"/>
                                          </p:val>
                                        </p:tav>
                                        <p:tav tm="100000">
                                          <p:val>
                                            <p:strVal val="#ppt_x"/>
                                          </p:val>
                                        </p:tav>
                                      </p:tavLst>
                                    </p:anim>
                                    <p:anim calcmode="lin" valueType="num">
                                      <p:cBhvr additive="base">
                                        <p:cTn id="47" dur="3000" fill="hold"/>
                                        <p:tgtEl>
                                          <p:spTgt spid="8"/>
                                        </p:tgtEl>
                                        <p:attrNameLst>
                                          <p:attrName>ppt_y</p:attrName>
                                        </p:attrNameLst>
                                      </p:cBhvr>
                                      <p:tavLst>
                                        <p:tav tm="0">
                                          <p:val>
                                            <p:strVal val="1+#ppt_h/2"/>
                                          </p:val>
                                        </p:tav>
                                        <p:tav tm="100000">
                                          <p:val>
                                            <p:strVal val="#ppt_y"/>
                                          </p:val>
                                        </p:tav>
                                      </p:tavLst>
                                    </p:anim>
                                  </p:childTnLst>
                                </p:cTn>
                              </p:par>
                              <p:par>
                                <p:cTn id="48" presetID="2" presetClass="entr" presetSubtype="6" fill="hold" grpId="0" nodeType="withEffect">
                                  <p:stCondLst>
                                    <p:cond delay="0"/>
                                  </p:stCondLst>
                                  <p:childTnLst>
                                    <p:set>
                                      <p:cBhvr>
                                        <p:cTn id="49" dur="1" fill="hold">
                                          <p:stCondLst>
                                            <p:cond delay="0"/>
                                          </p:stCondLst>
                                        </p:cTn>
                                        <p:tgtEl>
                                          <p:spTgt spid="10"/>
                                        </p:tgtEl>
                                        <p:attrNameLst>
                                          <p:attrName>style.visibility</p:attrName>
                                        </p:attrNameLst>
                                      </p:cBhvr>
                                      <p:to>
                                        <p:strVal val="visible"/>
                                      </p:to>
                                    </p:set>
                                    <p:anim calcmode="lin" valueType="num">
                                      <p:cBhvr additive="base">
                                        <p:cTn id="50" dur="3000" fill="hold"/>
                                        <p:tgtEl>
                                          <p:spTgt spid="10"/>
                                        </p:tgtEl>
                                        <p:attrNameLst>
                                          <p:attrName>ppt_x</p:attrName>
                                        </p:attrNameLst>
                                      </p:cBhvr>
                                      <p:tavLst>
                                        <p:tav tm="0">
                                          <p:val>
                                            <p:strVal val="1+#ppt_w/2"/>
                                          </p:val>
                                        </p:tav>
                                        <p:tav tm="100000">
                                          <p:val>
                                            <p:strVal val="#ppt_x"/>
                                          </p:val>
                                        </p:tav>
                                      </p:tavLst>
                                    </p:anim>
                                    <p:anim calcmode="lin" valueType="num">
                                      <p:cBhvr additive="base">
                                        <p:cTn id="51" dur="3000" fill="hold"/>
                                        <p:tgtEl>
                                          <p:spTgt spid="10"/>
                                        </p:tgtEl>
                                        <p:attrNameLst>
                                          <p:attrName>ppt_y</p:attrName>
                                        </p:attrNameLst>
                                      </p:cBhvr>
                                      <p:tavLst>
                                        <p:tav tm="0">
                                          <p:val>
                                            <p:strVal val="1+#ppt_h/2"/>
                                          </p:val>
                                        </p:tav>
                                        <p:tav tm="100000">
                                          <p:val>
                                            <p:strVal val="#ppt_y"/>
                                          </p:val>
                                        </p:tav>
                                      </p:tavLst>
                                    </p:anim>
                                  </p:childTnLst>
                                </p:cTn>
                              </p:par>
                              <p:par>
                                <p:cTn id="52" presetID="2" presetClass="entr" presetSubtype="6" fill="hold" grpId="0" nodeType="withEffect">
                                  <p:stCondLst>
                                    <p:cond delay="0"/>
                                  </p:stCondLst>
                                  <p:childTnLst>
                                    <p:set>
                                      <p:cBhvr>
                                        <p:cTn id="53" dur="1" fill="hold">
                                          <p:stCondLst>
                                            <p:cond delay="0"/>
                                          </p:stCondLst>
                                        </p:cTn>
                                        <p:tgtEl>
                                          <p:spTgt spid="12"/>
                                        </p:tgtEl>
                                        <p:attrNameLst>
                                          <p:attrName>style.visibility</p:attrName>
                                        </p:attrNameLst>
                                      </p:cBhvr>
                                      <p:to>
                                        <p:strVal val="visible"/>
                                      </p:to>
                                    </p:set>
                                    <p:anim calcmode="lin" valueType="num">
                                      <p:cBhvr additive="base">
                                        <p:cTn id="54" dur="3000" fill="hold"/>
                                        <p:tgtEl>
                                          <p:spTgt spid="12"/>
                                        </p:tgtEl>
                                        <p:attrNameLst>
                                          <p:attrName>ppt_x</p:attrName>
                                        </p:attrNameLst>
                                      </p:cBhvr>
                                      <p:tavLst>
                                        <p:tav tm="0">
                                          <p:val>
                                            <p:strVal val="1+#ppt_w/2"/>
                                          </p:val>
                                        </p:tav>
                                        <p:tav tm="100000">
                                          <p:val>
                                            <p:strVal val="#ppt_x"/>
                                          </p:val>
                                        </p:tav>
                                      </p:tavLst>
                                    </p:anim>
                                    <p:anim calcmode="lin" valueType="num">
                                      <p:cBhvr additive="base">
                                        <p:cTn id="55" dur="3000" fill="hold"/>
                                        <p:tgtEl>
                                          <p:spTgt spid="12"/>
                                        </p:tgtEl>
                                        <p:attrNameLst>
                                          <p:attrName>ppt_y</p:attrName>
                                        </p:attrNameLst>
                                      </p:cBhvr>
                                      <p:tavLst>
                                        <p:tav tm="0">
                                          <p:val>
                                            <p:strVal val="1+#ppt_h/2"/>
                                          </p:val>
                                        </p:tav>
                                        <p:tav tm="100000">
                                          <p:val>
                                            <p:strVal val="#ppt_y"/>
                                          </p:val>
                                        </p:tav>
                                      </p:tavLst>
                                    </p:anim>
                                  </p:childTnLst>
                                </p:cTn>
                              </p:par>
                              <p:par>
                                <p:cTn id="56" presetID="2" presetClass="entr" presetSubtype="6" fill="hold" grpId="0" nodeType="withEffect">
                                  <p:stCondLst>
                                    <p:cond delay="0"/>
                                  </p:stCondLst>
                                  <p:childTnLst>
                                    <p:set>
                                      <p:cBhvr>
                                        <p:cTn id="57" dur="1" fill="hold">
                                          <p:stCondLst>
                                            <p:cond delay="0"/>
                                          </p:stCondLst>
                                        </p:cTn>
                                        <p:tgtEl>
                                          <p:spTgt spid="14"/>
                                        </p:tgtEl>
                                        <p:attrNameLst>
                                          <p:attrName>style.visibility</p:attrName>
                                        </p:attrNameLst>
                                      </p:cBhvr>
                                      <p:to>
                                        <p:strVal val="visible"/>
                                      </p:to>
                                    </p:set>
                                    <p:anim calcmode="lin" valueType="num">
                                      <p:cBhvr additive="base">
                                        <p:cTn id="58" dur="3000" fill="hold"/>
                                        <p:tgtEl>
                                          <p:spTgt spid="14"/>
                                        </p:tgtEl>
                                        <p:attrNameLst>
                                          <p:attrName>ppt_x</p:attrName>
                                        </p:attrNameLst>
                                      </p:cBhvr>
                                      <p:tavLst>
                                        <p:tav tm="0">
                                          <p:val>
                                            <p:strVal val="1+#ppt_w/2"/>
                                          </p:val>
                                        </p:tav>
                                        <p:tav tm="100000">
                                          <p:val>
                                            <p:strVal val="#ppt_x"/>
                                          </p:val>
                                        </p:tav>
                                      </p:tavLst>
                                    </p:anim>
                                    <p:anim calcmode="lin" valueType="num">
                                      <p:cBhvr additive="base">
                                        <p:cTn id="59" dur="3000" fill="hold"/>
                                        <p:tgtEl>
                                          <p:spTgt spid="14"/>
                                        </p:tgtEl>
                                        <p:attrNameLst>
                                          <p:attrName>ppt_y</p:attrName>
                                        </p:attrNameLst>
                                      </p:cBhvr>
                                      <p:tavLst>
                                        <p:tav tm="0">
                                          <p:val>
                                            <p:strVal val="1+#ppt_h/2"/>
                                          </p:val>
                                        </p:tav>
                                        <p:tav tm="100000">
                                          <p:val>
                                            <p:strVal val="#ppt_y"/>
                                          </p:val>
                                        </p:tav>
                                      </p:tavLst>
                                    </p:anim>
                                  </p:childTnLst>
                                </p:cTn>
                              </p:par>
                              <p:par>
                                <p:cTn id="60" presetID="2" presetClass="entr" presetSubtype="6" fill="hold" grpId="0" nodeType="withEffect">
                                  <p:stCondLst>
                                    <p:cond delay="0"/>
                                  </p:stCondLst>
                                  <p:childTnLst>
                                    <p:set>
                                      <p:cBhvr>
                                        <p:cTn id="61" dur="1" fill="hold">
                                          <p:stCondLst>
                                            <p:cond delay="0"/>
                                          </p:stCondLst>
                                        </p:cTn>
                                        <p:tgtEl>
                                          <p:spTgt spid="16"/>
                                        </p:tgtEl>
                                        <p:attrNameLst>
                                          <p:attrName>style.visibility</p:attrName>
                                        </p:attrNameLst>
                                      </p:cBhvr>
                                      <p:to>
                                        <p:strVal val="visible"/>
                                      </p:to>
                                    </p:set>
                                    <p:anim calcmode="lin" valueType="num">
                                      <p:cBhvr additive="base">
                                        <p:cTn id="62" dur="3000" fill="hold"/>
                                        <p:tgtEl>
                                          <p:spTgt spid="16"/>
                                        </p:tgtEl>
                                        <p:attrNameLst>
                                          <p:attrName>ppt_x</p:attrName>
                                        </p:attrNameLst>
                                      </p:cBhvr>
                                      <p:tavLst>
                                        <p:tav tm="0">
                                          <p:val>
                                            <p:strVal val="1+#ppt_w/2"/>
                                          </p:val>
                                        </p:tav>
                                        <p:tav tm="100000">
                                          <p:val>
                                            <p:strVal val="#ppt_x"/>
                                          </p:val>
                                        </p:tav>
                                      </p:tavLst>
                                    </p:anim>
                                    <p:anim calcmode="lin" valueType="num">
                                      <p:cBhvr additive="base">
                                        <p:cTn id="63" dur="3000" fill="hold"/>
                                        <p:tgtEl>
                                          <p:spTgt spid="16"/>
                                        </p:tgtEl>
                                        <p:attrNameLst>
                                          <p:attrName>ppt_y</p:attrName>
                                        </p:attrNameLst>
                                      </p:cBhvr>
                                      <p:tavLst>
                                        <p:tav tm="0">
                                          <p:val>
                                            <p:strVal val="1+#ppt_h/2"/>
                                          </p:val>
                                        </p:tav>
                                        <p:tav tm="100000">
                                          <p:val>
                                            <p:strVal val="#ppt_y"/>
                                          </p:val>
                                        </p:tav>
                                      </p:tavLst>
                                    </p:anim>
                                  </p:childTnLst>
                                </p:cTn>
                              </p:par>
                              <p:par>
                                <p:cTn id="64" presetID="2" presetClass="entr" presetSubtype="6" fill="hold" grpId="0" nodeType="withEffect">
                                  <p:stCondLst>
                                    <p:cond delay="0"/>
                                  </p:stCondLst>
                                  <p:childTnLst>
                                    <p:set>
                                      <p:cBhvr>
                                        <p:cTn id="65" dur="1" fill="hold">
                                          <p:stCondLst>
                                            <p:cond delay="0"/>
                                          </p:stCondLst>
                                        </p:cTn>
                                        <p:tgtEl>
                                          <p:spTgt spid="18"/>
                                        </p:tgtEl>
                                        <p:attrNameLst>
                                          <p:attrName>style.visibility</p:attrName>
                                        </p:attrNameLst>
                                      </p:cBhvr>
                                      <p:to>
                                        <p:strVal val="visible"/>
                                      </p:to>
                                    </p:set>
                                    <p:anim calcmode="lin" valueType="num">
                                      <p:cBhvr additive="base">
                                        <p:cTn id="66" dur="3000" fill="hold"/>
                                        <p:tgtEl>
                                          <p:spTgt spid="18"/>
                                        </p:tgtEl>
                                        <p:attrNameLst>
                                          <p:attrName>ppt_x</p:attrName>
                                        </p:attrNameLst>
                                      </p:cBhvr>
                                      <p:tavLst>
                                        <p:tav tm="0">
                                          <p:val>
                                            <p:strVal val="1+#ppt_w/2"/>
                                          </p:val>
                                        </p:tav>
                                        <p:tav tm="100000">
                                          <p:val>
                                            <p:strVal val="#ppt_x"/>
                                          </p:val>
                                        </p:tav>
                                      </p:tavLst>
                                    </p:anim>
                                    <p:anim calcmode="lin" valueType="num">
                                      <p:cBhvr additive="base">
                                        <p:cTn id="67" dur="3000" fill="hold"/>
                                        <p:tgtEl>
                                          <p:spTgt spid="18"/>
                                        </p:tgtEl>
                                        <p:attrNameLst>
                                          <p:attrName>ppt_y</p:attrName>
                                        </p:attrNameLst>
                                      </p:cBhvr>
                                      <p:tavLst>
                                        <p:tav tm="0">
                                          <p:val>
                                            <p:strVal val="1+#ppt_h/2"/>
                                          </p:val>
                                        </p:tav>
                                        <p:tav tm="100000">
                                          <p:val>
                                            <p:strVal val="#ppt_y"/>
                                          </p:val>
                                        </p:tav>
                                      </p:tavLst>
                                    </p:anim>
                                  </p:childTnLst>
                                </p:cTn>
                              </p:par>
                              <p:par>
                                <p:cTn id="68" presetID="2" presetClass="entr" presetSubtype="6" fill="hold" grpId="0" nodeType="withEffect">
                                  <p:stCondLst>
                                    <p:cond delay="0"/>
                                  </p:stCondLst>
                                  <p:childTnLst>
                                    <p:set>
                                      <p:cBhvr>
                                        <p:cTn id="69" dur="1" fill="hold">
                                          <p:stCondLst>
                                            <p:cond delay="0"/>
                                          </p:stCondLst>
                                        </p:cTn>
                                        <p:tgtEl>
                                          <p:spTgt spid="20"/>
                                        </p:tgtEl>
                                        <p:attrNameLst>
                                          <p:attrName>style.visibility</p:attrName>
                                        </p:attrNameLst>
                                      </p:cBhvr>
                                      <p:to>
                                        <p:strVal val="visible"/>
                                      </p:to>
                                    </p:set>
                                    <p:anim calcmode="lin" valueType="num">
                                      <p:cBhvr additive="base">
                                        <p:cTn id="70" dur="3000" fill="hold"/>
                                        <p:tgtEl>
                                          <p:spTgt spid="20"/>
                                        </p:tgtEl>
                                        <p:attrNameLst>
                                          <p:attrName>ppt_x</p:attrName>
                                        </p:attrNameLst>
                                      </p:cBhvr>
                                      <p:tavLst>
                                        <p:tav tm="0">
                                          <p:val>
                                            <p:strVal val="1+#ppt_w/2"/>
                                          </p:val>
                                        </p:tav>
                                        <p:tav tm="100000">
                                          <p:val>
                                            <p:strVal val="#ppt_x"/>
                                          </p:val>
                                        </p:tav>
                                      </p:tavLst>
                                    </p:anim>
                                    <p:anim calcmode="lin" valueType="num">
                                      <p:cBhvr additive="base">
                                        <p:cTn id="71" dur="3000" fill="hold"/>
                                        <p:tgtEl>
                                          <p:spTgt spid="20"/>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6"/>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8"/>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0"/>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2"/>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4"/>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8"/>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0"/>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5"/>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7"/>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9"/>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1"/>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5"/>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7"/>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9"/>
                                        </p:tgtEl>
                                        <p:attrNameLst>
                                          <p:attrName>r</p:attrName>
                                        </p:attrNameLst>
                                      </p:cBhvr>
                                    </p:animRot>
                                  </p:childTnLst>
                                </p:cTn>
                              </p:par>
                            </p:childTnLst>
                          </p:cTn>
                        </p:par>
                        <p:par>
                          <p:cTn id="104" fill="hold">
                            <p:stCondLst>
                              <p:cond delay="3000"/>
                            </p:stCondLst>
                            <p:childTnLst>
                              <p:par>
                                <p:cTn id="105" presetID="2" presetClass="exit" presetSubtype="12" fill="hold" grpId="2" nodeType="afterEffect">
                                  <p:stCondLst>
                                    <p:cond delay="0"/>
                                  </p:stCondLst>
                                  <p:childTnLst>
                                    <p:anim calcmode="lin" valueType="num">
                                      <p:cBhvr additive="base">
                                        <p:cTn id="106" dur="3000"/>
                                        <p:tgtEl>
                                          <p:spTgt spid="5"/>
                                        </p:tgtEl>
                                        <p:attrNameLst>
                                          <p:attrName>ppt_x</p:attrName>
                                        </p:attrNameLst>
                                      </p:cBhvr>
                                      <p:tavLst>
                                        <p:tav tm="0">
                                          <p:val>
                                            <p:strVal val="ppt_x"/>
                                          </p:val>
                                        </p:tav>
                                        <p:tav tm="100000">
                                          <p:val>
                                            <p:strVal val="0-ppt_w/2"/>
                                          </p:val>
                                        </p:tav>
                                      </p:tavLst>
                                    </p:anim>
                                    <p:anim calcmode="lin" valueType="num">
                                      <p:cBhvr additive="base">
                                        <p:cTn id="107" dur="3000"/>
                                        <p:tgtEl>
                                          <p:spTgt spid="5"/>
                                        </p:tgtEl>
                                        <p:attrNameLst>
                                          <p:attrName>ppt_y</p:attrName>
                                        </p:attrNameLst>
                                      </p:cBhvr>
                                      <p:tavLst>
                                        <p:tav tm="0">
                                          <p:val>
                                            <p:strVal val="ppt_y"/>
                                          </p:val>
                                        </p:tav>
                                        <p:tav tm="100000">
                                          <p:val>
                                            <p:strVal val="1+ppt_h/2"/>
                                          </p:val>
                                        </p:tav>
                                      </p:tavLst>
                                    </p:anim>
                                    <p:set>
                                      <p:cBhvr>
                                        <p:cTn id="108" dur="1" fill="hold">
                                          <p:stCondLst>
                                            <p:cond delay="2999"/>
                                          </p:stCondLst>
                                        </p:cTn>
                                        <p:tgtEl>
                                          <p:spTgt spid="5"/>
                                        </p:tgtEl>
                                        <p:attrNameLst>
                                          <p:attrName>style.visibility</p:attrName>
                                        </p:attrNameLst>
                                      </p:cBhvr>
                                      <p:to>
                                        <p:strVal val="hidden"/>
                                      </p:to>
                                    </p:set>
                                  </p:childTnLst>
                                </p:cTn>
                              </p:par>
                              <p:par>
                                <p:cTn id="109" presetID="2" presetClass="exit" presetSubtype="12" fill="hold" grpId="2" nodeType="withEffect">
                                  <p:stCondLst>
                                    <p:cond delay="0"/>
                                  </p:stCondLst>
                                  <p:childTnLst>
                                    <p:anim calcmode="lin" valueType="num">
                                      <p:cBhvr additive="base">
                                        <p:cTn id="110" dur="3000"/>
                                        <p:tgtEl>
                                          <p:spTgt spid="7"/>
                                        </p:tgtEl>
                                        <p:attrNameLst>
                                          <p:attrName>ppt_x</p:attrName>
                                        </p:attrNameLst>
                                      </p:cBhvr>
                                      <p:tavLst>
                                        <p:tav tm="0">
                                          <p:val>
                                            <p:strVal val="ppt_x"/>
                                          </p:val>
                                        </p:tav>
                                        <p:tav tm="100000">
                                          <p:val>
                                            <p:strVal val="0-ppt_w/2"/>
                                          </p:val>
                                        </p:tav>
                                      </p:tavLst>
                                    </p:anim>
                                    <p:anim calcmode="lin" valueType="num">
                                      <p:cBhvr additive="base">
                                        <p:cTn id="111" dur="3000"/>
                                        <p:tgtEl>
                                          <p:spTgt spid="7"/>
                                        </p:tgtEl>
                                        <p:attrNameLst>
                                          <p:attrName>ppt_y</p:attrName>
                                        </p:attrNameLst>
                                      </p:cBhvr>
                                      <p:tavLst>
                                        <p:tav tm="0">
                                          <p:val>
                                            <p:strVal val="ppt_y"/>
                                          </p:val>
                                        </p:tav>
                                        <p:tav tm="100000">
                                          <p:val>
                                            <p:strVal val="1+ppt_h/2"/>
                                          </p:val>
                                        </p:tav>
                                      </p:tavLst>
                                    </p:anim>
                                    <p:set>
                                      <p:cBhvr>
                                        <p:cTn id="112" dur="1" fill="hold">
                                          <p:stCondLst>
                                            <p:cond delay="2999"/>
                                          </p:stCondLst>
                                        </p:cTn>
                                        <p:tgtEl>
                                          <p:spTgt spid="7"/>
                                        </p:tgtEl>
                                        <p:attrNameLst>
                                          <p:attrName>style.visibility</p:attrName>
                                        </p:attrNameLst>
                                      </p:cBhvr>
                                      <p:to>
                                        <p:strVal val="hidden"/>
                                      </p:to>
                                    </p:set>
                                  </p:childTnLst>
                                </p:cTn>
                              </p:par>
                              <p:par>
                                <p:cTn id="113" presetID="2" presetClass="exit" presetSubtype="12" fill="hold" grpId="2" nodeType="withEffect">
                                  <p:stCondLst>
                                    <p:cond delay="0"/>
                                  </p:stCondLst>
                                  <p:childTnLst>
                                    <p:anim calcmode="lin" valueType="num">
                                      <p:cBhvr additive="base">
                                        <p:cTn id="114" dur="3000"/>
                                        <p:tgtEl>
                                          <p:spTgt spid="9"/>
                                        </p:tgtEl>
                                        <p:attrNameLst>
                                          <p:attrName>ppt_x</p:attrName>
                                        </p:attrNameLst>
                                      </p:cBhvr>
                                      <p:tavLst>
                                        <p:tav tm="0">
                                          <p:val>
                                            <p:strVal val="ppt_x"/>
                                          </p:val>
                                        </p:tav>
                                        <p:tav tm="100000">
                                          <p:val>
                                            <p:strVal val="0-ppt_w/2"/>
                                          </p:val>
                                        </p:tav>
                                      </p:tavLst>
                                    </p:anim>
                                    <p:anim calcmode="lin" valueType="num">
                                      <p:cBhvr additive="base">
                                        <p:cTn id="115" dur="3000"/>
                                        <p:tgtEl>
                                          <p:spTgt spid="9"/>
                                        </p:tgtEl>
                                        <p:attrNameLst>
                                          <p:attrName>ppt_y</p:attrName>
                                        </p:attrNameLst>
                                      </p:cBhvr>
                                      <p:tavLst>
                                        <p:tav tm="0">
                                          <p:val>
                                            <p:strVal val="ppt_y"/>
                                          </p:val>
                                        </p:tav>
                                        <p:tav tm="100000">
                                          <p:val>
                                            <p:strVal val="1+ppt_h/2"/>
                                          </p:val>
                                        </p:tav>
                                      </p:tavLst>
                                    </p:anim>
                                    <p:set>
                                      <p:cBhvr>
                                        <p:cTn id="116" dur="1" fill="hold">
                                          <p:stCondLst>
                                            <p:cond delay="2999"/>
                                          </p:stCondLst>
                                        </p:cTn>
                                        <p:tgtEl>
                                          <p:spTgt spid="9"/>
                                        </p:tgtEl>
                                        <p:attrNameLst>
                                          <p:attrName>style.visibility</p:attrName>
                                        </p:attrNameLst>
                                      </p:cBhvr>
                                      <p:to>
                                        <p:strVal val="hidden"/>
                                      </p:to>
                                    </p:set>
                                  </p:childTnLst>
                                </p:cTn>
                              </p:par>
                              <p:par>
                                <p:cTn id="117" presetID="2" presetClass="exit" presetSubtype="12" fill="hold" grpId="2" nodeType="withEffect">
                                  <p:stCondLst>
                                    <p:cond delay="0"/>
                                  </p:stCondLst>
                                  <p:childTnLst>
                                    <p:anim calcmode="lin" valueType="num">
                                      <p:cBhvr additive="base">
                                        <p:cTn id="118" dur="3000"/>
                                        <p:tgtEl>
                                          <p:spTgt spid="11"/>
                                        </p:tgtEl>
                                        <p:attrNameLst>
                                          <p:attrName>ppt_x</p:attrName>
                                        </p:attrNameLst>
                                      </p:cBhvr>
                                      <p:tavLst>
                                        <p:tav tm="0">
                                          <p:val>
                                            <p:strVal val="ppt_x"/>
                                          </p:val>
                                        </p:tav>
                                        <p:tav tm="100000">
                                          <p:val>
                                            <p:strVal val="0-ppt_w/2"/>
                                          </p:val>
                                        </p:tav>
                                      </p:tavLst>
                                    </p:anim>
                                    <p:anim calcmode="lin" valueType="num">
                                      <p:cBhvr additive="base">
                                        <p:cTn id="119" dur="3000"/>
                                        <p:tgtEl>
                                          <p:spTgt spid="11"/>
                                        </p:tgtEl>
                                        <p:attrNameLst>
                                          <p:attrName>ppt_y</p:attrName>
                                        </p:attrNameLst>
                                      </p:cBhvr>
                                      <p:tavLst>
                                        <p:tav tm="0">
                                          <p:val>
                                            <p:strVal val="ppt_y"/>
                                          </p:val>
                                        </p:tav>
                                        <p:tav tm="100000">
                                          <p:val>
                                            <p:strVal val="1+ppt_h/2"/>
                                          </p:val>
                                        </p:tav>
                                      </p:tavLst>
                                    </p:anim>
                                    <p:set>
                                      <p:cBhvr>
                                        <p:cTn id="120" dur="1" fill="hold">
                                          <p:stCondLst>
                                            <p:cond delay="2999"/>
                                          </p:stCondLst>
                                        </p:cTn>
                                        <p:tgtEl>
                                          <p:spTgt spid="11"/>
                                        </p:tgtEl>
                                        <p:attrNameLst>
                                          <p:attrName>style.visibility</p:attrName>
                                        </p:attrNameLst>
                                      </p:cBhvr>
                                      <p:to>
                                        <p:strVal val="hidden"/>
                                      </p:to>
                                    </p:set>
                                  </p:childTnLst>
                                </p:cTn>
                              </p:par>
                              <p:par>
                                <p:cTn id="121" presetID="2" presetClass="exit" presetSubtype="12" fill="hold" grpId="2" nodeType="withEffect">
                                  <p:stCondLst>
                                    <p:cond delay="0"/>
                                  </p:stCondLst>
                                  <p:childTnLst>
                                    <p:anim calcmode="lin" valueType="num">
                                      <p:cBhvr additive="base">
                                        <p:cTn id="122" dur="3000"/>
                                        <p:tgtEl>
                                          <p:spTgt spid="13"/>
                                        </p:tgtEl>
                                        <p:attrNameLst>
                                          <p:attrName>ppt_x</p:attrName>
                                        </p:attrNameLst>
                                      </p:cBhvr>
                                      <p:tavLst>
                                        <p:tav tm="0">
                                          <p:val>
                                            <p:strVal val="ppt_x"/>
                                          </p:val>
                                        </p:tav>
                                        <p:tav tm="100000">
                                          <p:val>
                                            <p:strVal val="0-ppt_w/2"/>
                                          </p:val>
                                        </p:tav>
                                      </p:tavLst>
                                    </p:anim>
                                    <p:anim calcmode="lin" valueType="num">
                                      <p:cBhvr additive="base">
                                        <p:cTn id="123" dur="3000"/>
                                        <p:tgtEl>
                                          <p:spTgt spid="13"/>
                                        </p:tgtEl>
                                        <p:attrNameLst>
                                          <p:attrName>ppt_y</p:attrName>
                                        </p:attrNameLst>
                                      </p:cBhvr>
                                      <p:tavLst>
                                        <p:tav tm="0">
                                          <p:val>
                                            <p:strVal val="ppt_y"/>
                                          </p:val>
                                        </p:tav>
                                        <p:tav tm="100000">
                                          <p:val>
                                            <p:strVal val="1+ppt_h/2"/>
                                          </p:val>
                                        </p:tav>
                                      </p:tavLst>
                                    </p:anim>
                                    <p:set>
                                      <p:cBhvr>
                                        <p:cTn id="124" dur="1" fill="hold">
                                          <p:stCondLst>
                                            <p:cond delay="2999"/>
                                          </p:stCondLst>
                                        </p:cTn>
                                        <p:tgtEl>
                                          <p:spTgt spid="13"/>
                                        </p:tgtEl>
                                        <p:attrNameLst>
                                          <p:attrName>style.visibility</p:attrName>
                                        </p:attrNameLst>
                                      </p:cBhvr>
                                      <p:to>
                                        <p:strVal val="hidden"/>
                                      </p:to>
                                    </p:set>
                                  </p:childTnLst>
                                </p:cTn>
                              </p:par>
                              <p:par>
                                <p:cTn id="125" presetID="2" presetClass="exit" presetSubtype="12" fill="hold" grpId="2" nodeType="withEffect">
                                  <p:stCondLst>
                                    <p:cond delay="0"/>
                                  </p:stCondLst>
                                  <p:childTnLst>
                                    <p:anim calcmode="lin" valueType="num">
                                      <p:cBhvr additive="base">
                                        <p:cTn id="126" dur="3000"/>
                                        <p:tgtEl>
                                          <p:spTgt spid="15"/>
                                        </p:tgtEl>
                                        <p:attrNameLst>
                                          <p:attrName>ppt_x</p:attrName>
                                        </p:attrNameLst>
                                      </p:cBhvr>
                                      <p:tavLst>
                                        <p:tav tm="0">
                                          <p:val>
                                            <p:strVal val="ppt_x"/>
                                          </p:val>
                                        </p:tav>
                                        <p:tav tm="100000">
                                          <p:val>
                                            <p:strVal val="0-ppt_w/2"/>
                                          </p:val>
                                        </p:tav>
                                      </p:tavLst>
                                    </p:anim>
                                    <p:anim calcmode="lin" valueType="num">
                                      <p:cBhvr additive="base">
                                        <p:cTn id="127" dur="3000"/>
                                        <p:tgtEl>
                                          <p:spTgt spid="15"/>
                                        </p:tgtEl>
                                        <p:attrNameLst>
                                          <p:attrName>ppt_y</p:attrName>
                                        </p:attrNameLst>
                                      </p:cBhvr>
                                      <p:tavLst>
                                        <p:tav tm="0">
                                          <p:val>
                                            <p:strVal val="ppt_y"/>
                                          </p:val>
                                        </p:tav>
                                        <p:tav tm="100000">
                                          <p:val>
                                            <p:strVal val="1+ppt_h/2"/>
                                          </p:val>
                                        </p:tav>
                                      </p:tavLst>
                                    </p:anim>
                                    <p:set>
                                      <p:cBhvr>
                                        <p:cTn id="128" dur="1" fill="hold">
                                          <p:stCondLst>
                                            <p:cond delay="2999"/>
                                          </p:stCondLst>
                                        </p:cTn>
                                        <p:tgtEl>
                                          <p:spTgt spid="15"/>
                                        </p:tgtEl>
                                        <p:attrNameLst>
                                          <p:attrName>style.visibility</p:attrName>
                                        </p:attrNameLst>
                                      </p:cBhvr>
                                      <p:to>
                                        <p:strVal val="hidden"/>
                                      </p:to>
                                    </p:set>
                                  </p:childTnLst>
                                </p:cTn>
                              </p:par>
                              <p:par>
                                <p:cTn id="129" presetID="2" presetClass="exit" presetSubtype="12" fill="hold" grpId="2" nodeType="withEffect">
                                  <p:stCondLst>
                                    <p:cond delay="0"/>
                                  </p:stCondLst>
                                  <p:childTnLst>
                                    <p:anim calcmode="lin" valueType="num">
                                      <p:cBhvr additive="base">
                                        <p:cTn id="130" dur="3000"/>
                                        <p:tgtEl>
                                          <p:spTgt spid="17"/>
                                        </p:tgtEl>
                                        <p:attrNameLst>
                                          <p:attrName>ppt_x</p:attrName>
                                        </p:attrNameLst>
                                      </p:cBhvr>
                                      <p:tavLst>
                                        <p:tav tm="0">
                                          <p:val>
                                            <p:strVal val="ppt_x"/>
                                          </p:val>
                                        </p:tav>
                                        <p:tav tm="100000">
                                          <p:val>
                                            <p:strVal val="0-ppt_w/2"/>
                                          </p:val>
                                        </p:tav>
                                      </p:tavLst>
                                    </p:anim>
                                    <p:anim calcmode="lin" valueType="num">
                                      <p:cBhvr additive="base">
                                        <p:cTn id="131" dur="3000"/>
                                        <p:tgtEl>
                                          <p:spTgt spid="17"/>
                                        </p:tgtEl>
                                        <p:attrNameLst>
                                          <p:attrName>ppt_y</p:attrName>
                                        </p:attrNameLst>
                                      </p:cBhvr>
                                      <p:tavLst>
                                        <p:tav tm="0">
                                          <p:val>
                                            <p:strVal val="ppt_y"/>
                                          </p:val>
                                        </p:tav>
                                        <p:tav tm="100000">
                                          <p:val>
                                            <p:strVal val="1+ppt_h/2"/>
                                          </p:val>
                                        </p:tav>
                                      </p:tavLst>
                                    </p:anim>
                                    <p:set>
                                      <p:cBhvr>
                                        <p:cTn id="132" dur="1" fill="hold">
                                          <p:stCondLst>
                                            <p:cond delay="2999"/>
                                          </p:stCondLst>
                                        </p:cTn>
                                        <p:tgtEl>
                                          <p:spTgt spid="17"/>
                                        </p:tgtEl>
                                        <p:attrNameLst>
                                          <p:attrName>style.visibility</p:attrName>
                                        </p:attrNameLst>
                                      </p:cBhvr>
                                      <p:to>
                                        <p:strVal val="hidden"/>
                                      </p:to>
                                    </p:set>
                                  </p:childTnLst>
                                </p:cTn>
                              </p:par>
                              <p:par>
                                <p:cTn id="133" presetID="2" presetClass="exit" presetSubtype="12" fill="hold" grpId="2" nodeType="withEffect">
                                  <p:stCondLst>
                                    <p:cond delay="0"/>
                                  </p:stCondLst>
                                  <p:childTnLst>
                                    <p:anim calcmode="lin" valueType="num">
                                      <p:cBhvr additive="base">
                                        <p:cTn id="134" dur="3000"/>
                                        <p:tgtEl>
                                          <p:spTgt spid="19"/>
                                        </p:tgtEl>
                                        <p:attrNameLst>
                                          <p:attrName>ppt_x</p:attrName>
                                        </p:attrNameLst>
                                      </p:cBhvr>
                                      <p:tavLst>
                                        <p:tav tm="0">
                                          <p:val>
                                            <p:strVal val="ppt_x"/>
                                          </p:val>
                                        </p:tav>
                                        <p:tav tm="100000">
                                          <p:val>
                                            <p:strVal val="0-ppt_w/2"/>
                                          </p:val>
                                        </p:tav>
                                      </p:tavLst>
                                    </p:anim>
                                    <p:anim calcmode="lin" valueType="num">
                                      <p:cBhvr additive="base">
                                        <p:cTn id="135" dur="3000"/>
                                        <p:tgtEl>
                                          <p:spTgt spid="19"/>
                                        </p:tgtEl>
                                        <p:attrNameLst>
                                          <p:attrName>ppt_y</p:attrName>
                                        </p:attrNameLst>
                                      </p:cBhvr>
                                      <p:tavLst>
                                        <p:tav tm="0">
                                          <p:val>
                                            <p:strVal val="ppt_y"/>
                                          </p:val>
                                        </p:tav>
                                        <p:tav tm="100000">
                                          <p:val>
                                            <p:strVal val="1+ppt_h/2"/>
                                          </p:val>
                                        </p:tav>
                                      </p:tavLst>
                                    </p:anim>
                                    <p:set>
                                      <p:cBhvr>
                                        <p:cTn id="136" dur="1" fill="hold">
                                          <p:stCondLst>
                                            <p:cond delay="2999"/>
                                          </p:stCondLst>
                                        </p:cTn>
                                        <p:tgtEl>
                                          <p:spTgt spid="19"/>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6"/>
                                        </p:tgtEl>
                                        <p:attrNameLst>
                                          <p:attrName>ppt_x</p:attrName>
                                        </p:attrNameLst>
                                      </p:cBhvr>
                                      <p:tavLst>
                                        <p:tav tm="0">
                                          <p:val>
                                            <p:strVal val="ppt_x"/>
                                          </p:val>
                                        </p:tav>
                                        <p:tav tm="100000">
                                          <p:val>
                                            <p:strVal val="1+ppt_w/2"/>
                                          </p:val>
                                        </p:tav>
                                      </p:tavLst>
                                    </p:anim>
                                    <p:anim calcmode="lin" valueType="num">
                                      <p:cBhvr additive="base">
                                        <p:cTn id="139" dur="3000"/>
                                        <p:tgtEl>
                                          <p:spTgt spid="6"/>
                                        </p:tgtEl>
                                        <p:attrNameLst>
                                          <p:attrName>ppt_y</p:attrName>
                                        </p:attrNameLst>
                                      </p:cBhvr>
                                      <p:tavLst>
                                        <p:tav tm="0">
                                          <p:val>
                                            <p:strVal val="ppt_y"/>
                                          </p:val>
                                        </p:tav>
                                        <p:tav tm="100000">
                                          <p:val>
                                            <p:strVal val="1+ppt_h/2"/>
                                          </p:val>
                                        </p:tav>
                                      </p:tavLst>
                                    </p:anim>
                                    <p:set>
                                      <p:cBhvr>
                                        <p:cTn id="140" dur="1" fill="hold">
                                          <p:stCondLst>
                                            <p:cond delay="2999"/>
                                          </p:stCondLst>
                                        </p:cTn>
                                        <p:tgtEl>
                                          <p:spTgt spid="6"/>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8"/>
                                        </p:tgtEl>
                                        <p:attrNameLst>
                                          <p:attrName>ppt_x</p:attrName>
                                        </p:attrNameLst>
                                      </p:cBhvr>
                                      <p:tavLst>
                                        <p:tav tm="0">
                                          <p:val>
                                            <p:strVal val="ppt_x"/>
                                          </p:val>
                                        </p:tav>
                                        <p:tav tm="100000">
                                          <p:val>
                                            <p:strVal val="1+ppt_w/2"/>
                                          </p:val>
                                        </p:tav>
                                      </p:tavLst>
                                    </p:anim>
                                    <p:anim calcmode="lin" valueType="num">
                                      <p:cBhvr additive="base">
                                        <p:cTn id="143" dur="3000"/>
                                        <p:tgtEl>
                                          <p:spTgt spid="8"/>
                                        </p:tgtEl>
                                        <p:attrNameLst>
                                          <p:attrName>ppt_y</p:attrName>
                                        </p:attrNameLst>
                                      </p:cBhvr>
                                      <p:tavLst>
                                        <p:tav tm="0">
                                          <p:val>
                                            <p:strVal val="ppt_y"/>
                                          </p:val>
                                        </p:tav>
                                        <p:tav tm="100000">
                                          <p:val>
                                            <p:strVal val="1+ppt_h/2"/>
                                          </p:val>
                                        </p:tav>
                                      </p:tavLst>
                                    </p:anim>
                                    <p:set>
                                      <p:cBhvr>
                                        <p:cTn id="144" dur="1" fill="hold">
                                          <p:stCondLst>
                                            <p:cond delay="2999"/>
                                          </p:stCondLst>
                                        </p:cTn>
                                        <p:tgtEl>
                                          <p:spTgt spid="8"/>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10"/>
                                        </p:tgtEl>
                                        <p:attrNameLst>
                                          <p:attrName>ppt_x</p:attrName>
                                        </p:attrNameLst>
                                      </p:cBhvr>
                                      <p:tavLst>
                                        <p:tav tm="0">
                                          <p:val>
                                            <p:strVal val="ppt_x"/>
                                          </p:val>
                                        </p:tav>
                                        <p:tav tm="100000">
                                          <p:val>
                                            <p:strVal val="1+ppt_w/2"/>
                                          </p:val>
                                        </p:tav>
                                      </p:tavLst>
                                    </p:anim>
                                    <p:anim calcmode="lin" valueType="num">
                                      <p:cBhvr additive="base">
                                        <p:cTn id="147" dur="3000"/>
                                        <p:tgtEl>
                                          <p:spTgt spid="10"/>
                                        </p:tgtEl>
                                        <p:attrNameLst>
                                          <p:attrName>ppt_y</p:attrName>
                                        </p:attrNameLst>
                                      </p:cBhvr>
                                      <p:tavLst>
                                        <p:tav tm="0">
                                          <p:val>
                                            <p:strVal val="ppt_y"/>
                                          </p:val>
                                        </p:tav>
                                        <p:tav tm="100000">
                                          <p:val>
                                            <p:strVal val="1+ppt_h/2"/>
                                          </p:val>
                                        </p:tav>
                                      </p:tavLst>
                                    </p:anim>
                                    <p:set>
                                      <p:cBhvr>
                                        <p:cTn id="148" dur="1" fill="hold">
                                          <p:stCondLst>
                                            <p:cond delay="2999"/>
                                          </p:stCondLst>
                                        </p:cTn>
                                        <p:tgtEl>
                                          <p:spTgt spid="10"/>
                                        </p:tgtEl>
                                        <p:attrNameLst>
                                          <p:attrName>style.visibility</p:attrName>
                                        </p:attrNameLst>
                                      </p:cBhvr>
                                      <p:to>
                                        <p:strVal val="hidden"/>
                                      </p:to>
                                    </p:set>
                                  </p:childTnLst>
                                </p:cTn>
                              </p:par>
                              <p:par>
                                <p:cTn id="149" presetID="2" presetClass="exit" presetSubtype="6" fill="hold" grpId="2" nodeType="withEffect">
                                  <p:stCondLst>
                                    <p:cond delay="0"/>
                                  </p:stCondLst>
                                  <p:childTnLst>
                                    <p:anim calcmode="lin" valueType="num">
                                      <p:cBhvr additive="base">
                                        <p:cTn id="150" dur="3000"/>
                                        <p:tgtEl>
                                          <p:spTgt spid="12"/>
                                        </p:tgtEl>
                                        <p:attrNameLst>
                                          <p:attrName>ppt_x</p:attrName>
                                        </p:attrNameLst>
                                      </p:cBhvr>
                                      <p:tavLst>
                                        <p:tav tm="0">
                                          <p:val>
                                            <p:strVal val="ppt_x"/>
                                          </p:val>
                                        </p:tav>
                                        <p:tav tm="100000">
                                          <p:val>
                                            <p:strVal val="1+ppt_w/2"/>
                                          </p:val>
                                        </p:tav>
                                      </p:tavLst>
                                    </p:anim>
                                    <p:anim calcmode="lin" valueType="num">
                                      <p:cBhvr additive="base">
                                        <p:cTn id="151" dur="3000"/>
                                        <p:tgtEl>
                                          <p:spTgt spid="12"/>
                                        </p:tgtEl>
                                        <p:attrNameLst>
                                          <p:attrName>ppt_y</p:attrName>
                                        </p:attrNameLst>
                                      </p:cBhvr>
                                      <p:tavLst>
                                        <p:tav tm="0">
                                          <p:val>
                                            <p:strVal val="ppt_y"/>
                                          </p:val>
                                        </p:tav>
                                        <p:tav tm="100000">
                                          <p:val>
                                            <p:strVal val="1+ppt_h/2"/>
                                          </p:val>
                                        </p:tav>
                                      </p:tavLst>
                                    </p:anim>
                                    <p:set>
                                      <p:cBhvr>
                                        <p:cTn id="152" dur="1" fill="hold">
                                          <p:stCondLst>
                                            <p:cond delay="2999"/>
                                          </p:stCondLst>
                                        </p:cTn>
                                        <p:tgtEl>
                                          <p:spTgt spid="12"/>
                                        </p:tgtEl>
                                        <p:attrNameLst>
                                          <p:attrName>style.visibility</p:attrName>
                                        </p:attrNameLst>
                                      </p:cBhvr>
                                      <p:to>
                                        <p:strVal val="hidden"/>
                                      </p:to>
                                    </p:set>
                                  </p:childTnLst>
                                </p:cTn>
                              </p:par>
                              <p:par>
                                <p:cTn id="153" presetID="2" presetClass="exit" presetSubtype="6" fill="hold" grpId="2" nodeType="withEffect">
                                  <p:stCondLst>
                                    <p:cond delay="0"/>
                                  </p:stCondLst>
                                  <p:childTnLst>
                                    <p:anim calcmode="lin" valueType="num">
                                      <p:cBhvr additive="base">
                                        <p:cTn id="154" dur="3000"/>
                                        <p:tgtEl>
                                          <p:spTgt spid="14"/>
                                        </p:tgtEl>
                                        <p:attrNameLst>
                                          <p:attrName>ppt_x</p:attrName>
                                        </p:attrNameLst>
                                      </p:cBhvr>
                                      <p:tavLst>
                                        <p:tav tm="0">
                                          <p:val>
                                            <p:strVal val="ppt_x"/>
                                          </p:val>
                                        </p:tav>
                                        <p:tav tm="100000">
                                          <p:val>
                                            <p:strVal val="1+ppt_w/2"/>
                                          </p:val>
                                        </p:tav>
                                      </p:tavLst>
                                    </p:anim>
                                    <p:anim calcmode="lin" valueType="num">
                                      <p:cBhvr additive="base">
                                        <p:cTn id="155" dur="3000"/>
                                        <p:tgtEl>
                                          <p:spTgt spid="14"/>
                                        </p:tgtEl>
                                        <p:attrNameLst>
                                          <p:attrName>ppt_y</p:attrName>
                                        </p:attrNameLst>
                                      </p:cBhvr>
                                      <p:tavLst>
                                        <p:tav tm="0">
                                          <p:val>
                                            <p:strVal val="ppt_y"/>
                                          </p:val>
                                        </p:tav>
                                        <p:tav tm="100000">
                                          <p:val>
                                            <p:strVal val="1+ppt_h/2"/>
                                          </p:val>
                                        </p:tav>
                                      </p:tavLst>
                                    </p:anim>
                                    <p:set>
                                      <p:cBhvr>
                                        <p:cTn id="156" dur="1" fill="hold">
                                          <p:stCondLst>
                                            <p:cond delay="2999"/>
                                          </p:stCondLst>
                                        </p:cTn>
                                        <p:tgtEl>
                                          <p:spTgt spid="14"/>
                                        </p:tgtEl>
                                        <p:attrNameLst>
                                          <p:attrName>style.visibility</p:attrName>
                                        </p:attrNameLst>
                                      </p:cBhvr>
                                      <p:to>
                                        <p:strVal val="hidden"/>
                                      </p:to>
                                    </p:set>
                                  </p:childTnLst>
                                </p:cTn>
                              </p:par>
                              <p:par>
                                <p:cTn id="157" presetID="2" presetClass="exit" presetSubtype="6" fill="hold" grpId="2" nodeType="withEffect">
                                  <p:stCondLst>
                                    <p:cond delay="0"/>
                                  </p:stCondLst>
                                  <p:childTnLst>
                                    <p:anim calcmode="lin" valueType="num">
                                      <p:cBhvr additive="base">
                                        <p:cTn id="158" dur="3000"/>
                                        <p:tgtEl>
                                          <p:spTgt spid="16"/>
                                        </p:tgtEl>
                                        <p:attrNameLst>
                                          <p:attrName>ppt_x</p:attrName>
                                        </p:attrNameLst>
                                      </p:cBhvr>
                                      <p:tavLst>
                                        <p:tav tm="0">
                                          <p:val>
                                            <p:strVal val="ppt_x"/>
                                          </p:val>
                                        </p:tav>
                                        <p:tav tm="100000">
                                          <p:val>
                                            <p:strVal val="1+ppt_w/2"/>
                                          </p:val>
                                        </p:tav>
                                      </p:tavLst>
                                    </p:anim>
                                    <p:anim calcmode="lin" valueType="num">
                                      <p:cBhvr additive="base">
                                        <p:cTn id="159" dur="3000"/>
                                        <p:tgtEl>
                                          <p:spTgt spid="16"/>
                                        </p:tgtEl>
                                        <p:attrNameLst>
                                          <p:attrName>ppt_y</p:attrName>
                                        </p:attrNameLst>
                                      </p:cBhvr>
                                      <p:tavLst>
                                        <p:tav tm="0">
                                          <p:val>
                                            <p:strVal val="ppt_y"/>
                                          </p:val>
                                        </p:tav>
                                        <p:tav tm="100000">
                                          <p:val>
                                            <p:strVal val="1+ppt_h/2"/>
                                          </p:val>
                                        </p:tav>
                                      </p:tavLst>
                                    </p:anim>
                                    <p:set>
                                      <p:cBhvr>
                                        <p:cTn id="160" dur="1" fill="hold">
                                          <p:stCondLst>
                                            <p:cond delay="2999"/>
                                          </p:stCondLst>
                                        </p:cTn>
                                        <p:tgtEl>
                                          <p:spTgt spid="16"/>
                                        </p:tgtEl>
                                        <p:attrNameLst>
                                          <p:attrName>style.visibility</p:attrName>
                                        </p:attrNameLst>
                                      </p:cBhvr>
                                      <p:to>
                                        <p:strVal val="hidden"/>
                                      </p:to>
                                    </p:set>
                                  </p:childTnLst>
                                </p:cTn>
                              </p:par>
                              <p:par>
                                <p:cTn id="161" presetID="2" presetClass="exit" presetSubtype="6" fill="hold" grpId="2" nodeType="withEffect">
                                  <p:stCondLst>
                                    <p:cond delay="0"/>
                                  </p:stCondLst>
                                  <p:childTnLst>
                                    <p:anim calcmode="lin" valueType="num">
                                      <p:cBhvr additive="base">
                                        <p:cTn id="162" dur="3000"/>
                                        <p:tgtEl>
                                          <p:spTgt spid="18"/>
                                        </p:tgtEl>
                                        <p:attrNameLst>
                                          <p:attrName>ppt_x</p:attrName>
                                        </p:attrNameLst>
                                      </p:cBhvr>
                                      <p:tavLst>
                                        <p:tav tm="0">
                                          <p:val>
                                            <p:strVal val="ppt_x"/>
                                          </p:val>
                                        </p:tav>
                                        <p:tav tm="100000">
                                          <p:val>
                                            <p:strVal val="1+ppt_w/2"/>
                                          </p:val>
                                        </p:tav>
                                      </p:tavLst>
                                    </p:anim>
                                    <p:anim calcmode="lin" valueType="num">
                                      <p:cBhvr additive="base">
                                        <p:cTn id="163" dur="3000"/>
                                        <p:tgtEl>
                                          <p:spTgt spid="18"/>
                                        </p:tgtEl>
                                        <p:attrNameLst>
                                          <p:attrName>ppt_y</p:attrName>
                                        </p:attrNameLst>
                                      </p:cBhvr>
                                      <p:tavLst>
                                        <p:tav tm="0">
                                          <p:val>
                                            <p:strVal val="ppt_y"/>
                                          </p:val>
                                        </p:tav>
                                        <p:tav tm="100000">
                                          <p:val>
                                            <p:strVal val="1+ppt_h/2"/>
                                          </p:val>
                                        </p:tav>
                                      </p:tavLst>
                                    </p:anim>
                                    <p:set>
                                      <p:cBhvr>
                                        <p:cTn id="164" dur="1" fill="hold">
                                          <p:stCondLst>
                                            <p:cond delay="2999"/>
                                          </p:stCondLst>
                                        </p:cTn>
                                        <p:tgtEl>
                                          <p:spTgt spid="18"/>
                                        </p:tgtEl>
                                        <p:attrNameLst>
                                          <p:attrName>style.visibility</p:attrName>
                                        </p:attrNameLst>
                                      </p:cBhvr>
                                      <p:to>
                                        <p:strVal val="hidden"/>
                                      </p:to>
                                    </p:set>
                                  </p:childTnLst>
                                </p:cTn>
                              </p:par>
                              <p:par>
                                <p:cTn id="165" presetID="2" presetClass="exit" presetSubtype="6" fill="hold" grpId="2" nodeType="withEffect">
                                  <p:stCondLst>
                                    <p:cond delay="0"/>
                                  </p:stCondLst>
                                  <p:childTnLst>
                                    <p:anim calcmode="lin" valueType="num">
                                      <p:cBhvr additive="base">
                                        <p:cTn id="166" dur="3000"/>
                                        <p:tgtEl>
                                          <p:spTgt spid="20"/>
                                        </p:tgtEl>
                                        <p:attrNameLst>
                                          <p:attrName>ppt_x</p:attrName>
                                        </p:attrNameLst>
                                      </p:cBhvr>
                                      <p:tavLst>
                                        <p:tav tm="0">
                                          <p:val>
                                            <p:strVal val="ppt_x"/>
                                          </p:val>
                                        </p:tav>
                                        <p:tav tm="100000">
                                          <p:val>
                                            <p:strVal val="1+ppt_w/2"/>
                                          </p:val>
                                        </p:tav>
                                      </p:tavLst>
                                    </p:anim>
                                    <p:anim calcmode="lin" valueType="num">
                                      <p:cBhvr additive="base">
                                        <p:cTn id="167" dur="3000"/>
                                        <p:tgtEl>
                                          <p:spTgt spid="20"/>
                                        </p:tgtEl>
                                        <p:attrNameLst>
                                          <p:attrName>ppt_y</p:attrName>
                                        </p:attrNameLst>
                                      </p:cBhvr>
                                      <p:tavLst>
                                        <p:tav tm="0">
                                          <p:val>
                                            <p:strVal val="ppt_y"/>
                                          </p:val>
                                        </p:tav>
                                        <p:tav tm="100000">
                                          <p:val>
                                            <p:strVal val="1+ppt_h/2"/>
                                          </p:val>
                                        </p:tav>
                                      </p:tavLst>
                                    </p:anim>
                                    <p:set>
                                      <p:cBhvr>
                                        <p:cTn id="168" dur="1" fill="hold">
                                          <p:stCondLst>
                                            <p:cond delay="2999"/>
                                          </p:stCondLst>
                                        </p:cTn>
                                        <p:tgtEl>
                                          <p:spTgt spid="20"/>
                                        </p:tgtEl>
                                        <p:attrNameLst>
                                          <p:attrName>style.visibility</p:attrName>
                                        </p:attrNameLst>
                                      </p:cBhvr>
                                      <p:to>
                                        <p:strVal val="hidden"/>
                                      </p:to>
                                    </p:set>
                                  </p:childTnLst>
                                </p:cTn>
                              </p:par>
                              <p:par>
                                <p:cTn id="169" presetID="8" presetClass="emph" presetSubtype="0" fill="hold" grpId="3" nodeType="withEffect">
                                  <p:stCondLst>
                                    <p:cond delay="0"/>
                                  </p:stCondLst>
                                  <p:childTnLst>
                                    <p:animRot by="-21600000">
                                      <p:cBhvr>
                                        <p:cTn id="170" dur="3000" fill="hold"/>
                                        <p:tgtEl>
                                          <p:spTgt spid="6"/>
                                        </p:tgtEl>
                                        <p:attrNameLst>
                                          <p:attrName>r</p:attrName>
                                        </p:attrNameLst>
                                      </p:cBhvr>
                                    </p:animRot>
                                  </p:childTnLst>
                                </p:cTn>
                              </p:par>
                              <p:par>
                                <p:cTn id="171" presetID="8" presetClass="emph" presetSubtype="0" fill="hold" grpId="3" nodeType="withEffect">
                                  <p:stCondLst>
                                    <p:cond delay="0"/>
                                  </p:stCondLst>
                                  <p:childTnLst>
                                    <p:animRot by="-21600000">
                                      <p:cBhvr>
                                        <p:cTn id="172" dur="3000" fill="hold"/>
                                        <p:tgtEl>
                                          <p:spTgt spid="8"/>
                                        </p:tgtEl>
                                        <p:attrNameLst>
                                          <p:attrName>r</p:attrName>
                                        </p:attrNameLst>
                                      </p:cBhvr>
                                    </p:animRot>
                                  </p:childTnLst>
                                </p:cTn>
                              </p:par>
                              <p:par>
                                <p:cTn id="173" presetID="8" presetClass="emph" presetSubtype="0" fill="hold" grpId="3" nodeType="withEffect">
                                  <p:stCondLst>
                                    <p:cond delay="0"/>
                                  </p:stCondLst>
                                  <p:childTnLst>
                                    <p:animRot by="-21600000">
                                      <p:cBhvr>
                                        <p:cTn id="174" dur="3000" fill="hold"/>
                                        <p:tgtEl>
                                          <p:spTgt spid="10"/>
                                        </p:tgtEl>
                                        <p:attrNameLst>
                                          <p:attrName>r</p:attrName>
                                        </p:attrNameLst>
                                      </p:cBhvr>
                                    </p:animRot>
                                  </p:childTnLst>
                                </p:cTn>
                              </p:par>
                              <p:par>
                                <p:cTn id="175" presetID="8" presetClass="emph" presetSubtype="0" fill="hold" grpId="3" nodeType="withEffect">
                                  <p:stCondLst>
                                    <p:cond delay="0"/>
                                  </p:stCondLst>
                                  <p:childTnLst>
                                    <p:animRot by="-21600000">
                                      <p:cBhvr>
                                        <p:cTn id="176" dur="3000" fill="hold"/>
                                        <p:tgtEl>
                                          <p:spTgt spid="12"/>
                                        </p:tgtEl>
                                        <p:attrNameLst>
                                          <p:attrName>r</p:attrName>
                                        </p:attrNameLst>
                                      </p:cBhvr>
                                    </p:animRot>
                                  </p:childTnLst>
                                </p:cTn>
                              </p:par>
                              <p:par>
                                <p:cTn id="177" presetID="8" presetClass="emph" presetSubtype="0" fill="hold" grpId="3" nodeType="withEffect">
                                  <p:stCondLst>
                                    <p:cond delay="0"/>
                                  </p:stCondLst>
                                  <p:childTnLst>
                                    <p:animRot by="-21600000">
                                      <p:cBhvr>
                                        <p:cTn id="178" dur="3000" fill="hold"/>
                                        <p:tgtEl>
                                          <p:spTgt spid="14"/>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1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18"/>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20"/>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5"/>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7"/>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9"/>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1"/>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5"/>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7"/>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9"/>
                                        </p:tgtEl>
                                        <p:attrNameLst>
                                          <p:attrName>r</p:attrName>
                                        </p:attrNameLst>
                                      </p:cBhvr>
                                    </p:animRot>
                                  </p:childTnLst>
                                </p:cTn>
                              </p:par>
                              <p:par>
                                <p:cTn id="201" presetID="17" presetClass="entr" presetSubtype="10"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fltVal val="0"/>
                                          </p:val>
                                        </p:tav>
                                        <p:tav tm="100000">
                                          <p:val>
                                            <p:strVal val="#ppt_w"/>
                                          </p:val>
                                        </p:tav>
                                      </p:tavLst>
                                    </p:anim>
                                    <p:anim calcmode="lin" valueType="num">
                                      <p:cBhvr>
                                        <p:cTn id="204"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6C4D00"/>
          </a:solidFill>
        </p:spPr>
        <p:txBody>
          <a:bodyPr/>
          <a:lstStyle/>
          <a:p>
            <a:endParaRPr lang="es-ES" dirty="0"/>
          </a:p>
        </p:txBody>
      </p:sp>
      <p:pic>
        <p:nvPicPr>
          <p:cNvPr id="4" name="3 Imagen" descr="0(82).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357158" cy="1714488"/>
          </a:xfrm>
          <a:prstGeom prst="rect">
            <a:avLst/>
          </a:prstGeom>
          <a:gradFill flip="none" rotWithShape="1">
            <a:gsLst>
              <a:gs pos="0">
                <a:schemeClr val="tx2">
                  <a:lumMod val="1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86842" y="0"/>
            <a:ext cx="357158" cy="1714488"/>
          </a:xfrm>
          <a:prstGeom prst="rect">
            <a:avLst/>
          </a:prstGeom>
          <a:gradFill flip="none" rotWithShape="1">
            <a:gsLst>
              <a:gs pos="0">
                <a:srgbClr val="463200"/>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158" y="714356"/>
            <a:ext cx="357158" cy="1714488"/>
          </a:xfrm>
          <a:prstGeom prst="rect">
            <a:avLst/>
          </a:prstGeom>
          <a:gradFill flip="none" rotWithShape="1">
            <a:gsLst>
              <a:gs pos="0">
                <a:schemeClr val="tx2">
                  <a:lumMod val="1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429652" y="642918"/>
            <a:ext cx="357158" cy="1714488"/>
          </a:xfrm>
          <a:prstGeom prst="rect">
            <a:avLst/>
          </a:prstGeom>
          <a:gradFill flip="none" rotWithShape="1">
            <a:gsLst>
              <a:gs pos="0">
                <a:srgbClr val="463200"/>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14348" y="1428736"/>
            <a:ext cx="357158" cy="1714488"/>
          </a:xfrm>
          <a:prstGeom prst="rect">
            <a:avLst/>
          </a:prstGeom>
          <a:gradFill flip="none" rotWithShape="1">
            <a:gsLst>
              <a:gs pos="0">
                <a:schemeClr val="tx2">
                  <a:lumMod val="1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072462" y="1428736"/>
            <a:ext cx="357158" cy="1714488"/>
          </a:xfrm>
          <a:prstGeom prst="rect">
            <a:avLst/>
          </a:prstGeom>
          <a:gradFill flip="none" rotWithShape="1">
            <a:gsLst>
              <a:gs pos="0">
                <a:srgbClr val="463200"/>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071538" y="2214554"/>
            <a:ext cx="357158" cy="1714488"/>
          </a:xfrm>
          <a:prstGeom prst="rect">
            <a:avLst/>
          </a:prstGeom>
          <a:gradFill flip="none" rotWithShape="1">
            <a:gsLst>
              <a:gs pos="0">
                <a:schemeClr val="tx2">
                  <a:lumMod val="1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715272" y="2285992"/>
            <a:ext cx="357158" cy="1714488"/>
          </a:xfrm>
          <a:prstGeom prst="rect">
            <a:avLst/>
          </a:prstGeom>
          <a:gradFill flip="none" rotWithShape="1">
            <a:gsLst>
              <a:gs pos="0">
                <a:srgbClr val="463200"/>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428728" y="3000372"/>
            <a:ext cx="357158" cy="1714488"/>
          </a:xfrm>
          <a:prstGeom prst="rect">
            <a:avLst/>
          </a:prstGeom>
          <a:gradFill flip="none" rotWithShape="1">
            <a:gsLst>
              <a:gs pos="0">
                <a:schemeClr val="tx2">
                  <a:lumMod val="1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3071810"/>
            <a:ext cx="357158" cy="1714488"/>
          </a:xfrm>
          <a:prstGeom prst="rect">
            <a:avLst/>
          </a:prstGeom>
          <a:gradFill flip="none" rotWithShape="1">
            <a:gsLst>
              <a:gs pos="0">
                <a:srgbClr val="463200"/>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785918" y="3857628"/>
            <a:ext cx="357158" cy="1714488"/>
          </a:xfrm>
          <a:prstGeom prst="rect">
            <a:avLst/>
          </a:prstGeom>
          <a:gradFill flip="none" rotWithShape="1">
            <a:gsLst>
              <a:gs pos="0">
                <a:schemeClr val="tx2">
                  <a:lumMod val="1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00892" y="3929066"/>
            <a:ext cx="357158" cy="1714488"/>
          </a:xfrm>
          <a:prstGeom prst="rect">
            <a:avLst/>
          </a:prstGeom>
          <a:gradFill flip="none" rotWithShape="1">
            <a:gsLst>
              <a:gs pos="0">
                <a:srgbClr val="463200"/>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143108" y="4643446"/>
            <a:ext cx="357158" cy="1714488"/>
          </a:xfrm>
          <a:prstGeom prst="rect">
            <a:avLst/>
          </a:prstGeom>
          <a:gradFill flip="none" rotWithShape="1">
            <a:gsLst>
              <a:gs pos="0">
                <a:schemeClr val="tx2">
                  <a:lumMod val="1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643702" y="4714884"/>
            <a:ext cx="357158" cy="1714488"/>
          </a:xfrm>
          <a:prstGeom prst="rect">
            <a:avLst/>
          </a:prstGeom>
          <a:gradFill flip="none" rotWithShape="1">
            <a:gsLst>
              <a:gs pos="0">
                <a:srgbClr val="463200"/>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500298" y="5357826"/>
            <a:ext cx="357190" cy="1500174"/>
          </a:xfrm>
          <a:prstGeom prst="rect">
            <a:avLst/>
          </a:prstGeom>
          <a:gradFill flip="none" rotWithShape="1">
            <a:gsLst>
              <a:gs pos="0">
                <a:schemeClr val="tx2">
                  <a:lumMod val="10000"/>
                </a:schemeClr>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12" y="5572140"/>
            <a:ext cx="357190" cy="1285860"/>
          </a:xfrm>
          <a:prstGeom prst="rect">
            <a:avLst/>
          </a:prstGeom>
          <a:gradFill flip="none" rotWithShape="1">
            <a:gsLst>
              <a:gs pos="0">
                <a:srgbClr val="463200"/>
              </a:gs>
              <a:gs pos="50000">
                <a:srgbClr val="FFC000">
                  <a:shade val="67500"/>
                  <a:satMod val="115000"/>
                </a:srgbClr>
              </a:gs>
              <a:gs pos="100000">
                <a:srgbClr val="FFC0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7200" y="-214338"/>
            <a:ext cx="9958422" cy="8072494"/>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3" presetClass="exit" presetSubtype="10" fill="hold" grpId="2" nodeType="afterEffect">
                                  <p:stCondLst>
                                    <p:cond delay="0"/>
                                  </p:stCondLst>
                                  <p:childTnLst>
                                    <p:animEffect transition="out" filter="blinds(horizontal)">
                                      <p:cBhvr>
                                        <p:cTn id="106" dur="3000"/>
                                        <p:tgtEl>
                                          <p:spTgt spid="6"/>
                                        </p:tgtEl>
                                      </p:cBhvr>
                                    </p:animEffect>
                                    <p:set>
                                      <p:cBhvr>
                                        <p:cTn id="107" dur="1" fill="hold">
                                          <p:stCondLst>
                                            <p:cond delay="2999"/>
                                          </p:stCondLst>
                                        </p:cTn>
                                        <p:tgtEl>
                                          <p:spTgt spid="6"/>
                                        </p:tgtEl>
                                        <p:attrNameLst>
                                          <p:attrName>style.visibility</p:attrName>
                                        </p:attrNameLst>
                                      </p:cBhvr>
                                      <p:to>
                                        <p:strVal val="hidden"/>
                                      </p:to>
                                    </p:set>
                                  </p:childTnLst>
                                </p:cTn>
                              </p:par>
                              <p:par>
                                <p:cTn id="108" presetID="3" presetClass="exit" presetSubtype="10" fill="hold" grpId="2" nodeType="withEffect">
                                  <p:stCondLst>
                                    <p:cond delay="0"/>
                                  </p:stCondLst>
                                  <p:childTnLst>
                                    <p:animEffect transition="out" filter="blinds(horizontal)">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3" presetClass="exit" presetSubtype="10" fill="hold" grpId="2" nodeType="withEffect">
                                  <p:stCondLst>
                                    <p:cond delay="0"/>
                                  </p:stCondLst>
                                  <p:childTnLst>
                                    <p:animEffect transition="out" filter="blinds(horizontal)">
                                      <p:cBhvr>
                                        <p:cTn id="112" dur="3000"/>
                                        <p:tgtEl>
                                          <p:spTgt spid="10"/>
                                        </p:tgtEl>
                                      </p:cBhvr>
                                    </p:animEffect>
                                    <p:set>
                                      <p:cBhvr>
                                        <p:cTn id="113" dur="1" fill="hold">
                                          <p:stCondLst>
                                            <p:cond delay="2999"/>
                                          </p:stCondLst>
                                        </p:cTn>
                                        <p:tgtEl>
                                          <p:spTgt spid="10"/>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3" presetClass="exit" presetSubtype="10" fill="hold" grpId="2" nodeType="withEffect">
                                  <p:stCondLst>
                                    <p:cond delay="0"/>
                                  </p:stCondLst>
                                  <p:childTnLst>
                                    <p:animEffect transition="out" filter="blinds(horizontal)">
                                      <p:cBhvr>
                                        <p:cTn id="121" dur="3000"/>
                                        <p:tgtEl>
                                          <p:spTgt spid="16"/>
                                        </p:tgtEl>
                                      </p:cBhvr>
                                    </p:animEffect>
                                    <p:set>
                                      <p:cBhvr>
                                        <p:cTn id="122" dur="1" fill="hold">
                                          <p:stCondLst>
                                            <p:cond delay="2999"/>
                                          </p:stCondLst>
                                        </p:cTn>
                                        <p:tgtEl>
                                          <p:spTgt spid="16"/>
                                        </p:tgtEl>
                                        <p:attrNameLst>
                                          <p:attrName>style.visibility</p:attrName>
                                        </p:attrNameLst>
                                      </p:cBhvr>
                                      <p:to>
                                        <p:strVal val="hidden"/>
                                      </p:to>
                                    </p:set>
                                  </p:childTnLst>
                                </p:cTn>
                              </p:par>
                              <p:par>
                                <p:cTn id="123" presetID="3" presetClass="exit" presetSubtype="10" fill="hold" grpId="2" nodeType="withEffect">
                                  <p:stCondLst>
                                    <p:cond delay="0"/>
                                  </p:stCondLst>
                                  <p:childTnLst>
                                    <p:animEffect transition="out" filter="blinds(horizontal)">
                                      <p:cBhvr>
                                        <p:cTn id="124" dur="3000"/>
                                        <p:tgtEl>
                                          <p:spTgt spid="18"/>
                                        </p:tgtEl>
                                      </p:cBhvr>
                                    </p:animEffect>
                                    <p:set>
                                      <p:cBhvr>
                                        <p:cTn id="125" dur="1" fill="hold">
                                          <p:stCondLst>
                                            <p:cond delay="2999"/>
                                          </p:stCondLst>
                                        </p:cTn>
                                        <p:tgtEl>
                                          <p:spTgt spid="18"/>
                                        </p:tgtEl>
                                        <p:attrNameLst>
                                          <p:attrName>style.visibility</p:attrName>
                                        </p:attrNameLst>
                                      </p:cBhvr>
                                      <p:to>
                                        <p:strVal val="hidden"/>
                                      </p:to>
                                    </p:set>
                                  </p:childTnLst>
                                </p:cTn>
                              </p:par>
                              <p:par>
                                <p:cTn id="126" presetID="3" presetClass="exit" presetSubtype="10" fill="hold" grpId="2" nodeType="withEffect">
                                  <p:stCondLst>
                                    <p:cond delay="0"/>
                                  </p:stCondLst>
                                  <p:childTnLst>
                                    <p:animEffect transition="out" filter="blinds(horizontal)">
                                      <p:cBhvr>
                                        <p:cTn id="127" dur="3000"/>
                                        <p:tgtEl>
                                          <p:spTgt spid="20"/>
                                        </p:tgtEl>
                                      </p:cBhvr>
                                    </p:animEffect>
                                    <p:set>
                                      <p:cBhvr>
                                        <p:cTn id="128" dur="1" fill="hold">
                                          <p:stCondLst>
                                            <p:cond delay="2999"/>
                                          </p:stCondLst>
                                        </p:cTn>
                                        <p:tgtEl>
                                          <p:spTgt spid="20"/>
                                        </p:tgtEl>
                                        <p:attrNameLst>
                                          <p:attrName>style.visibility</p:attrName>
                                        </p:attrNameLst>
                                      </p:cBhvr>
                                      <p:to>
                                        <p:strVal val="hidden"/>
                                      </p:to>
                                    </p:set>
                                  </p:childTnLst>
                                </p:cTn>
                              </p:par>
                              <p:par>
                                <p:cTn id="129" presetID="3" presetClass="exit" presetSubtype="10" fill="hold" grpId="2" nodeType="withEffect">
                                  <p:stCondLst>
                                    <p:cond delay="0"/>
                                  </p:stCondLst>
                                  <p:childTnLst>
                                    <p:animEffect transition="out" filter="blinds(horizontal)">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3" presetClass="exit" presetSubtype="10" fill="hold" grpId="2" nodeType="withEffect">
                                  <p:stCondLst>
                                    <p:cond delay="0"/>
                                  </p:stCondLst>
                                  <p:childTnLst>
                                    <p:animEffect transition="out" filter="blinds(horizontal)">
                                      <p:cBhvr>
                                        <p:cTn id="133" dur="3000"/>
                                        <p:tgtEl>
                                          <p:spTgt spid="9"/>
                                        </p:tgtEl>
                                      </p:cBhvr>
                                    </p:animEffect>
                                    <p:set>
                                      <p:cBhvr>
                                        <p:cTn id="134" dur="1" fill="hold">
                                          <p:stCondLst>
                                            <p:cond delay="2999"/>
                                          </p:stCondLst>
                                        </p:cTn>
                                        <p:tgtEl>
                                          <p:spTgt spid="9"/>
                                        </p:tgtEl>
                                        <p:attrNameLst>
                                          <p:attrName>style.visibility</p:attrName>
                                        </p:attrNameLst>
                                      </p:cBhvr>
                                      <p:to>
                                        <p:strVal val="hidden"/>
                                      </p:to>
                                    </p:set>
                                  </p:childTnLst>
                                </p:cTn>
                              </p:par>
                              <p:par>
                                <p:cTn id="135" presetID="3" presetClass="exit" presetSubtype="10" fill="hold" grpId="2" nodeType="withEffect">
                                  <p:stCondLst>
                                    <p:cond delay="0"/>
                                  </p:stCondLst>
                                  <p:childTnLst>
                                    <p:animEffect transition="out" filter="blinds(horizontal)">
                                      <p:cBhvr>
                                        <p:cTn id="136" dur="3000"/>
                                        <p:tgtEl>
                                          <p:spTgt spid="11"/>
                                        </p:tgtEl>
                                      </p:cBhvr>
                                    </p:animEffect>
                                    <p:set>
                                      <p:cBhvr>
                                        <p:cTn id="137" dur="1" fill="hold">
                                          <p:stCondLst>
                                            <p:cond delay="2999"/>
                                          </p:stCondLst>
                                        </p:cTn>
                                        <p:tgtEl>
                                          <p:spTgt spid="11"/>
                                        </p:tgtEl>
                                        <p:attrNameLst>
                                          <p:attrName>style.visibility</p:attrName>
                                        </p:attrNameLst>
                                      </p:cBhvr>
                                      <p:to>
                                        <p:strVal val="hidden"/>
                                      </p:to>
                                    </p:set>
                                  </p:childTnLst>
                                </p:cTn>
                              </p:par>
                              <p:par>
                                <p:cTn id="138" presetID="3" presetClass="exit" presetSubtype="10" fill="hold" grpId="2" nodeType="withEffect">
                                  <p:stCondLst>
                                    <p:cond delay="0"/>
                                  </p:stCondLst>
                                  <p:childTnLst>
                                    <p:animEffect transition="out" filter="blinds(horizontal)">
                                      <p:cBhvr>
                                        <p:cTn id="139" dur="3000"/>
                                        <p:tgtEl>
                                          <p:spTgt spid="13"/>
                                        </p:tgtEl>
                                      </p:cBhvr>
                                    </p:animEffect>
                                    <p:set>
                                      <p:cBhvr>
                                        <p:cTn id="140" dur="1" fill="hold">
                                          <p:stCondLst>
                                            <p:cond delay="2999"/>
                                          </p:stCondLst>
                                        </p:cTn>
                                        <p:tgtEl>
                                          <p:spTgt spid="13"/>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15"/>
                                        </p:tgtEl>
                                      </p:cBhvr>
                                    </p:animEffect>
                                    <p:set>
                                      <p:cBhvr>
                                        <p:cTn id="143" dur="1" fill="hold">
                                          <p:stCondLst>
                                            <p:cond delay="2999"/>
                                          </p:stCondLst>
                                        </p:cTn>
                                        <p:tgtEl>
                                          <p:spTgt spid="15"/>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3" presetClass="exit" presetSubtype="10" fill="hold" grpId="2" nodeType="withEffect">
                                  <p:stCondLst>
                                    <p:cond delay="0"/>
                                  </p:stCondLst>
                                  <p:childTnLst>
                                    <p:animEffect transition="out" filter="blinds(horizontal)">
                                      <p:cBhvr>
                                        <p:cTn id="148" dur="3000"/>
                                        <p:tgtEl>
                                          <p:spTgt spid="19"/>
                                        </p:tgtEl>
                                      </p:cBhvr>
                                    </p:animEffect>
                                    <p:set>
                                      <p:cBhvr>
                                        <p:cTn id="149" dur="1" fill="hold">
                                          <p:stCondLst>
                                            <p:cond delay="2999"/>
                                          </p:stCondLst>
                                        </p:cTn>
                                        <p:tgtEl>
                                          <p:spTgt spid="19"/>
                                        </p:tgtEl>
                                        <p:attrNameLst>
                                          <p:attrName>style.visibility</p:attrName>
                                        </p:attrNameLst>
                                      </p:cBhvr>
                                      <p:to>
                                        <p:strVal val="hidden"/>
                                      </p:to>
                                    </p:set>
                                  </p:childTnLst>
                                </p:cTn>
                              </p:par>
                              <p:par>
                                <p:cTn id="150" presetID="3" presetClass="exit" presetSubtype="10" fill="hold" grpId="2" nodeType="withEffect">
                                  <p:stCondLst>
                                    <p:cond delay="0"/>
                                  </p:stCondLst>
                                  <p:childTnLst>
                                    <p:animEffect transition="out" filter="blinds(horizontal)">
                                      <p:cBhvr>
                                        <p:cTn id="151" dur="3000"/>
                                        <p:tgtEl>
                                          <p:spTgt spid="21"/>
                                        </p:tgtEl>
                                      </p:cBhvr>
                                    </p:animEffect>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1+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0-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0-ppt_w/2"/>
                                          </p:val>
                                        </p:tav>
                                      </p:tavLst>
                                    </p:anim>
                                    <p:anim calcmode="lin" valueType="num">
                                      <p:cBhvr additive="base">
                                        <p:cTn id="191" dur="3000"/>
                                        <p:tgtEl>
                                          <p:spTgt spid="9"/>
                                        </p:tgtEl>
                                        <p:attrNameLst>
                                          <p:attrName>ppt_y</p:attrName>
                                        </p:attrNameLst>
                                      </p:cBhvr>
                                      <p:tavLst>
                                        <p:tav tm="0">
                                          <p:val>
                                            <p:strVal val="ppt_y"/>
                                          </p:val>
                                        </p:tav>
                                        <p:tav tm="100000">
                                          <p:val>
                                            <p:strVal val="ppt_y"/>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0-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7"/>
                                        </p:tgtEl>
                                        <p:attrNameLst>
                                          <p:attrName>ppt_x</p:attrName>
                                        </p:attrNameLst>
                                      </p:cBhvr>
                                      <p:tavLst>
                                        <p:tav tm="0">
                                          <p:val>
                                            <p:strVal val="ppt_x"/>
                                          </p:val>
                                        </p:tav>
                                        <p:tav tm="100000">
                                          <p:val>
                                            <p:strVal val="0-ppt_w/2"/>
                                          </p:val>
                                        </p:tav>
                                      </p:tavLst>
                                    </p:anim>
                                    <p:anim calcmode="lin" valueType="num">
                                      <p:cBhvr additive="base">
                                        <p:cTn id="207" dur="3000"/>
                                        <p:tgtEl>
                                          <p:spTgt spid="17"/>
                                        </p:tgtEl>
                                        <p:attrNameLst>
                                          <p:attrName>ppt_y</p:attrName>
                                        </p:attrNameLst>
                                      </p:cBhvr>
                                      <p:tavLst>
                                        <p:tav tm="0">
                                          <p:val>
                                            <p:strVal val="ppt_y"/>
                                          </p:val>
                                        </p:tav>
                                        <p:tav tm="100000">
                                          <p:val>
                                            <p:strVal val="ppt_y"/>
                                          </p:val>
                                        </p:tav>
                                      </p:tavLst>
                                    </p:anim>
                                    <p:set>
                                      <p:cBhvr>
                                        <p:cTn id="208" dur="1" fill="hold">
                                          <p:stCondLst>
                                            <p:cond delay="2999"/>
                                          </p:stCondLst>
                                        </p:cTn>
                                        <p:tgtEl>
                                          <p:spTgt spid="17"/>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1"/>
                                        </p:tgtEl>
                                        <p:attrNameLst>
                                          <p:attrName>ppt_x</p:attrName>
                                        </p:attrNameLst>
                                      </p:cBhvr>
                                      <p:tavLst>
                                        <p:tav tm="0">
                                          <p:val>
                                            <p:strVal val="ppt_x"/>
                                          </p:val>
                                        </p:tav>
                                        <p:tav tm="100000">
                                          <p:val>
                                            <p:strVal val="0-ppt_w/2"/>
                                          </p:val>
                                        </p:tav>
                                      </p:tavLst>
                                    </p:anim>
                                    <p:anim calcmode="lin" valueType="num">
                                      <p:cBhvr additive="base">
                                        <p:cTn id="215" dur="3000"/>
                                        <p:tgtEl>
                                          <p:spTgt spid="21"/>
                                        </p:tgtEl>
                                        <p:attrNameLst>
                                          <p:attrName>ppt_y</p:attrName>
                                        </p:attrNameLst>
                                      </p:cBhvr>
                                      <p:tavLst>
                                        <p:tav tm="0">
                                          <p:val>
                                            <p:strVal val="ppt_y"/>
                                          </p:val>
                                        </p:tav>
                                        <p:tav tm="100000">
                                          <p:val>
                                            <p:strVal val="ppt_y"/>
                                          </p:val>
                                        </p:tav>
                                      </p:tavLst>
                                    </p:anim>
                                    <p:set>
                                      <p:cBhvr>
                                        <p:cTn id="216" dur="1" fill="hold">
                                          <p:stCondLst>
                                            <p:cond delay="2999"/>
                                          </p:stCondLst>
                                        </p:cTn>
                                        <p:tgtEl>
                                          <p:spTgt spid="21"/>
                                        </p:tgtEl>
                                        <p:attrNameLst>
                                          <p:attrName>style.visibility</p:attrName>
                                        </p:attrNameLst>
                                      </p:cBhvr>
                                      <p:to>
                                        <p:strVal val="hidden"/>
                                      </p:to>
                                    </p:set>
                                  </p:childTnLst>
                                </p:cTn>
                              </p:par>
                              <p:par>
                                <p:cTn id="217" presetID="8" presetClass="emph" presetSubtype="0" fill="hold" grpId="4" nodeType="withEffect">
                                  <p:stCondLst>
                                    <p:cond delay="0"/>
                                  </p:stCondLst>
                                  <p:childTnLst>
                                    <p:animRot by="21600000">
                                      <p:cBhvr>
                                        <p:cTn id="218" dur="3000" fill="hold"/>
                                        <p:tgtEl>
                                          <p:spTgt spid="6"/>
                                        </p:tgtEl>
                                        <p:attrNameLst>
                                          <p:attrName>r</p:attrName>
                                        </p:attrNameLst>
                                      </p:cBhvr>
                                    </p:animRot>
                                  </p:childTnLst>
                                </p:cTn>
                              </p:par>
                              <p:par>
                                <p:cTn id="219" presetID="8" presetClass="emph" presetSubtype="0" fill="hold" grpId="4" nodeType="withEffect">
                                  <p:stCondLst>
                                    <p:cond delay="0"/>
                                  </p:stCondLst>
                                  <p:childTnLst>
                                    <p:animRot by="21600000">
                                      <p:cBhvr>
                                        <p:cTn id="220" dur="3000" fill="hold"/>
                                        <p:tgtEl>
                                          <p:spTgt spid="8"/>
                                        </p:tgtEl>
                                        <p:attrNameLst>
                                          <p:attrName>r</p:attrName>
                                        </p:attrNameLst>
                                      </p:cBhvr>
                                    </p:animRot>
                                  </p:childTnLst>
                                </p:cTn>
                              </p:par>
                              <p:par>
                                <p:cTn id="221" presetID="8" presetClass="emph" presetSubtype="0" fill="hold" grpId="4"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4" nodeType="withEffect">
                                  <p:stCondLst>
                                    <p:cond delay="0"/>
                                  </p:stCondLst>
                                  <p:childTnLst>
                                    <p:animRot by="21600000">
                                      <p:cBhvr>
                                        <p:cTn id="224" dur="3000" fill="hold"/>
                                        <p:tgtEl>
                                          <p:spTgt spid="12"/>
                                        </p:tgtEl>
                                        <p:attrNameLst>
                                          <p:attrName>r</p:attrName>
                                        </p:attrNameLst>
                                      </p:cBhvr>
                                    </p:animRot>
                                  </p:childTnLst>
                                </p:cTn>
                              </p:par>
                              <p:par>
                                <p:cTn id="225" presetID="8" presetClass="emph" presetSubtype="0" fill="hold" grpId="4"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4" nodeType="withEffect">
                                  <p:stCondLst>
                                    <p:cond delay="0"/>
                                  </p:stCondLst>
                                  <p:childTnLst>
                                    <p:animRot by="21600000">
                                      <p:cBhvr>
                                        <p:cTn id="228" dur="3000" fill="hold"/>
                                        <p:tgtEl>
                                          <p:spTgt spid="16"/>
                                        </p:tgtEl>
                                        <p:attrNameLst>
                                          <p:attrName>r</p:attrName>
                                        </p:attrNameLst>
                                      </p:cBhvr>
                                    </p:animRot>
                                  </p:childTnLst>
                                </p:cTn>
                              </p:par>
                              <p:par>
                                <p:cTn id="229" presetID="8" presetClass="emph" presetSubtype="0" fill="hold" grpId="4" nodeType="withEffect">
                                  <p:stCondLst>
                                    <p:cond delay="0"/>
                                  </p:stCondLst>
                                  <p:childTnLst>
                                    <p:animRot by="21600000">
                                      <p:cBhvr>
                                        <p:cTn id="230" dur="3000" fill="hold"/>
                                        <p:tgtEl>
                                          <p:spTgt spid="18"/>
                                        </p:tgtEl>
                                        <p:attrNameLst>
                                          <p:attrName>r</p:attrName>
                                        </p:attrNameLst>
                                      </p:cBhvr>
                                    </p:animRot>
                                  </p:childTnLst>
                                </p:cTn>
                              </p:par>
                              <p:par>
                                <p:cTn id="231" presetID="8" presetClass="emph" presetSubtype="0" fill="hold" grpId="4" nodeType="withEffect">
                                  <p:stCondLst>
                                    <p:cond delay="0"/>
                                  </p:stCondLst>
                                  <p:childTnLst>
                                    <p:animRot by="21600000">
                                      <p:cBhvr>
                                        <p:cTn id="232" dur="3000" fill="hold"/>
                                        <p:tgtEl>
                                          <p:spTgt spid="20"/>
                                        </p:tgtEl>
                                        <p:attrNameLst>
                                          <p:attrName>r</p:attrName>
                                        </p:attrNameLst>
                                      </p:cBhvr>
                                    </p:animRot>
                                  </p:childTnLst>
                                </p:cTn>
                              </p:par>
                              <p:par>
                                <p:cTn id="233" presetID="8" presetClass="emph" presetSubtype="0" fill="hold" grpId="4" nodeType="withEffect">
                                  <p:stCondLst>
                                    <p:cond delay="0"/>
                                  </p:stCondLst>
                                  <p:childTnLst>
                                    <p:animRot by="-21600000">
                                      <p:cBhvr>
                                        <p:cTn id="234" dur="3000" fill="hold"/>
                                        <p:tgtEl>
                                          <p:spTgt spid="7"/>
                                        </p:tgtEl>
                                        <p:attrNameLst>
                                          <p:attrName>r</p:attrName>
                                        </p:attrNameLst>
                                      </p:cBhvr>
                                    </p:animRot>
                                  </p:childTnLst>
                                </p:cTn>
                              </p:par>
                              <p:par>
                                <p:cTn id="235" presetID="8" presetClass="emph" presetSubtype="0" fill="hold" grpId="4" nodeType="withEffect">
                                  <p:stCondLst>
                                    <p:cond delay="0"/>
                                  </p:stCondLst>
                                  <p:childTnLst>
                                    <p:animRot by="-21600000">
                                      <p:cBhvr>
                                        <p:cTn id="236" dur="3000" fill="hold"/>
                                        <p:tgtEl>
                                          <p:spTgt spid="9"/>
                                        </p:tgtEl>
                                        <p:attrNameLst>
                                          <p:attrName>r</p:attrName>
                                        </p:attrNameLst>
                                      </p:cBhvr>
                                    </p:animRot>
                                  </p:childTnLst>
                                </p:cTn>
                              </p:par>
                              <p:par>
                                <p:cTn id="237" presetID="8" presetClass="emph" presetSubtype="0" fill="hold" grpId="4"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13"/>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15"/>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1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21"/>
                                        </p:tgtEl>
                                        <p:attrNameLst>
                                          <p:attrName>r</p:attrName>
                                        </p:attrNameLst>
                                      </p:cBhvr>
                                    </p:animRot>
                                  </p:childTnLst>
                                </p:cTn>
                              </p:par>
                              <p:par>
                                <p:cTn id="249" presetID="17" presetClass="entr" presetSubtype="10"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fltVal val="0"/>
                                          </p:val>
                                        </p:tav>
                                        <p:tav tm="100000">
                                          <p:val>
                                            <p:strVal val="#ppt_w"/>
                                          </p:val>
                                        </p:tav>
                                      </p:tavLst>
                                    </p:anim>
                                    <p:anim calcmode="lin" valueType="num">
                                      <p:cBhvr>
                                        <p:cTn id="252" dur="3000" fill="hold"/>
                                        <p:tgtEl>
                                          <p:spTgt spid="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rgbClr val="FFE9AB">
                  <a:shade val="67500"/>
                  <a:satMod val="115000"/>
                </a:srgbClr>
              </a:gs>
              <a:gs pos="100000">
                <a:srgbClr val="FFE9AB">
                  <a:shade val="100000"/>
                  <a:satMod val="115000"/>
                </a:srgbClr>
              </a:gs>
            </a:gsLst>
            <a:path path="circle">
              <a:fillToRect l="50000" t="50000" r="50000" b="50000"/>
            </a:path>
            <a:tileRect/>
          </a:gradFill>
        </p:spPr>
        <p:txBody>
          <a:bodyPr/>
          <a:lstStyle/>
          <a:p>
            <a:endParaRPr lang="es-ES" dirty="0"/>
          </a:p>
        </p:txBody>
      </p:sp>
      <p:pic>
        <p:nvPicPr>
          <p:cNvPr id="5" name="4 Imagen" descr="Peru-Titicaca-5.jpg"/>
          <p:cNvPicPr>
            <a:picLocks noChangeAspect="1"/>
          </p:cNvPicPr>
          <p:nvPr/>
        </p:nvPicPr>
        <p:blipFill>
          <a:blip r:embed="rId2"/>
          <a:stretch>
            <a:fillRect/>
          </a:stretch>
        </p:blipFill>
        <p:spPr>
          <a:xfrm>
            <a:off x="-35719" y="0"/>
            <a:ext cx="9179719" cy="6858000"/>
          </a:xfrm>
          <a:prstGeom prst="rect">
            <a:avLst/>
          </a:prstGeom>
        </p:spPr>
      </p:pic>
      <p:sp>
        <p:nvSpPr>
          <p:cNvPr id="7" name="6 Anillo"/>
          <p:cNvSpPr/>
          <p:nvPr/>
        </p:nvSpPr>
        <p:spPr>
          <a:xfrm>
            <a:off x="0" y="0"/>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8" name="7 Anillo"/>
          <p:cNvSpPr/>
          <p:nvPr/>
        </p:nvSpPr>
        <p:spPr>
          <a:xfrm>
            <a:off x="7786710" y="0"/>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9" name="8 Anillo"/>
          <p:cNvSpPr/>
          <p:nvPr/>
        </p:nvSpPr>
        <p:spPr>
          <a:xfrm>
            <a:off x="0" y="5500702"/>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0" name="9 Anillo"/>
          <p:cNvSpPr/>
          <p:nvPr/>
        </p:nvSpPr>
        <p:spPr>
          <a:xfrm>
            <a:off x="7786710" y="5500702"/>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1" name="10 Anillo"/>
          <p:cNvSpPr/>
          <p:nvPr/>
        </p:nvSpPr>
        <p:spPr>
          <a:xfrm>
            <a:off x="428596" y="428604"/>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2" name="11 Anillo"/>
          <p:cNvSpPr/>
          <p:nvPr/>
        </p:nvSpPr>
        <p:spPr>
          <a:xfrm>
            <a:off x="7358082" y="500042"/>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3" name="12 Anillo"/>
          <p:cNvSpPr/>
          <p:nvPr/>
        </p:nvSpPr>
        <p:spPr>
          <a:xfrm>
            <a:off x="7429520" y="5143512"/>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4" name="13 Anillo"/>
          <p:cNvSpPr/>
          <p:nvPr/>
        </p:nvSpPr>
        <p:spPr>
          <a:xfrm>
            <a:off x="571472" y="5000636"/>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5" name="14 Anillo"/>
          <p:cNvSpPr/>
          <p:nvPr/>
        </p:nvSpPr>
        <p:spPr>
          <a:xfrm>
            <a:off x="6858016" y="1000108"/>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6" name="15 Anillo"/>
          <p:cNvSpPr/>
          <p:nvPr/>
        </p:nvSpPr>
        <p:spPr>
          <a:xfrm>
            <a:off x="857224" y="928670"/>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7" name="16 Anillo"/>
          <p:cNvSpPr/>
          <p:nvPr/>
        </p:nvSpPr>
        <p:spPr>
          <a:xfrm>
            <a:off x="1071538" y="4500570"/>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8" name="17 Anillo"/>
          <p:cNvSpPr/>
          <p:nvPr/>
        </p:nvSpPr>
        <p:spPr>
          <a:xfrm>
            <a:off x="6929454" y="4643446"/>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19" name="18 Anillo"/>
          <p:cNvSpPr/>
          <p:nvPr/>
        </p:nvSpPr>
        <p:spPr>
          <a:xfrm>
            <a:off x="6357950" y="1571612"/>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0" name="19 Anillo"/>
          <p:cNvSpPr/>
          <p:nvPr/>
        </p:nvSpPr>
        <p:spPr>
          <a:xfrm>
            <a:off x="1285852" y="1500174"/>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1" name="20 Anillo"/>
          <p:cNvSpPr/>
          <p:nvPr/>
        </p:nvSpPr>
        <p:spPr>
          <a:xfrm>
            <a:off x="1643042" y="4000504"/>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2" name="21 Anillo"/>
          <p:cNvSpPr/>
          <p:nvPr/>
        </p:nvSpPr>
        <p:spPr>
          <a:xfrm>
            <a:off x="6286512" y="4071942"/>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3" name="22 Anillo"/>
          <p:cNvSpPr/>
          <p:nvPr/>
        </p:nvSpPr>
        <p:spPr>
          <a:xfrm>
            <a:off x="1785918" y="2000240"/>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4" name="23 Anillo"/>
          <p:cNvSpPr/>
          <p:nvPr/>
        </p:nvSpPr>
        <p:spPr>
          <a:xfrm>
            <a:off x="5929322" y="2071678"/>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5" name="24 Anillo"/>
          <p:cNvSpPr/>
          <p:nvPr/>
        </p:nvSpPr>
        <p:spPr>
          <a:xfrm>
            <a:off x="2143108" y="3500438"/>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2700000" sy="-23000" kx="-800400" algn="bl"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6" name="25 Anillo"/>
          <p:cNvSpPr/>
          <p:nvPr/>
        </p:nvSpPr>
        <p:spPr>
          <a:xfrm>
            <a:off x="5786446" y="3643314"/>
            <a:ext cx="1357290" cy="1357298"/>
          </a:xfrm>
          <a:prstGeom prst="donut">
            <a:avLst>
              <a:gd name="adj" fmla="val 20255"/>
            </a:avLst>
          </a:prstGeom>
          <a:solidFill>
            <a:srgbClr val="6C4D00"/>
          </a:solidFill>
          <a:ln>
            <a:solidFill>
              <a:srgbClr val="6C4D00"/>
            </a:solidFill>
          </a:ln>
          <a:effectLst>
            <a:glow rad="101600">
              <a:srgbClr val="463200">
                <a:alpha val="40000"/>
              </a:srgbClr>
            </a:glow>
            <a:outerShdw blurRad="76200" dist="12700" dir="8100000" sy="-23000" kx="800400" algn="br" rotWithShape="0">
              <a:prstClr val="black">
                <a:alpha val="20000"/>
              </a:prstClr>
            </a:outerShdw>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sp>
        <p:nvSpPr>
          <p:cNvPr id="27" name="26 Rectángulo"/>
          <p:cNvSpPr/>
          <p:nvPr/>
        </p:nvSpPr>
        <p:spPr>
          <a:xfrm>
            <a:off x="-457200" y="-214338"/>
            <a:ext cx="9958422" cy="764386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7"/>
                                        </p:tgtEl>
                                        <p:attrNameLst>
                                          <p:attrName>style.opacity</p:attrName>
                                        </p:attrNameLst>
                                      </p:cBhvr>
                                      <p:to>
                                        <p:strVal val="0"/>
                                      </p:to>
                                    </p:set>
                                    <p:animEffect filter="image" prLst="opacity: 0">
                                      <p:cBhvr rctx="IE">
                                        <p:cTn id="7" dur="indefinite"/>
                                        <p:tgtEl>
                                          <p:spTgt spid="27"/>
                                        </p:tgtEl>
                                      </p:cBhvr>
                                    </p:animEffect>
                                  </p:childTnLst>
                                </p:cTn>
                              </p:par>
                              <p:par>
                                <p:cTn id="8" presetID="2" presetClass="entr" presetSubtype="6"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 calcmode="lin" valueType="num">
                                      <p:cBhvr additive="base">
                                        <p:cTn id="10" dur="3000" fill="hold"/>
                                        <p:tgtEl>
                                          <p:spTgt spid="7"/>
                                        </p:tgtEl>
                                        <p:attrNameLst>
                                          <p:attrName>ppt_x</p:attrName>
                                        </p:attrNameLst>
                                      </p:cBhvr>
                                      <p:tavLst>
                                        <p:tav tm="0">
                                          <p:val>
                                            <p:strVal val="1+#ppt_w/2"/>
                                          </p:val>
                                        </p:tav>
                                        <p:tav tm="100000">
                                          <p:val>
                                            <p:strVal val="#ppt_x"/>
                                          </p:val>
                                        </p:tav>
                                      </p:tavLst>
                                    </p:anim>
                                    <p:anim calcmode="lin" valueType="num">
                                      <p:cBhvr additive="base">
                                        <p:cTn id="11" dur="3000" fill="hold"/>
                                        <p:tgtEl>
                                          <p:spTgt spid="7"/>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11"/>
                                        </p:tgtEl>
                                        <p:attrNameLst>
                                          <p:attrName>style.visibility</p:attrName>
                                        </p:attrNameLst>
                                      </p:cBhvr>
                                      <p:to>
                                        <p:strVal val="visible"/>
                                      </p:to>
                                    </p:set>
                                    <p:anim calcmode="lin" valueType="num">
                                      <p:cBhvr additive="base">
                                        <p:cTn id="14" dur="3000" fill="hold"/>
                                        <p:tgtEl>
                                          <p:spTgt spid="11"/>
                                        </p:tgtEl>
                                        <p:attrNameLst>
                                          <p:attrName>ppt_x</p:attrName>
                                        </p:attrNameLst>
                                      </p:cBhvr>
                                      <p:tavLst>
                                        <p:tav tm="0">
                                          <p:val>
                                            <p:strVal val="1+#ppt_w/2"/>
                                          </p:val>
                                        </p:tav>
                                        <p:tav tm="100000">
                                          <p:val>
                                            <p:strVal val="#ppt_x"/>
                                          </p:val>
                                        </p:tav>
                                      </p:tavLst>
                                    </p:anim>
                                    <p:anim calcmode="lin" valueType="num">
                                      <p:cBhvr additive="base">
                                        <p:cTn id="15" dur="3000" fill="hold"/>
                                        <p:tgtEl>
                                          <p:spTgt spid="11"/>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6"/>
                                        </p:tgtEl>
                                        <p:attrNameLst>
                                          <p:attrName>style.visibility</p:attrName>
                                        </p:attrNameLst>
                                      </p:cBhvr>
                                      <p:to>
                                        <p:strVal val="visible"/>
                                      </p:to>
                                    </p:set>
                                    <p:anim calcmode="lin" valueType="num">
                                      <p:cBhvr additive="base">
                                        <p:cTn id="18" dur="3000" fill="hold"/>
                                        <p:tgtEl>
                                          <p:spTgt spid="16"/>
                                        </p:tgtEl>
                                        <p:attrNameLst>
                                          <p:attrName>ppt_x</p:attrName>
                                        </p:attrNameLst>
                                      </p:cBhvr>
                                      <p:tavLst>
                                        <p:tav tm="0">
                                          <p:val>
                                            <p:strVal val="1+#ppt_w/2"/>
                                          </p:val>
                                        </p:tav>
                                        <p:tav tm="100000">
                                          <p:val>
                                            <p:strVal val="#ppt_x"/>
                                          </p:val>
                                        </p:tav>
                                      </p:tavLst>
                                    </p:anim>
                                    <p:anim calcmode="lin" valueType="num">
                                      <p:cBhvr additive="base">
                                        <p:cTn id="19" dur="3000" fill="hold"/>
                                        <p:tgtEl>
                                          <p:spTgt spid="16"/>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 calcmode="lin" valueType="num">
                                      <p:cBhvr additive="base">
                                        <p:cTn id="22" dur="3000" fill="hold"/>
                                        <p:tgtEl>
                                          <p:spTgt spid="20"/>
                                        </p:tgtEl>
                                        <p:attrNameLst>
                                          <p:attrName>ppt_x</p:attrName>
                                        </p:attrNameLst>
                                      </p:cBhvr>
                                      <p:tavLst>
                                        <p:tav tm="0">
                                          <p:val>
                                            <p:strVal val="1+#ppt_w/2"/>
                                          </p:val>
                                        </p:tav>
                                        <p:tav tm="100000">
                                          <p:val>
                                            <p:strVal val="#ppt_x"/>
                                          </p:val>
                                        </p:tav>
                                      </p:tavLst>
                                    </p:anim>
                                    <p:anim calcmode="lin" valueType="num">
                                      <p:cBhvr additive="base">
                                        <p:cTn id="23" dur="3000" fill="hold"/>
                                        <p:tgtEl>
                                          <p:spTgt spid="20"/>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additive="base">
                                        <p:cTn id="26" dur="3000" fill="hold"/>
                                        <p:tgtEl>
                                          <p:spTgt spid="23"/>
                                        </p:tgtEl>
                                        <p:attrNameLst>
                                          <p:attrName>ppt_x</p:attrName>
                                        </p:attrNameLst>
                                      </p:cBhvr>
                                      <p:tavLst>
                                        <p:tav tm="0">
                                          <p:val>
                                            <p:strVal val="1+#ppt_w/2"/>
                                          </p:val>
                                        </p:tav>
                                        <p:tav tm="100000">
                                          <p:val>
                                            <p:strVal val="#ppt_x"/>
                                          </p:val>
                                        </p:tav>
                                      </p:tavLst>
                                    </p:anim>
                                    <p:anim calcmode="lin" valueType="num">
                                      <p:cBhvr additive="base">
                                        <p:cTn id="27" dur="3000" fill="hold"/>
                                        <p:tgtEl>
                                          <p:spTgt spid="23"/>
                                        </p:tgtEl>
                                        <p:attrNameLst>
                                          <p:attrName>ppt_y</p:attrName>
                                        </p:attrNameLst>
                                      </p:cBhvr>
                                      <p:tavLst>
                                        <p:tav tm="0">
                                          <p:val>
                                            <p:strVal val="1+#ppt_h/2"/>
                                          </p:val>
                                        </p:tav>
                                        <p:tav tm="100000">
                                          <p:val>
                                            <p:strVal val="#ppt_y"/>
                                          </p:val>
                                        </p:tav>
                                      </p:tavLst>
                                    </p:anim>
                                  </p:childTnLst>
                                </p:cTn>
                              </p:par>
                              <p:par>
                                <p:cTn id="28" presetID="2" presetClass="entr" presetSubtype="12" fill="hold" grpId="0" nodeType="withEffect">
                                  <p:stCondLst>
                                    <p:cond delay="0"/>
                                  </p:stCondLst>
                                  <p:childTnLst>
                                    <p:set>
                                      <p:cBhvr>
                                        <p:cTn id="29" dur="1" fill="hold">
                                          <p:stCondLst>
                                            <p:cond delay="0"/>
                                          </p:stCondLst>
                                        </p:cTn>
                                        <p:tgtEl>
                                          <p:spTgt spid="8"/>
                                        </p:tgtEl>
                                        <p:attrNameLst>
                                          <p:attrName>style.visibility</p:attrName>
                                        </p:attrNameLst>
                                      </p:cBhvr>
                                      <p:to>
                                        <p:strVal val="visible"/>
                                      </p:to>
                                    </p:set>
                                    <p:anim calcmode="lin" valueType="num">
                                      <p:cBhvr additive="base">
                                        <p:cTn id="30" dur="3000" fill="hold"/>
                                        <p:tgtEl>
                                          <p:spTgt spid="8"/>
                                        </p:tgtEl>
                                        <p:attrNameLst>
                                          <p:attrName>ppt_x</p:attrName>
                                        </p:attrNameLst>
                                      </p:cBhvr>
                                      <p:tavLst>
                                        <p:tav tm="0">
                                          <p:val>
                                            <p:strVal val="0-#ppt_w/2"/>
                                          </p:val>
                                        </p:tav>
                                        <p:tav tm="100000">
                                          <p:val>
                                            <p:strVal val="#ppt_x"/>
                                          </p:val>
                                        </p:tav>
                                      </p:tavLst>
                                    </p:anim>
                                    <p:anim calcmode="lin" valueType="num">
                                      <p:cBhvr additive="base">
                                        <p:cTn id="31" dur="3000" fill="hold"/>
                                        <p:tgtEl>
                                          <p:spTgt spid="8"/>
                                        </p:tgtEl>
                                        <p:attrNameLst>
                                          <p:attrName>ppt_y</p:attrName>
                                        </p:attrNameLst>
                                      </p:cBhvr>
                                      <p:tavLst>
                                        <p:tav tm="0">
                                          <p:val>
                                            <p:strVal val="1+#ppt_h/2"/>
                                          </p:val>
                                        </p:tav>
                                        <p:tav tm="100000">
                                          <p:val>
                                            <p:strVal val="#ppt_y"/>
                                          </p:val>
                                        </p:tav>
                                      </p:tavLst>
                                    </p:anim>
                                  </p:childTnLst>
                                </p:cTn>
                              </p:par>
                              <p:par>
                                <p:cTn id="32" presetID="2" presetClass="entr" presetSubtype="12" fill="hold" grpId="0" nodeType="withEffect">
                                  <p:stCondLst>
                                    <p:cond delay="0"/>
                                  </p:stCondLst>
                                  <p:childTnLst>
                                    <p:set>
                                      <p:cBhvr>
                                        <p:cTn id="33" dur="1" fill="hold">
                                          <p:stCondLst>
                                            <p:cond delay="0"/>
                                          </p:stCondLst>
                                        </p:cTn>
                                        <p:tgtEl>
                                          <p:spTgt spid="12"/>
                                        </p:tgtEl>
                                        <p:attrNameLst>
                                          <p:attrName>style.visibility</p:attrName>
                                        </p:attrNameLst>
                                      </p:cBhvr>
                                      <p:to>
                                        <p:strVal val="visible"/>
                                      </p:to>
                                    </p:set>
                                    <p:anim calcmode="lin" valueType="num">
                                      <p:cBhvr additive="base">
                                        <p:cTn id="34" dur="3000" fill="hold"/>
                                        <p:tgtEl>
                                          <p:spTgt spid="12"/>
                                        </p:tgtEl>
                                        <p:attrNameLst>
                                          <p:attrName>ppt_x</p:attrName>
                                        </p:attrNameLst>
                                      </p:cBhvr>
                                      <p:tavLst>
                                        <p:tav tm="0">
                                          <p:val>
                                            <p:strVal val="0-#ppt_w/2"/>
                                          </p:val>
                                        </p:tav>
                                        <p:tav tm="100000">
                                          <p:val>
                                            <p:strVal val="#ppt_x"/>
                                          </p:val>
                                        </p:tav>
                                      </p:tavLst>
                                    </p:anim>
                                    <p:anim calcmode="lin" valueType="num">
                                      <p:cBhvr additive="base">
                                        <p:cTn id="35" dur="3000" fill="hold"/>
                                        <p:tgtEl>
                                          <p:spTgt spid="12"/>
                                        </p:tgtEl>
                                        <p:attrNameLst>
                                          <p:attrName>ppt_y</p:attrName>
                                        </p:attrNameLst>
                                      </p:cBhvr>
                                      <p:tavLst>
                                        <p:tav tm="0">
                                          <p:val>
                                            <p:strVal val="1+#ppt_h/2"/>
                                          </p:val>
                                        </p:tav>
                                        <p:tav tm="100000">
                                          <p:val>
                                            <p:strVal val="#ppt_y"/>
                                          </p:val>
                                        </p:tav>
                                      </p:tavLst>
                                    </p:anim>
                                  </p:childTnLst>
                                </p:cTn>
                              </p:par>
                              <p:par>
                                <p:cTn id="36" presetID="2" presetClass="entr" presetSubtype="12" fill="hold" grpId="0" nodeType="withEffect">
                                  <p:stCondLst>
                                    <p:cond delay="0"/>
                                  </p:stCondLst>
                                  <p:childTnLst>
                                    <p:set>
                                      <p:cBhvr>
                                        <p:cTn id="37" dur="1" fill="hold">
                                          <p:stCondLst>
                                            <p:cond delay="0"/>
                                          </p:stCondLst>
                                        </p:cTn>
                                        <p:tgtEl>
                                          <p:spTgt spid="15"/>
                                        </p:tgtEl>
                                        <p:attrNameLst>
                                          <p:attrName>style.visibility</p:attrName>
                                        </p:attrNameLst>
                                      </p:cBhvr>
                                      <p:to>
                                        <p:strVal val="visible"/>
                                      </p:to>
                                    </p:set>
                                    <p:anim calcmode="lin" valueType="num">
                                      <p:cBhvr additive="base">
                                        <p:cTn id="38" dur="3000" fill="hold"/>
                                        <p:tgtEl>
                                          <p:spTgt spid="15"/>
                                        </p:tgtEl>
                                        <p:attrNameLst>
                                          <p:attrName>ppt_x</p:attrName>
                                        </p:attrNameLst>
                                      </p:cBhvr>
                                      <p:tavLst>
                                        <p:tav tm="0">
                                          <p:val>
                                            <p:strVal val="0-#ppt_w/2"/>
                                          </p:val>
                                        </p:tav>
                                        <p:tav tm="100000">
                                          <p:val>
                                            <p:strVal val="#ppt_x"/>
                                          </p:val>
                                        </p:tav>
                                      </p:tavLst>
                                    </p:anim>
                                    <p:anim calcmode="lin" valueType="num">
                                      <p:cBhvr additive="base">
                                        <p:cTn id="39" dur="3000" fill="hold"/>
                                        <p:tgtEl>
                                          <p:spTgt spid="15"/>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19"/>
                                        </p:tgtEl>
                                        <p:attrNameLst>
                                          <p:attrName>style.visibility</p:attrName>
                                        </p:attrNameLst>
                                      </p:cBhvr>
                                      <p:to>
                                        <p:strVal val="visible"/>
                                      </p:to>
                                    </p:set>
                                    <p:anim calcmode="lin" valueType="num">
                                      <p:cBhvr additive="base">
                                        <p:cTn id="42" dur="3000" fill="hold"/>
                                        <p:tgtEl>
                                          <p:spTgt spid="19"/>
                                        </p:tgtEl>
                                        <p:attrNameLst>
                                          <p:attrName>ppt_x</p:attrName>
                                        </p:attrNameLst>
                                      </p:cBhvr>
                                      <p:tavLst>
                                        <p:tav tm="0">
                                          <p:val>
                                            <p:strVal val="0-#ppt_w/2"/>
                                          </p:val>
                                        </p:tav>
                                        <p:tav tm="100000">
                                          <p:val>
                                            <p:strVal val="#ppt_x"/>
                                          </p:val>
                                        </p:tav>
                                      </p:tavLst>
                                    </p:anim>
                                    <p:anim calcmode="lin" valueType="num">
                                      <p:cBhvr additive="base">
                                        <p:cTn id="43" dur="3000" fill="hold"/>
                                        <p:tgtEl>
                                          <p:spTgt spid="19"/>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24"/>
                                        </p:tgtEl>
                                        <p:attrNameLst>
                                          <p:attrName>style.visibility</p:attrName>
                                        </p:attrNameLst>
                                      </p:cBhvr>
                                      <p:to>
                                        <p:strVal val="visible"/>
                                      </p:to>
                                    </p:set>
                                    <p:anim calcmode="lin" valueType="num">
                                      <p:cBhvr additive="base">
                                        <p:cTn id="46" dur="3000" fill="hold"/>
                                        <p:tgtEl>
                                          <p:spTgt spid="24"/>
                                        </p:tgtEl>
                                        <p:attrNameLst>
                                          <p:attrName>ppt_x</p:attrName>
                                        </p:attrNameLst>
                                      </p:cBhvr>
                                      <p:tavLst>
                                        <p:tav tm="0">
                                          <p:val>
                                            <p:strVal val="0-#ppt_w/2"/>
                                          </p:val>
                                        </p:tav>
                                        <p:tav tm="100000">
                                          <p:val>
                                            <p:strVal val="#ppt_x"/>
                                          </p:val>
                                        </p:tav>
                                      </p:tavLst>
                                    </p:anim>
                                    <p:anim calcmode="lin" valueType="num">
                                      <p:cBhvr additive="base">
                                        <p:cTn id="47" dur="3000" fill="hold"/>
                                        <p:tgtEl>
                                          <p:spTgt spid="24"/>
                                        </p:tgtEl>
                                        <p:attrNameLst>
                                          <p:attrName>ppt_y</p:attrName>
                                        </p:attrNameLst>
                                      </p:cBhvr>
                                      <p:tavLst>
                                        <p:tav tm="0">
                                          <p:val>
                                            <p:strVal val="1+#ppt_h/2"/>
                                          </p:val>
                                        </p:tav>
                                        <p:tav tm="100000">
                                          <p:val>
                                            <p:strVal val="#ppt_y"/>
                                          </p:val>
                                        </p:tav>
                                      </p:tavLst>
                                    </p:anim>
                                  </p:childTnLst>
                                </p:cTn>
                              </p:par>
                              <p:par>
                                <p:cTn id="48" presetID="2" presetClass="entr" presetSubtype="3" fill="hold" grpId="0" nodeType="withEffect">
                                  <p:stCondLst>
                                    <p:cond delay="0"/>
                                  </p:stCondLst>
                                  <p:childTnLst>
                                    <p:set>
                                      <p:cBhvr>
                                        <p:cTn id="49" dur="1" fill="hold">
                                          <p:stCondLst>
                                            <p:cond delay="0"/>
                                          </p:stCondLst>
                                        </p:cTn>
                                        <p:tgtEl>
                                          <p:spTgt spid="9"/>
                                        </p:tgtEl>
                                        <p:attrNameLst>
                                          <p:attrName>style.visibility</p:attrName>
                                        </p:attrNameLst>
                                      </p:cBhvr>
                                      <p:to>
                                        <p:strVal val="visible"/>
                                      </p:to>
                                    </p:set>
                                    <p:anim calcmode="lin" valueType="num">
                                      <p:cBhvr additive="base">
                                        <p:cTn id="50" dur="3000" fill="hold"/>
                                        <p:tgtEl>
                                          <p:spTgt spid="9"/>
                                        </p:tgtEl>
                                        <p:attrNameLst>
                                          <p:attrName>ppt_x</p:attrName>
                                        </p:attrNameLst>
                                      </p:cBhvr>
                                      <p:tavLst>
                                        <p:tav tm="0">
                                          <p:val>
                                            <p:strVal val="1+#ppt_w/2"/>
                                          </p:val>
                                        </p:tav>
                                        <p:tav tm="100000">
                                          <p:val>
                                            <p:strVal val="#ppt_x"/>
                                          </p:val>
                                        </p:tav>
                                      </p:tavLst>
                                    </p:anim>
                                    <p:anim calcmode="lin" valueType="num">
                                      <p:cBhvr additive="base">
                                        <p:cTn id="51" dur="3000" fill="hold"/>
                                        <p:tgtEl>
                                          <p:spTgt spid="9"/>
                                        </p:tgtEl>
                                        <p:attrNameLst>
                                          <p:attrName>ppt_y</p:attrName>
                                        </p:attrNameLst>
                                      </p:cBhvr>
                                      <p:tavLst>
                                        <p:tav tm="0">
                                          <p:val>
                                            <p:strVal val="0-#ppt_h/2"/>
                                          </p:val>
                                        </p:tav>
                                        <p:tav tm="100000">
                                          <p:val>
                                            <p:strVal val="#ppt_y"/>
                                          </p:val>
                                        </p:tav>
                                      </p:tavLst>
                                    </p:anim>
                                  </p:childTnLst>
                                </p:cTn>
                              </p:par>
                              <p:par>
                                <p:cTn id="52" presetID="2" presetClass="entr" presetSubtype="3" fill="hold" grpId="0" nodeType="withEffect">
                                  <p:stCondLst>
                                    <p:cond delay="0"/>
                                  </p:stCondLst>
                                  <p:childTnLst>
                                    <p:set>
                                      <p:cBhvr>
                                        <p:cTn id="53" dur="1" fill="hold">
                                          <p:stCondLst>
                                            <p:cond delay="0"/>
                                          </p:stCondLst>
                                        </p:cTn>
                                        <p:tgtEl>
                                          <p:spTgt spid="14"/>
                                        </p:tgtEl>
                                        <p:attrNameLst>
                                          <p:attrName>style.visibility</p:attrName>
                                        </p:attrNameLst>
                                      </p:cBhvr>
                                      <p:to>
                                        <p:strVal val="visible"/>
                                      </p:to>
                                    </p:set>
                                    <p:anim calcmode="lin" valueType="num">
                                      <p:cBhvr additive="base">
                                        <p:cTn id="54" dur="3000" fill="hold"/>
                                        <p:tgtEl>
                                          <p:spTgt spid="14"/>
                                        </p:tgtEl>
                                        <p:attrNameLst>
                                          <p:attrName>ppt_x</p:attrName>
                                        </p:attrNameLst>
                                      </p:cBhvr>
                                      <p:tavLst>
                                        <p:tav tm="0">
                                          <p:val>
                                            <p:strVal val="1+#ppt_w/2"/>
                                          </p:val>
                                        </p:tav>
                                        <p:tav tm="100000">
                                          <p:val>
                                            <p:strVal val="#ppt_x"/>
                                          </p:val>
                                        </p:tav>
                                      </p:tavLst>
                                    </p:anim>
                                    <p:anim calcmode="lin" valueType="num">
                                      <p:cBhvr additive="base">
                                        <p:cTn id="55" dur="3000" fill="hold"/>
                                        <p:tgtEl>
                                          <p:spTgt spid="14"/>
                                        </p:tgtEl>
                                        <p:attrNameLst>
                                          <p:attrName>ppt_y</p:attrName>
                                        </p:attrNameLst>
                                      </p:cBhvr>
                                      <p:tavLst>
                                        <p:tav tm="0">
                                          <p:val>
                                            <p:strVal val="0-#ppt_h/2"/>
                                          </p:val>
                                        </p:tav>
                                        <p:tav tm="100000">
                                          <p:val>
                                            <p:strVal val="#ppt_y"/>
                                          </p:val>
                                        </p:tav>
                                      </p:tavLst>
                                    </p:anim>
                                  </p:childTnLst>
                                </p:cTn>
                              </p:par>
                              <p:par>
                                <p:cTn id="56" presetID="2" presetClass="entr" presetSubtype="3" fill="hold" grpId="0" nodeType="with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additive="base">
                                        <p:cTn id="58" dur="3000" fill="hold"/>
                                        <p:tgtEl>
                                          <p:spTgt spid="17"/>
                                        </p:tgtEl>
                                        <p:attrNameLst>
                                          <p:attrName>ppt_x</p:attrName>
                                        </p:attrNameLst>
                                      </p:cBhvr>
                                      <p:tavLst>
                                        <p:tav tm="0">
                                          <p:val>
                                            <p:strVal val="1+#ppt_w/2"/>
                                          </p:val>
                                        </p:tav>
                                        <p:tav tm="100000">
                                          <p:val>
                                            <p:strVal val="#ppt_x"/>
                                          </p:val>
                                        </p:tav>
                                      </p:tavLst>
                                    </p:anim>
                                    <p:anim calcmode="lin" valueType="num">
                                      <p:cBhvr additive="base">
                                        <p:cTn id="59" dur="3000" fill="hold"/>
                                        <p:tgtEl>
                                          <p:spTgt spid="17"/>
                                        </p:tgtEl>
                                        <p:attrNameLst>
                                          <p:attrName>ppt_y</p:attrName>
                                        </p:attrNameLst>
                                      </p:cBhvr>
                                      <p:tavLst>
                                        <p:tav tm="0">
                                          <p:val>
                                            <p:strVal val="0-#ppt_h/2"/>
                                          </p:val>
                                        </p:tav>
                                        <p:tav tm="100000">
                                          <p:val>
                                            <p:strVal val="#ppt_y"/>
                                          </p:val>
                                        </p:tav>
                                      </p:tavLst>
                                    </p:anim>
                                  </p:childTnLst>
                                </p:cTn>
                              </p:par>
                              <p:par>
                                <p:cTn id="60" presetID="2" presetClass="entr" presetSubtype="3"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 calcmode="lin" valueType="num">
                                      <p:cBhvr additive="base">
                                        <p:cTn id="62" dur="3000" fill="hold"/>
                                        <p:tgtEl>
                                          <p:spTgt spid="21"/>
                                        </p:tgtEl>
                                        <p:attrNameLst>
                                          <p:attrName>ppt_x</p:attrName>
                                        </p:attrNameLst>
                                      </p:cBhvr>
                                      <p:tavLst>
                                        <p:tav tm="0">
                                          <p:val>
                                            <p:strVal val="1+#ppt_w/2"/>
                                          </p:val>
                                        </p:tav>
                                        <p:tav tm="100000">
                                          <p:val>
                                            <p:strVal val="#ppt_x"/>
                                          </p:val>
                                        </p:tav>
                                      </p:tavLst>
                                    </p:anim>
                                    <p:anim calcmode="lin" valueType="num">
                                      <p:cBhvr additive="base">
                                        <p:cTn id="63" dur="3000" fill="hold"/>
                                        <p:tgtEl>
                                          <p:spTgt spid="21"/>
                                        </p:tgtEl>
                                        <p:attrNameLst>
                                          <p:attrName>ppt_y</p:attrName>
                                        </p:attrNameLst>
                                      </p:cBhvr>
                                      <p:tavLst>
                                        <p:tav tm="0">
                                          <p:val>
                                            <p:strVal val="0-#ppt_h/2"/>
                                          </p:val>
                                        </p:tav>
                                        <p:tav tm="100000">
                                          <p:val>
                                            <p:strVal val="#ppt_y"/>
                                          </p:val>
                                        </p:tav>
                                      </p:tavLst>
                                    </p:anim>
                                  </p:childTnLst>
                                </p:cTn>
                              </p:par>
                              <p:par>
                                <p:cTn id="64" presetID="2" presetClass="entr" presetSubtype="3" fill="hold" grpId="0" nodeType="withEffect">
                                  <p:stCondLst>
                                    <p:cond delay="0"/>
                                  </p:stCondLst>
                                  <p:childTnLst>
                                    <p:set>
                                      <p:cBhvr>
                                        <p:cTn id="65" dur="1" fill="hold">
                                          <p:stCondLst>
                                            <p:cond delay="0"/>
                                          </p:stCondLst>
                                        </p:cTn>
                                        <p:tgtEl>
                                          <p:spTgt spid="25"/>
                                        </p:tgtEl>
                                        <p:attrNameLst>
                                          <p:attrName>style.visibility</p:attrName>
                                        </p:attrNameLst>
                                      </p:cBhvr>
                                      <p:to>
                                        <p:strVal val="visible"/>
                                      </p:to>
                                    </p:set>
                                    <p:anim calcmode="lin" valueType="num">
                                      <p:cBhvr additive="base">
                                        <p:cTn id="66" dur="3000" fill="hold"/>
                                        <p:tgtEl>
                                          <p:spTgt spid="25"/>
                                        </p:tgtEl>
                                        <p:attrNameLst>
                                          <p:attrName>ppt_x</p:attrName>
                                        </p:attrNameLst>
                                      </p:cBhvr>
                                      <p:tavLst>
                                        <p:tav tm="0">
                                          <p:val>
                                            <p:strVal val="1+#ppt_w/2"/>
                                          </p:val>
                                        </p:tav>
                                        <p:tav tm="100000">
                                          <p:val>
                                            <p:strVal val="#ppt_x"/>
                                          </p:val>
                                        </p:tav>
                                      </p:tavLst>
                                    </p:anim>
                                    <p:anim calcmode="lin" valueType="num">
                                      <p:cBhvr additive="base">
                                        <p:cTn id="67" dur="3000" fill="hold"/>
                                        <p:tgtEl>
                                          <p:spTgt spid="25"/>
                                        </p:tgtEl>
                                        <p:attrNameLst>
                                          <p:attrName>ppt_y</p:attrName>
                                        </p:attrNameLst>
                                      </p:cBhvr>
                                      <p:tavLst>
                                        <p:tav tm="0">
                                          <p:val>
                                            <p:strVal val="0-#ppt_h/2"/>
                                          </p:val>
                                        </p:tav>
                                        <p:tav tm="100000">
                                          <p:val>
                                            <p:strVal val="#ppt_y"/>
                                          </p:val>
                                        </p:tav>
                                      </p:tavLst>
                                    </p:anim>
                                  </p:childTnLst>
                                </p:cTn>
                              </p:par>
                              <p:par>
                                <p:cTn id="68" presetID="2" presetClass="entr" presetSubtype="9" fill="hold" grpId="0" nodeType="withEffect">
                                  <p:stCondLst>
                                    <p:cond delay="0"/>
                                  </p:stCondLst>
                                  <p:childTnLst>
                                    <p:set>
                                      <p:cBhvr>
                                        <p:cTn id="69" dur="1" fill="hold">
                                          <p:stCondLst>
                                            <p:cond delay="0"/>
                                          </p:stCondLst>
                                        </p:cTn>
                                        <p:tgtEl>
                                          <p:spTgt spid="10"/>
                                        </p:tgtEl>
                                        <p:attrNameLst>
                                          <p:attrName>style.visibility</p:attrName>
                                        </p:attrNameLst>
                                      </p:cBhvr>
                                      <p:to>
                                        <p:strVal val="visible"/>
                                      </p:to>
                                    </p:set>
                                    <p:anim calcmode="lin" valueType="num">
                                      <p:cBhvr additive="base">
                                        <p:cTn id="70" dur="3000" fill="hold"/>
                                        <p:tgtEl>
                                          <p:spTgt spid="10"/>
                                        </p:tgtEl>
                                        <p:attrNameLst>
                                          <p:attrName>ppt_x</p:attrName>
                                        </p:attrNameLst>
                                      </p:cBhvr>
                                      <p:tavLst>
                                        <p:tav tm="0">
                                          <p:val>
                                            <p:strVal val="0-#ppt_w/2"/>
                                          </p:val>
                                        </p:tav>
                                        <p:tav tm="100000">
                                          <p:val>
                                            <p:strVal val="#ppt_x"/>
                                          </p:val>
                                        </p:tav>
                                      </p:tavLst>
                                    </p:anim>
                                    <p:anim calcmode="lin" valueType="num">
                                      <p:cBhvr additive="base">
                                        <p:cTn id="71" dur="3000" fill="hold"/>
                                        <p:tgtEl>
                                          <p:spTgt spid="10"/>
                                        </p:tgtEl>
                                        <p:attrNameLst>
                                          <p:attrName>ppt_y</p:attrName>
                                        </p:attrNameLst>
                                      </p:cBhvr>
                                      <p:tavLst>
                                        <p:tav tm="0">
                                          <p:val>
                                            <p:strVal val="0-#ppt_h/2"/>
                                          </p:val>
                                        </p:tav>
                                        <p:tav tm="100000">
                                          <p:val>
                                            <p:strVal val="#ppt_y"/>
                                          </p:val>
                                        </p:tav>
                                      </p:tavLst>
                                    </p:anim>
                                  </p:childTnLst>
                                </p:cTn>
                              </p:par>
                              <p:par>
                                <p:cTn id="72" presetID="2" presetClass="entr" presetSubtype="9" fill="hold" grpId="0" nodeType="withEffect">
                                  <p:stCondLst>
                                    <p:cond delay="0"/>
                                  </p:stCondLst>
                                  <p:childTnLst>
                                    <p:set>
                                      <p:cBhvr>
                                        <p:cTn id="73" dur="1" fill="hold">
                                          <p:stCondLst>
                                            <p:cond delay="0"/>
                                          </p:stCondLst>
                                        </p:cTn>
                                        <p:tgtEl>
                                          <p:spTgt spid="13"/>
                                        </p:tgtEl>
                                        <p:attrNameLst>
                                          <p:attrName>style.visibility</p:attrName>
                                        </p:attrNameLst>
                                      </p:cBhvr>
                                      <p:to>
                                        <p:strVal val="visible"/>
                                      </p:to>
                                    </p:set>
                                    <p:anim calcmode="lin" valueType="num">
                                      <p:cBhvr additive="base">
                                        <p:cTn id="74" dur="3000" fill="hold"/>
                                        <p:tgtEl>
                                          <p:spTgt spid="13"/>
                                        </p:tgtEl>
                                        <p:attrNameLst>
                                          <p:attrName>ppt_x</p:attrName>
                                        </p:attrNameLst>
                                      </p:cBhvr>
                                      <p:tavLst>
                                        <p:tav tm="0">
                                          <p:val>
                                            <p:strVal val="0-#ppt_w/2"/>
                                          </p:val>
                                        </p:tav>
                                        <p:tav tm="100000">
                                          <p:val>
                                            <p:strVal val="#ppt_x"/>
                                          </p:val>
                                        </p:tav>
                                      </p:tavLst>
                                    </p:anim>
                                    <p:anim calcmode="lin" valueType="num">
                                      <p:cBhvr additive="base">
                                        <p:cTn id="75" dur="3000" fill="hold"/>
                                        <p:tgtEl>
                                          <p:spTgt spid="13"/>
                                        </p:tgtEl>
                                        <p:attrNameLst>
                                          <p:attrName>ppt_y</p:attrName>
                                        </p:attrNameLst>
                                      </p:cBhvr>
                                      <p:tavLst>
                                        <p:tav tm="0">
                                          <p:val>
                                            <p:strVal val="0-#ppt_h/2"/>
                                          </p:val>
                                        </p:tav>
                                        <p:tav tm="100000">
                                          <p:val>
                                            <p:strVal val="#ppt_y"/>
                                          </p:val>
                                        </p:tav>
                                      </p:tavLst>
                                    </p:anim>
                                  </p:childTnLst>
                                </p:cTn>
                              </p:par>
                              <p:par>
                                <p:cTn id="76" presetID="2" presetClass="entr" presetSubtype="9" fill="hold" grpId="0" nodeType="withEffect">
                                  <p:stCondLst>
                                    <p:cond delay="0"/>
                                  </p:stCondLst>
                                  <p:childTnLst>
                                    <p:set>
                                      <p:cBhvr>
                                        <p:cTn id="77" dur="1" fill="hold">
                                          <p:stCondLst>
                                            <p:cond delay="0"/>
                                          </p:stCondLst>
                                        </p:cTn>
                                        <p:tgtEl>
                                          <p:spTgt spid="18"/>
                                        </p:tgtEl>
                                        <p:attrNameLst>
                                          <p:attrName>style.visibility</p:attrName>
                                        </p:attrNameLst>
                                      </p:cBhvr>
                                      <p:to>
                                        <p:strVal val="visible"/>
                                      </p:to>
                                    </p:set>
                                    <p:anim calcmode="lin" valueType="num">
                                      <p:cBhvr additive="base">
                                        <p:cTn id="78" dur="3000" fill="hold"/>
                                        <p:tgtEl>
                                          <p:spTgt spid="18"/>
                                        </p:tgtEl>
                                        <p:attrNameLst>
                                          <p:attrName>ppt_x</p:attrName>
                                        </p:attrNameLst>
                                      </p:cBhvr>
                                      <p:tavLst>
                                        <p:tav tm="0">
                                          <p:val>
                                            <p:strVal val="0-#ppt_w/2"/>
                                          </p:val>
                                        </p:tav>
                                        <p:tav tm="100000">
                                          <p:val>
                                            <p:strVal val="#ppt_x"/>
                                          </p:val>
                                        </p:tav>
                                      </p:tavLst>
                                    </p:anim>
                                    <p:anim calcmode="lin" valueType="num">
                                      <p:cBhvr additive="base">
                                        <p:cTn id="79" dur="3000" fill="hold"/>
                                        <p:tgtEl>
                                          <p:spTgt spid="18"/>
                                        </p:tgtEl>
                                        <p:attrNameLst>
                                          <p:attrName>ppt_y</p:attrName>
                                        </p:attrNameLst>
                                      </p:cBhvr>
                                      <p:tavLst>
                                        <p:tav tm="0">
                                          <p:val>
                                            <p:strVal val="0-#ppt_h/2"/>
                                          </p:val>
                                        </p:tav>
                                        <p:tav tm="100000">
                                          <p:val>
                                            <p:strVal val="#ppt_y"/>
                                          </p:val>
                                        </p:tav>
                                      </p:tavLst>
                                    </p:anim>
                                  </p:childTnLst>
                                </p:cTn>
                              </p:par>
                              <p:par>
                                <p:cTn id="80" presetID="2" presetClass="entr" presetSubtype="9" fill="hold" grpId="0" nodeType="withEffect">
                                  <p:stCondLst>
                                    <p:cond delay="0"/>
                                  </p:stCondLst>
                                  <p:childTnLst>
                                    <p:set>
                                      <p:cBhvr>
                                        <p:cTn id="81" dur="1" fill="hold">
                                          <p:stCondLst>
                                            <p:cond delay="0"/>
                                          </p:stCondLst>
                                        </p:cTn>
                                        <p:tgtEl>
                                          <p:spTgt spid="22"/>
                                        </p:tgtEl>
                                        <p:attrNameLst>
                                          <p:attrName>style.visibility</p:attrName>
                                        </p:attrNameLst>
                                      </p:cBhvr>
                                      <p:to>
                                        <p:strVal val="visible"/>
                                      </p:to>
                                    </p:set>
                                    <p:anim calcmode="lin" valueType="num">
                                      <p:cBhvr additive="base">
                                        <p:cTn id="82" dur="3000" fill="hold"/>
                                        <p:tgtEl>
                                          <p:spTgt spid="22"/>
                                        </p:tgtEl>
                                        <p:attrNameLst>
                                          <p:attrName>ppt_x</p:attrName>
                                        </p:attrNameLst>
                                      </p:cBhvr>
                                      <p:tavLst>
                                        <p:tav tm="0">
                                          <p:val>
                                            <p:strVal val="0-#ppt_w/2"/>
                                          </p:val>
                                        </p:tav>
                                        <p:tav tm="100000">
                                          <p:val>
                                            <p:strVal val="#ppt_x"/>
                                          </p:val>
                                        </p:tav>
                                      </p:tavLst>
                                    </p:anim>
                                    <p:anim calcmode="lin" valueType="num">
                                      <p:cBhvr additive="base">
                                        <p:cTn id="83" dur="3000" fill="hold"/>
                                        <p:tgtEl>
                                          <p:spTgt spid="22"/>
                                        </p:tgtEl>
                                        <p:attrNameLst>
                                          <p:attrName>ppt_y</p:attrName>
                                        </p:attrNameLst>
                                      </p:cBhvr>
                                      <p:tavLst>
                                        <p:tav tm="0">
                                          <p:val>
                                            <p:strVal val="0-#ppt_h/2"/>
                                          </p:val>
                                        </p:tav>
                                        <p:tav tm="100000">
                                          <p:val>
                                            <p:strVal val="#ppt_y"/>
                                          </p:val>
                                        </p:tav>
                                      </p:tavLst>
                                    </p:anim>
                                  </p:childTnLst>
                                </p:cTn>
                              </p:par>
                              <p:par>
                                <p:cTn id="84" presetID="2" presetClass="entr" presetSubtype="9" fill="hold" grpId="0" nodeType="withEffect">
                                  <p:stCondLst>
                                    <p:cond delay="0"/>
                                  </p:stCondLst>
                                  <p:childTnLst>
                                    <p:set>
                                      <p:cBhvr>
                                        <p:cTn id="85" dur="1" fill="hold">
                                          <p:stCondLst>
                                            <p:cond delay="0"/>
                                          </p:stCondLst>
                                        </p:cTn>
                                        <p:tgtEl>
                                          <p:spTgt spid="26"/>
                                        </p:tgtEl>
                                        <p:attrNameLst>
                                          <p:attrName>style.visibility</p:attrName>
                                        </p:attrNameLst>
                                      </p:cBhvr>
                                      <p:to>
                                        <p:strVal val="visible"/>
                                      </p:to>
                                    </p:set>
                                    <p:anim calcmode="lin" valueType="num">
                                      <p:cBhvr additive="base">
                                        <p:cTn id="86" dur="3000" fill="hold"/>
                                        <p:tgtEl>
                                          <p:spTgt spid="26"/>
                                        </p:tgtEl>
                                        <p:attrNameLst>
                                          <p:attrName>ppt_x</p:attrName>
                                        </p:attrNameLst>
                                      </p:cBhvr>
                                      <p:tavLst>
                                        <p:tav tm="0">
                                          <p:val>
                                            <p:strVal val="0-#ppt_w/2"/>
                                          </p:val>
                                        </p:tav>
                                        <p:tav tm="100000">
                                          <p:val>
                                            <p:strVal val="#ppt_x"/>
                                          </p:val>
                                        </p:tav>
                                      </p:tavLst>
                                    </p:anim>
                                    <p:anim calcmode="lin" valueType="num">
                                      <p:cBhvr additive="base">
                                        <p:cTn id="87" dur="3000" fill="hold"/>
                                        <p:tgtEl>
                                          <p:spTgt spid="26"/>
                                        </p:tgtEl>
                                        <p:attrNameLst>
                                          <p:attrName>ppt_y</p:attrName>
                                        </p:attrNameLst>
                                      </p:cBhvr>
                                      <p:tavLst>
                                        <p:tav tm="0">
                                          <p:val>
                                            <p:strVal val="0-#ppt_h/2"/>
                                          </p:val>
                                        </p:tav>
                                        <p:tav tm="100000">
                                          <p:val>
                                            <p:strVal val="#ppt_y"/>
                                          </p:val>
                                        </p:tav>
                                      </p:tavLst>
                                    </p:anim>
                                  </p:childTnLst>
                                </p:cTn>
                              </p:par>
                              <p:par>
                                <p:cTn id="88" presetID="8" presetClass="emph" presetSubtype="0" fill="hold" grpId="1" nodeType="withEffect">
                                  <p:stCondLst>
                                    <p:cond delay="0"/>
                                  </p:stCondLst>
                                  <p:childTnLst>
                                    <p:animRot by="21600000">
                                      <p:cBhvr>
                                        <p:cTn id="89" dur="3000" fill="hold"/>
                                        <p:tgtEl>
                                          <p:spTgt spid="7"/>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9"/>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4"/>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6"/>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7"/>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20"/>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1"/>
                                        </p:tgtEl>
                                        <p:attrNameLst>
                                          <p:attrName>r</p:attrName>
                                        </p:attrNameLst>
                                      </p:cBhvr>
                                    </p:animRot>
                                  </p:childTnLst>
                                </p:cTn>
                              </p:par>
                              <p:par>
                                <p:cTn id="104" presetID="8" presetClass="emph" presetSubtype="0" fill="hold" grpId="1" nodeType="withEffect">
                                  <p:stCondLst>
                                    <p:cond delay="0"/>
                                  </p:stCondLst>
                                  <p:childTnLst>
                                    <p:animRot by="21600000">
                                      <p:cBhvr>
                                        <p:cTn id="105" dur="3000" fill="hold"/>
                                        <p:tgtEl>
                                          <p:spTgt spid="23"/>
                                        </p:tgtEl>
                                        <p:attrNameLst>
                                          <p:attrName>r</p:attrName>
                                        </p:attrNameLst>
                                      </p:cBhvr>
                                    </p:animRot>
                                  </p:childTnLst>
                                </p:cTn>
                              </p:par>
                              <p:par>
                                <p:cTn id="106" presetID="8" presetClass="emph" presetSubtype="0" fill="hold" grpId="1" nodeType="withEffect">
                                  <p:stCondLst>
                                    <p:cond delay="0"/>
                                  </p:stCondLst>
                                  <p:childTnLst>
                                    <p:animRot by="21600000">
                                      <p:cBhvr>
                                        <p:cTn id="107" dur="3000" fill="hold"/>
                                        <p:tgtEl>
                                          <p:spTgt spid="25"/>
                                        </p:tgtEl>
                                        <p:attrNameLst>
                                          <p:attrName>r</p:attrName>
                                        </p:attrNameLst>
                                      </p:cBhvr>
                                    </p:animRot>
                                  </p:childTnLst>
                                </p:cTn>
                              </p:par>
                              <p:par>
                                <p:cTn id="108" presetID="8" presetClass="emph" presetSubtype="0" fill="hold" grpId="1" nodeType="withEffect">
                                  <p:stCondLst>
                                    <p:cond delay="0"/>
                                  </p:stCondLst>
                                  <p:childTnLst>
                                    <p:animRot by="21600000">
                                      <p:cBhvr>
                                        <p:cTn id="109" dur="3000" fill="hold"/>
                                        <p:tgtEl>
                                          <p:spTgt spid="8"/>
                                        </p:tgtEl>
                                        <p:attrNameLst>
                                          <p:attrName>r</p:attrName>
                                        </p:attrNameLst>
                                      </p:cBhvr>
                                    </p:animRot>
                                  </p:childTnLst>
                                </p:cTn>
                              </p:par>
                              <p:par>
                                <p:cTn id="110" presetID="8" presetClass="emph" presetSubtype="0" fill="hold" grpId="1" nodeType="withEffect">
                                  <p:stCondLst>
                                    <p:cond delay="0"/>
                                  </p:stCondLst>
                                  <p:childTnLst>
                                    <p:animRot by="21600000">
                                      <p:cBhvr>
                                        <p:cTn id="111" dur="3000" fill="hold"/>
                                        <p:tgtEl>
                                          <p:spTgt spid="10"/>
                                        </p:tgtEl>
                                        <p:attrNameLst>
                                          <p:attrName>r</p:attrName>
                                        </p:attrNameLst>
                                      </p:cBhvr>
                                    </p:animRot>
                                  </p:childTnLst>
                                </p:cTn>
                              </p:par>
                              <p:par>
                                <p:cTn id="112" presetID="8" presetClass="emph" presetSubtype="0" fill="hold" grpId="1" nodeType="withEffect">
                                  <p:stCondLst>
                                    <p:cond delay="0"/>
                                  </p:stCondLst>
                                  <p:childTnLst>
                                    <p:animRot by="21600000">
                                      <p:cBhvr>
                                        <p:cTn id="113" dur="3000" fill="hold"/>
                                        <p:tgtEl>
                                          <p:spTgt spid="12"/>
                                        </p:tgtEl>
                                        <p:attrNameLst>
                                          <p:attrName>r</p:attrName>
                                        </p:attrNameLst>
                                      </p:cBhvr>
                                    </p:animRot>
                                  </p:childTnLst>
                                </p:cTn>
                              </p:par>
                              <p:par>
                                <p:cTn id="114" presetID="8" presetClass="emph" presetSubtype="0" fill="hold" grpId="1" nodeType="withEffect">
                                  <p:stCondLst>
                                    <p:cond delay="0"/>
                                  </p:stCondLst>
                                  <p:childTnLst>
                                    <p:animRot by="21600000">
                                      <p:cBhvr>
                                        <p:cTn id="115" dur="3000" fill="hold"/>
                                        <p:tgtEl>
                                          <p:spTgt spid="13"/>
                                        </p:tgtEl>
                                        <p:attrNameLst>
                                          <p:attrName>r</p:attrName>
                                        </p:attrNameLst>
                                      </p:cBhvr>
                                    </p:animRot>
                                  </p:childTnLst>
                                </p:cTn>
                              </p:par>
                              <p:par>
                                <p:cTn id="116" presetID="8" presetClass="emph" presetSubtype="0" fill="hold" grpId="1" nodeType="withEffect">
                                  <p:stCondLst>
                                    <p:cond delay="0"/>
                                  </p:stCondLst>
                                  <p:childTnLst>
                                    <p:animRot by="21600000">
                                      <p:cBhvr>
                                        <p:cTn id="117" dur="3000" fill="hold"/>
                                        <p:tgtEl>
                                          <p:spTgt spid="15"/>
                                        </p:tgtEl>
                                        <p:attrNameLst>
                                          <p:attrName>r</p:attrName>
                                        </p:attrNameLst>
                                      </p:cBhvr>
                                    </p:animRot>
                                  </p:childTnLst>
                                </p:cTn>
                              </p:par>
                              <p:par>
                                <p:cTn id="118" presetID="8" presetClass="emph" presetSubtype="0" fill="hold" grpId="1" nodeType="withEffect">
                                  <p:stCondLst>
                                    <p:cond delay="0"/>
                                  </p:stCondLst>
                                  <p:childTnLst>
                                    <p:animRot by="21600000">
                                      <p:cBhvr>
                                        <p:cTn id="119" dur="3000" fill="hold"/>
                                        <p:tgtEl>
                                          <p:spTgt spid="18"/>
                                        </p:tgtEl>
                                        <p:attrNameLst>
                                          <p:attrName>r</p:attrName>
                                        </p:attrNameLst>
                                      </p:cBhvr>
                                    </p:animRot>
                                  </p:childTnLst>
                                </p:cTn>
                              </p:par>
                              <p:par>
                                <p:cTn id="120" presetID="8" presetClass="emph" presetSubtype="0" fill="hold" grpId="1" nodeType="withEffect">
                                  <p:stCondLst>
                                    <p:cond delay="0"/>
                                  </p:stCondLst>
                                  <p:childTnLst>
                                    <p:animRot by="21600000">
                                      <p:cBhvr>
                                        <p:cTn id="121" dur="3000" fill="hold"/>
                                        <p:tgtEl>
                                          <p:spTgt spid="19"/>
                                        </p:tgtEl>
                                        <p:attrNameLst>
                                          <p:attrName>r</p:attrName>
                                        </p:attrNameLst>
                                      </p:cBhvr>
                                    </p:animRot>
                                  </p:childTnLst>
                                </p:cTn>
                              </p:par>
                              <p:par>
                                <p:cTn id="122" presetID="8" presetClass="emph" presetSubtype="0" fill="hold" grpId="1" nodeType="withEffect">
                                  <p:stCondLst>
                                    <p:cond delay="0"/>
                                  </p:stCondLst>
                                  <p:childTnLst>
                                    <p:animRot by="21600000">
                                      <p:cBhvr>
                                        <p:cTn id="123" dur="3000" fill="hold"/>
                                        <p:tgtEl>
                                          <p:spTgt spid="22"/>
                                        </p:tgtEl>
                                        <p:attrNameLst>
                                          <p:attrName>r</p:attrName>
                                        </p:attrNameLst>
                                      </p:cBhvr>
                                    </p:animRot>
                                  </p:childTnLst>
                                </p:cTn>
                              </p:par>
                              <p:par>
                                <p:cTn id="124" presetID="8" presetClass="emph" presetSubtype="0" fill="hold" grpId="1" nodeType="withEffect">
                                  <p:stCondLst>
                                    <p:cond delay="0"/>
                                  </p:stCondLst>
                                  <p:childTnLst>
                                    <p:animRot by="21600000">
                                      <p:cBhvr>
                                        <p:cTn id="125" dur="3000" fill="hold"/>
                                        <p:tgtEl>
                                          <p:spTgt spid="24"/>
                                        </p:tgtEl>
                                        <p:attrNameLst>
                                          <p:attrName>r</p:attrName>
                                        </p:attrNameLst>
                                      </p:cBhvr>
                                    </p:animRot>
                                  </p:childTnLst>
                                </p:cTn>
                              </p:par>
                              <p:par>
                                <p:cTn id="126" presetID="8" presetClass="emph" presetSubtype="0" fill="hold" grpId="1" nodeType="withEffect">
                                  <p:stCondLst>
                                    <p:cond delay="0"/>
                                  </p:stCondLst>
                                  <p:childTnLst>
                                    <p:animRot by="21600000">
                                      <p:cBhvr>
                                        <p:cTn id="127" dur="3000" fill="hold"/>
                                        <p:tgtEl>
                                          <p:spTgt spid="26"/>
                                        </p:tgtEl>
                                        <p:attrNameLst>
                                          <p:attrName>r</p:attrName>
                                        </p:attrNameLst>
                                      </p:cBhvr>
                                    </p:animRot>
                                  </p:childTnLst>
                                </p:cTn>
                              </p:par>
                            </p:childTnLst>
                          </p:cTn>
                        </p:par>
                        <p:par>
                          <p:cTn id="128" fill="hold">
                            <p:stCondLst>
                              <p:cond delay="3000"/>
                            </p:stCondLst>
                            <p:childTnLst>
                              <p:par>
                                <p:cTn id="129" presetID="2" presetClass="exit" presetSubtype="6" fill="hold" grpId="2" nodeType="afterEffect">
                                  <p:stCondLst>
                                    <p:cond delay="0"/>
                                  </p:stCondLst>
                                  <p:childTnLst>
                                    <p:anim calcmode="lin" valueType="num">
                                      <p:cBhvr additive="base">
                                        <p:cTn id="130" dur="3000"/>
                                        <p:tgtEl>
                                          <p:spTgt spid="7"/>
                                        </p:tgtEl>
                                        <p:attrNameLst>
                                          <p:attrName>ppt_x</p:attrName>
                                        </p:attrNameLst>
                                      </p:cBhvr>
                                      <p:tavLst>
                                        <p:tav tm="0">
                                          <p:val>
                                            <p:strVal val="ppt_x"/>
                                          </p:val>
                                        </p:tav>
                                        <p:tav tm="100000">
                                          <p:val>
                                            <p:strVal val="1+ppt_w/2"/>
                                          </p:val>
                                        </p:tav>
                                      </p:tavLst>
                                    </p:anim>
                                    <p:anim calcmode="lin" valueType="num">
                                      <p:cBhvr additive="base">
                                        <p:cTn id="131" dur="3000"/>
                                        <p:tgtEl>
                                          <p:spTgt spid="7"/>
                                        </p:tgtEl>
                                        <p:attrNameLst>
                                          <p:attrName>ppt_y</p:attrName>
                                        </p:attrNameLst>
                                      </p:cBhvr>
                                      <p:tavLst>
                                        <p:tav tm="0">
                                          <p:val>
                                            <p:strVal val="ppt_y"/>
                                          </p:val>
                                        </p:tav>
                                        <p:tav tm="100000">
                                          <p:val>
                                            <p:strVal val="1+ppt_h/2"/>
                                          </p:val>
                                        </p:tav>
                                      </p:tavLst>
                                    </p:anim>
                                    <p:set>
                                      <p:cBhvr>
                                        <p:cTn id="132" dur="1" fill="hold">
                                          <p:stCondLst>
                                            <p:cond delay="2999"/>
                                          </p:stCondLst>
                                        </p:cTn>
                                        <p:tgtEl>
                                          <p:spTgt spid="7"/>
                                        </p:tgtEl>
                                        <p:attrNameLst>
                                          <p:attrName>style.visibility</p:attrName>
                                        </p:attrNameLst>
                                      </p:cBhvr>
                                      <p:to>
                                        <p:strVal val="hidden"/>
                                      </p:to>
                                    </p:set>
                                  </p:childTnLst>
                                </p:cTn>
                              </p:par>
                              <p:par>
                                <p:cTn id="133" presetID="2" presetClass="exit" presetSubtype="6" fill="hold" grpId="2" nodeType="withEffect">
                                  <p:stCondLst>
                                    <p:cond delay="0"/>
                                  </p:stCondLst>
                                  <p:childTnLst>
                                    <p:anim calcmode="lin" valueType="num">
                                      <p:cBhvr additive="base">
                                        <p:cTn id="134" dur="3000"/>
                                        <p:tgtEl>
                                          <p:spTgt spid="11"/>
                                        </p:tgtEl>
                                        <p:attrNameLst>
                                          <p:attrName>ppt_x</p:attrName>
                                        </p:attrNameLst>
                                      </p:cBhvr>
                                      <p:tavLst>
                                        <p:tav tm="0">
                                          <p:val>
                                            <p:strVal val="ppt_x"/>
                                          </p:val>
                                        </p:tav>
                                        <p:tav tm="100000">
                                          <p:val>
                                            <p:strVal val="1+ppt_w/2"/>
                                          </p:val>
                                        </p:tav>
                                      </p:tavLst>
                                    </p:anim>
                                    <p:anim calcmode="lin" valueType="num">
                                      <p:cBhvr additive="base">
                                        <p:cTn id="135" dur="3000"/>
                                        <p:tgtEl>
                                          <p:spTgt spid="11"/>
                                        </p:tgtEl>
                                        <p:attrNameLst>
                                          <p:attrName>ppt_y</p:attrName>
                                        </p:attrNameLst>
                                      </p:cBhvr>
                                      <p:tavLst>
                                        <p:tav tm="0">
                                          <p:val>
                                            <p:strVal val="ppt_y"/>
                                          </p:val>
                                        </p:tav>
                                        <p:tav tm="100000">
                                          <p:val>
                                            <p:strVal val="1+ppt_h/2"/>
                                          </p:val>
                                        </p:tav>
                                      </p:tavLst>
                                    </p:anim>
                                    <p:set>
                                      <p:cBhvr>
                                        <p:cTn id="136" dur="1" fill="hold">
                                          <p:stCondLst>
                                            <p:cond delay="2999"/>
                                          </p:stCondLst>
                                        </p:cTn>
                                        <p:tgtEl>
                                          <p:spTgt spid="11"/>
                                        </p:tgtEl>
                                        <p:attrNameLst>
                                          <p:attrName>style.visibility</p:attrName>
                                        </p:attrNameLst>
                                      </p:cBhvr>
                                      <p:to>
                                        <p:strVal val="hidden"/>
                                      </p:to>
                                    </p:set>
                                  </p:childTnLst>
                                </p:cTn>
                              </p:par>
                              <p:par>
                                <p:cTn id="137" presetID="2" presetClass="exit" presetSubtype="6" fill="hold" grpId="2" nodeType="withEffect">
                                  <p:stCondLst>
                                    <p:cond delay="0"/>
                                  </p:stCondLst>
                                  <p:childTnLst>
                                    <p:anim calcmode="lin" valueType="num">
                                      <p:cBhvr additive="base">
                                        <p:cTn id="138" dur="3000"/>
                                        <p:tgtEl>
                                          <p:spTgt spid="16"/>
                                        </p:tgtEl>
                                        <p:attrNameLst>
                                          <p:attrName>ppt_x</p:attrName>
                                        </p:attrNameLst>
                                      </p:cBhvr>
                                      <p:tavLst>
                                        <p:tav tm="0">
                                          <p:val>
                                            <p:strVal val="ppt_x"/>
                                          </p:val>
                                        </p:tav>
                                        <p:tav tm="100000">
                                          <p:val>
                                            <p:strVal val="1+ppt_w/2"/>
                                          </p:val>
                                        </p:tav>
                                      </p:tavLst>
                                    </p:anim>
                                    <p:anim calcmode="lin" valueType="num">
                                      <p:cBhvr additive="base">
                                        <p:cTn id="139" dur="3000"/>
                                        <p:tgtEl>
                                          <p:spTgt spid="16"/>
                                        </p:tgtEl>
                                        <p:attrNameLst>
                                          <p:attrName>ppt_y</p:attrName>
                                        </p:attrNameLst>
                                      </p:cBhvr>
                                      <p:tavLst>
                                        <p:tav tm="0">
                                          <p:val>
                                            <p:strVal val="ppt_y"/>
                                          </p:val>
                                        </p:tav>
                                        <p:tav tm="100000">
                                          <p:val>
                                            <p:strVal val="1+ppt_h/2"/>
                                          </p:val>
                                        </p:tav>
                                      </p:tavLst>
                                    </p:anim>
                                    <p:set>
                                      <p:cBhvr>
                                        <p:cTn id="140" dur="1" fill="hold">
                                          <p:stCondLst>
                                            <p:cond delay="2999"/>
                                          </p:stCondLst>
                                        </p:cTn>
                                        <p:tgtEl>
                                          <p:spTgt spid="16"/>
                                        </p:tgtEl>
                                        <p:attrNameLst>
                                          <p:attrName>style.visibility</p:attrName>
                                        </p:attrNameLst>
                                      </p:cBhvr>
                                      <p:to>
                                        <p:strVal val="hidden"/>
                                      </p:to>
                                    </p:set>
                                  </p:childTnLst>
                                </p:cTn>
                              </p:par>
                              <p:par>
                                <p:cTn id="141" presetID="2" presetClass="exit" presetSubtype="6" fill="hold" grpId="2" nodeType="withEffect">
                                  <p:stCondLst>
                                    <p:cond delay="0"/>
                                  </p:stCondLst>
                                  <p:childTnLst>
                                    <p:anim calcmode="lin" valueType="num">
                                      <p:cBhvr additive="base">
                                        <p:cTn id="142" dur="3000"/>
                                        <p:tgtEl>
                                          <p:spTgt spid="20"/>
                                        </p:tgtEl>
                                        <p:attrNameLst>
                                          <p:attrName>ppt_x</p:attrName>
                                        </p:attrNameLst>
                                      </p:cBhvr>
                                      <p:tavLst>
                                        <p:tav tm="0">
                                          <p:val>
                                            <p:strVal val="ppt_x"/>
                                          </p:val>
                                        </p:tav>
                                        <p:tav tm="100000">
                                          <p:val>
                                            <p:strVal val="1+ppt_w/2"/>
                                          </p:val>
                                        </p:tav>
                                      </p:tavLst>
                                    </p:anim>
                                    <p:anim calcmode="lin" valueType="num">
                                      <p:cBhvr additive="base">
                                        <p:cTn id="143" dur="3000"/>
                                        <p:tgtEl>
                                          <p:spTgt spid="20"/>
                                        </p:tgtEl>
                                        <p:attrNameLst>
                                          <p:attrName>ppt_y</p:attrName>
                                        </p:attrNameLst>
                                      </p:cBhvr>
                                      <p:tavLst>
                                        <p:tav tm="0">
                                          <p:val>
                                            <p:strVal val="ppt_y"/>
                                          </p:val>
                                        </p:tav>
                                        <p:tav tm="100000">
                                          <p:val>
                                            <p:strVal val="1+ppt_h/2"/>
                                          </p:val>
                                        </p:tav>
                                      </p:tavLst>
                                    </p:anim>
                                    <p:set>
                                      <p:cBhvr>
                                        <p:cTn id="144" dur="1" fill="hold">
                                          <p:stCondLst>
                                            <p:cond delay="2999"/>
                                          </p:stCondLst>
                                        </p:cTn>
                                        <p:tgtEl>
                                          <p:spTgt spid="20"/>
                                        </p:tgtEl>
                                        <p:attrNameLst>
                                          <p:attrName>style.visibility</p:attrName>
                                        </p:attrNameLst>
                                      </p:cBhvr>
                                      <p:to>
                                        <p:strVal val="hidden"/>
                                      </p:to>
                                    </p:set>
                                  </p:childTnLst>
                                </p:cTn>
                              </p:par>
                              <p:par>
                                <p:cTn id="145" presetID="2" presetClass="exit" presetSubtype="6" fill="hold" grpId="2" nodeType="withEffect">
                                  <p:stCondLst>
                                    <p:cond delay="0"/>
                                  </p:stCondLst>
                                  <p:childTnLst>
                                    <p:anim calcmode="lin" valueType="num">
                                      <p:cBhvr additive="base">
                                        <p:cTn id="146" dur="3000"/>
                                        <p:tgtEl>
                                          <p:spTgt spid="23"/>
                                        </p:tgtEl>
                                        <p:attrNameLst>
                                          <p:attrName>ppt_x</p:attrName>
                                        </p:attrNameLst>
                                      </p:cBhvr>
                                      <p:tavLst>
                                        <p:tav tm="0">
                                          <p:val>
                                            <p:strVal val="ppt_x"/>
                                          </p:val>
                                        </p:tav>
                                        <p:tav tm="100000">
                                          <p:val>
                                            <p:strVal val="1+ppt_w/2"/>
                                          </p:val>
                                        </p:tav>
                                      </p:tavLst>
                                    </p:anim>
                                    <p:anim calcmode="lin" valueType="num">
                                      <p:cBhvr additive="base">
                                        <p:cTn id="147" dur="3000"/>
                                        <p:tgtEl>
                                          <p:spTgt spid="23"/>
                                        </p:tgtEl>
                                        <p:attrNameLst>
                                          <p:attrName>ppt_y</p:attrName>
                                        </p:attrNameLst>
                                      </p:cBhvr>
                                      <p:tavLst>
                                        <p:tav tm="0">
                                          <p:val>
                                            <p:strVal val="ppt_y"/>
                                          </p:val>
                                        </p:tav>
                                        <p:tav tm="100000">
                                          <p:val>
                                            <p:strVal val="1+ppt_h/2"/>
                                          </p:val>
                                        </p:tav>
                                      </p:tavLst>
                                    </p:anim>
                                    <p:set>
                                      <p:cBhvr>
                                        <p:cTn id="148" dur="1" fill="hold">
                                          <p:stCondLst>
                                            <p:cond delay="2999"/>
                                          </p:stCondLst>
                                        </p:cTn>
                                        <p:tgtEl>
                                          <p:spTgt spid="23"/>
                                        </p:tgtEl>
                                        <p:attrNameLst>
                                          <p:attrName>style.visibility</p:attrName>
                                        </p:attrNameLst>
                                      </p:cBhvr>
                                      <p:to>
                                        <p:strVal val="hidden"/>
                                      </p:to>
                                    </p:set>
                                  </p:childTnLst>
                                </p:cTn>
                              </p:par>
                              <p:par>
                                <p:cTn id="149" presetID="2" presetClass="exit" presetSubtype="12" fill="hold" grpId="2" nodeType="withEffect">
                                  <p:stCondLst>
                                    <p:cond delay="0"/>
                                  </p:stCondLst>
                                  <p:childTnLst>
                                    <p:anim calcmode="lin" valueType="num">
                                      <p:cBhvr additive="base">
                                        <p:cTn id="150" dur="3000"/>
                                        <p:tgtEl>
                                          <p:spTgt spid="8"/>
                                        </p:tgtEl>
                                        <p:attrNameLst>
                                          <p:attrName>ppt_x</p:attrName>
                                        </p:attrNameLst>
                                      </p:cBhvr>
                                      <p:tavLst>
                                        <p:tav tm="0">
                                          <p:val>
                                            <p:strVal val="ppt_x"/>
                                          </p:val>
                                        </p:tav>
                                        <p:tav tm="100000">
                                          <p:val>
                                            <p:strVal val="0-ppt_w/2"/>
                                          </p:val>
                                        </p:tav>
                                      </p:tavLst>
                                    </p:anim>
                                    <p:anim calcmode="lin" valueType="num">
                                      <p:cBhvr additive="base">
                                        <p:cTn id="151" dur="3000"/>
                                        <p:tgtEl>
                                          <p:spTgt spid="8"/>
                                        </p:tgtEl>
                                        <p:attrNameLst>
                                          <p:attrName>ppt_y</p:attrName>
                                        </p:attrNameLst>
                                      </p:cBhvr>
                                      <p:tavLst>
                                        <p:tav tm="0">
                                          <p:val>
                                            <p:strVal val="ppt_y"/>
                                          </p:val>
                                        </p:tav>
                                        <p:tav tm="100000">
                                          <p:val>
                                            <p:strVal val="1+ppt_h/2"/>
                                          </p:val>
                                        </p:tav>
                                      </p:tavLst>
                                    </p:anim>
                                    <p:set>
                                      <p:cBhvr>
                                        <p:cTn id="152" dur="1" fill="hold">
                                          <p:stCondLst>
                                            <p:cond delay="2999"/>
                                          </p:stCondLst>
                                        </p:cTn>
                                        <p:tgtEl>
                                          <p:spTgt spid="8"/>
                                        </p:tgtEl>
                                        <p:attrNameLst>
                                          <p:attrName>style.visibility</p:attrName>
                                        </p:attrNameLst>
                                      </p:cBhvr>
                                      <p:to>
                                        <p:strVal val="hidden"/>
                                      </p:to>
                                    </p:set>
                                  </p:childTnLst>
                                </p:cTn>
                              </p:par>
                              <p:par>
                                <p:cTn id="153" presetID="2" presetClass="exit" presetSubtype="12" fill="hold" grpId="2" nodeType="withEffect">
                                  <p:stCondLst>
                                    <p:cond delay="0"/>
                                  </p:stCondLst>
                                  <p:childTnLst>
                                    <p:anim calcmode="lin" valueType="num">
                                      <p:cBhvr additive="base">
                                        <p:cTn id="154" dur="3000"/>
                                        <p:tgtEl>
                                          <p:spTgt spid="12"/>
                                        </p:tgtEl>
                                        <p:attrNameLst>
                                          <p:attrName>ppt_x</p:attrName>
                                        </p:attrNameLst>
                                      </p:cBhvr>
                                      <p:tavLst>
                                        <p:tav tm="0">
                                          <p:val>
                                            <p:strVal val="ppt_x"/>
                                          </p:val>
                                        </p:tav>
                                        <p:tav tm="100000">
                                          <p:val>
                                            <p:strVal val="0-ppt_w/2"/>
                                          </p:val>
                                        </p:tav>
                                      </p:tavLst>
                                    </p:anim>
                                    <p:anim calcmode="lin" valueType="num">
                                      <p:cBhvr additive="base">
                                        <p:cTn id="155" dur="3000"/>
                                        <p:tgtEl>
                                          <p:spTgt spid="12"/>
                                        </p:tgtEl>
                                        <p:attrNameLst>
                                          <p:attrName>ppt_y</p:attrName>
                                        </p:attrNameLst>
                                      </p:cBhvr>
                                      <p:tavLst>
                                        <p:tav tm="0">
                                          <p:val>
                                            <p:strVal val="ppt_y"/>
                                          </p:val>
                                        </p:tav>
                                        <p:tav tm="100000">
                                          <p:val>
                                            <p:strVal val="1+ppt_h/2"/>
                                          </p:val>
                                        </p:tav>
                                      </p:tavLst>
                                    </p:anim>
                                    <p:set>
                                      <p:cBhvr>
                                        <p:cTn id="156" dur="1" fill="hold">
                                          <p:stCondLst>
                                            <p:cond delay="2999"/>
                                          </p:stCondLst>
                                        </p:cTn>
                                        <p:tgtEl>
                                          <p:spTgt spid="12"/>
                                        </p:tgtEl>
                                        <p:attrNameLst>
                                          <p:attrName>style.visibility</p:attrName>
                                        </p:attrNameLst>
                                      </p:cBhvr>
                                      <p:to>
                                        <p:strVal val="hidden"/>
                                      </p:to>
                                    </p:set>
                                  </p:childTnLst>
                                </p:cTn>
                              </p:par>
                              <p:par>
                                <p:cTn id="157" presetID="2" presetClass="exit" presetSubtype="12" fill="hold" grpId="2" nodeType="withEffect">
                                  <p:stCondLst>
                                    <p:cond delay="0"/>
                                  </p:stCondLst>
                                  <p:childTnLst>
                                    <p:anim calcmode="lin" valueType="num">
                                      <p:cBhvr additive="base">
                                        <p:cTn id="158" dur="3000"/>
                                        <p:tgtEl>
                                          <p:spTgt spid="15"/>
                                        </p:tgtEl>
                                        <p:attrNameLst>
                                          <p:attrName>ppt_x</p:attrName>
                                        </p:attrNameLst>
                                      </p:cBhvr>
                                      <p:tavLst>
                                        <p:tav tm="0">
                                          <p:val>
                                            <p:strVal val="ppt_x"/>
                                          </p:val>
                                        </p:tav>
                                        <p:tav tm="100000">
                                          <p:val>
                                            <p:strVal val="0-ppt_w/2"/>
                                          </p:val>
                                        </p:tav>
                                      </p:tavLst>
                                    </p:anim>
                                    <p:anim calcmode="lin" valueType="num">
                                      <p:cBhvr additive="base">
                                        <p:cTn id="159" dur="3000"/>
                                        <p:tgtEl>
                                          <p:spTgt spid="15"/>
                                        </p:tgtEl>
                                        <p:attrNameLst>
                                          <p:attrName>ppt_y</p:attrName>
                                        </p:attrNameLst>
                                      </p:cBhvr>
                                      <p:tavLst>
                                        <p:tav tm="0">
                                          <p:val>
                                            <p:strVal val="ppt_y"/>
                                          </p:val>
                                        </p:tav>
                                        <p:tav tm="100000">
                                          <p:val>
                                            <p:strVal val="1+ppt_h/2"/>
                                          </p:val>
                                        </p:tav>
                                      </p:tavLst>
                                    </p:anim>
                                    <p:set>
                                      <p:cBhvr>
                                        <p:cTn id="160" dur="1" fill="hold">
                                          <p:stCondLst>
                                            <p:cond delay="2999"/>
                                          </p:stCondLst>
                                        </p:cTn>
                                        <p:tgtEl>
                                          <p:spTgt spid="15"/>
                                        </p:tgtEl>
                                        <p:attrNameLst>
                                          <p:attrName>style.visibility</p:attrName>
                                        </p:attrNameLst>
                                      </p:cBhvr>
                                      <p:to>
                                        <p:strVal val="hidden"/>
                                      </p:to>
                                    </p:set>
                                  </p:childTnLst>
                                </p:cTn>
                              </p:par>
                              <p:par>
                                <p:cTn id="161" presetID="2" presetClass="exit" presetSubtype="12" fill="hold" grpId="2" nodeType="withEffect">
                                  <p:stCondLst>
                                    <p:cond delay="0"/>
                                  </p:stCondLst>
                                  <p:childTnLst>
                                    <p:anim calcmode="lin" valueType="num">
                                      <p:cBhvr additive="base">
                                        <p:cTn id="162" dur="3000"/>
                                        <p:tgtEl>
                                          <p:spTgt spid="19"/>
                                        </p:tgtEl>
                                        <p:attrNameLst>
                                          <p:attrName>ppt_x</p:attrName>
                                        </p:attrNameLst>
                                      </p:cBhvr>
                                      <p:tavLst>
                                        <p:tav tm="0">
                                          <p:val>
                                            <p:strVal val="ppt_x"/>
                                          </p:val>
                                        </p:tav>
                                        <p:tav tm="100000">
                                          <p:val>
                                            <p:strVal val="0-ppt_w/2"/>
                                          </p:val>
                                        </p:tav>
                                      </p:tavLst>
                                    </p:anim>
                                    <p:anim calcmode="lin" valueType="num">
                                      <p:cBhvr additive="base">
                                        <p:cTn id="163" dur="3000"/>
                                        <p:tgtEl>
                                          <p:spTgt spid="19"/>
                                        </p:tgtEl>
                                        <p:attrNameLst>
                                          <p:attrName>ppt_y</p:attrName>
                                        </p:attrNameLst>
                                      </p:cBhvr>
                                      <p:tavLst>
                                        <p:tav tm="0">
                                          <p:val>
                                            <p:strVal val="ppt_y"/>
                                          </p:val>
                                        </p:tav>
                                        <p:tav tm="100000">
                                          <p:val>
                                            <p:strVal val="1+ppt_h/2"/>
                                          </p:val>
                                        </p:tav>
                                      </p:tavLst>
                                    </p:anim>
                                    <p:set>
                                      <p:cBhvr>
                                        <p:cTn id="164" dur="1" fill="hold">
                                          <p:stCondLst>
                                            <p:cond delay="2999"/>
                                          </p:stCondLst>
                                        </p:cTn>
                                        <p:tgtEl>
                                          <p:spTgt spid="19"/>
                                        </p:tgtEl>
                                        <p:attrNameLst>
                                          <p:attrName>style.visibility</p:attrName>
                                        </p:attrNameLst>
                                      </p:cBhvr>
                                      <p:to>
                                        <p:strVal val="hidden"/>
                                      </p:to>
                                    </p:set>
                                  </p:childTnLst>
                                </p:cTn>
                              </p:par>
                              <p:par>
                                <p:cTn id="165" presetID="2" presetClass="exit" presetSubtype="12" fill="hold" grpId="2" nodeType="withEffect">
                                  <p:stCondLst>
                                    <p:cond delay="0"/>
                                  </p:stCondLst>
                                  <p:childTnLst>
                                    <p:anim calcmode="lin" valueType="num">
                                      <p:cBhvr additive="base">
                                        <p:cTn id="166" dur="3000"/>
                                        <p:tgtEl>
                                          <p:spTgt spid="24"/>
                                        </p:tgtEl>
                                        <p:attrNameLst>
                                          <p:attrName>ppt_x</p:attrName>
                                        </p:attrNameLst>
                                      </p:cBhvr>
                                      <p:tavLst>
                                        <p:tav tm="0">
                                          <p:val>
                                            <p:strVal val="ppt_x"/>
                                          </p:val>
                                        </p:tav>
                                        <p:tav tm="100000">
                                          <p:val>
                                            <p:strVal val="0-ppt_w/2"/>
                                          </p:val>
                                        </p:tav>
                                      </p:tavLst>
                                    </p:anim>
                                    <p:anim calcmode="lin" valueType="num">
                                      <p:cBhvr additive="base">
                                        <p:cTn id="167" dur="3000"/>
                                        <p:tgtEl>
                                          <p:spTgt spid="24"/>
                                        </p:tgtEl>
                                        <p:attrNameLst>
                                          <p:attrName>ppt_y</p:attrName>
                                        </p:attrNameLst>
                                      </p:cBhvr>
                                      <p:tavLst>
                                        <p:tav tm="0">
                                          <p:val>
                                            <p:strVal val="ppt_y"/>
                                          </p:val>
                                        </p:tav>
                                        <p:tav tm="100000">
                                          <p:val>
                                            <p:strVal val="1+ppt_h/2"/>
                                          </p:val>
                                        </p:tav>
                                      </p:tavLst>
                                    </p:anim>
                                    <p:set>
                                      <p:cBhvr>
                                        <p:cTn id="168" dur="1" fill="hold">
                                          <p:stCondLst>
                                            <p:cond delay="2999"/>
                                          </p:stCondLst>
                                        </p:cTn>
                                        <p:tgtEl>
                                          <p:spTgt spid="24"/>
                                        </p:tgtEl>
                                        <p:attrNameLst>
                                          <p:attrName>style.visibility</p:attrName>
                                        </p:attrNameLst>
                                      </p:cBhvr>
                                      <p:to>
                                        <p:strVal val="hidden"/>
                                      </p:to>
                                    </p:set>
                                  </p:childTnLst>
                                </p:cTn>
                              </p:par>
                              <p:par>
                                <p:cTn id="169" presetID="2" presetClass="exit" presetSubtype="9" fill="hold" grpId="2" nodeType="withEffect">
                                  <p:stCondLst>
                                    <p:cond delay="0"/>
                                  </p:stCondLst>
                                  <p:childTnLst>
                                    <p:anim calcmode="lin" valueType="num">
                                      <p:cBhvr additive="base">
                                        <p:cTn id="170" dur="3000"/>
                                        <p:tgtEl>
                                          <p:spTgt spid="10"/>
                                        </p:tgtEl>
                                        <p:attrNameLst>
                                          <p:attrName>ppt_x</p:attrName>
                                        </p:attrNameLst>
                                      </p:cBhvr>
                                      <p:tavLst>
                                        <p:tav tm="0">
                                          <p:val>
                                            <p:strVal val="ppt_x"/>
                                          </p:val>
                                        </p:tav>
                                        <p:tav tm="100000">
                                          <p:val>
                                            <p:strVal val="0-ppt_w/2"/>
                                          </p:val>
                                        </p:tav>
                                      </p:tavLst>
                                    </p:anim>
                                    <p:anim calcmode="lin" valueType="num">
                                      <p:cBhvr additive="base">
                                        <p:cTn id="171" dur="3000"/>
                                        <p:tgtEl>
                                          <p:spTgt spid="10"/>
                                        </p:tgtEl>
                                        <p:attrNameLst>
                                          <p:attrName>ppt_y</p:attrName>
                                        </p:attrNameLst>
                                      </p:cBhvr>
                                      <p:tavLst>
                                        <p:tav tm="0">
                                          <p:val>
                                            <p:strVal val="ppt_y"/>
                                          </p:val>
                                        </p:tav>
                                        <p:tav tm="100000">
                                          <p:val>
                                            <p:strVal val="0-ppt_h/2"/>
                                          </p:val>
                                        </p:tav>
                                      </p:tavLst>
                                    </p:anim>
                                    <p:set>
                                      <p:cBhvr>
                                        <p:cTn id="172" dur="1" fill="hold">
                                          <p:stCondLst>
                                            <p:cond delay="2999"/>
                                          </p:stCondLst>
                                        </p:cTn>
                                        <p:tgtEl>
                                          <p:spTgt spid="10"/>
                                        </p:tgtEl>
                                        <p:attrNameLst>
                                          <p:attrName>style.visibility</p:attrName>
                                        </p:attrNameLst>
                                      </p:cBhvr>
                                      <p:to>
                                        <p:strVal val="hidden"/>
                                      </p:to>
                                    </p:set>
                                  </p:childTnLst>
                                </p:cTn>
                              </p:par>
                              <p:par>
                                <p:cTn id="173" presetID="2" presetClass="exit" presetSubtype="9" fill="hold" grpId="2" nodeType="withEffect">
                                  <p:stCondLst>
                                    <p:cond delay="0"/>
                                  </p:stCondLst>
                                  <p:childTnLst>
                                    <p:anim calcmode="lin" valueType="num">
                                      <p:cBhvr additive="base">
                                        <p:cTn id="174" dur="3000"/>
                                        <p:tgtEl>
                                          <p:spTgt spid="13"/>
                                        </p:tgtEl>
                                        <p:attrNameLst>
                                          <p:attrName>ppt_x</p:attrName>
                                        </p:attrNameLst>
                                      </p:cBhvr>
                                      <p:tavLst>
                                        <p:tav tm="0">
                                          <p:val>
                                            <p:strVal val="ppt_x"/>
                                          </p:val>
                                        </p:tav>
                                        <p:tav tm="100000">
                                          <p:val>
                                            <p:strVal val="0-ppt_w/2"/>
                                          </p:val>
                                        </p:tav>
                                      </p:tavLst>
                                    </p:anim>
                                    <p:anim calcmode="lin" valueType="num">
                                      <p:cBhvr additive="base">
                                        <p:cTn id="175" dur="3000"/>
                                        <p:tgtEl>
                                          <p:spTgt spid="13"/>
                                        </p:tgtEl>
                                        <p:attrNameLst>
                                          <p:attrName>ppt_y</p:attrName>
                                        </p:attrNameLst>
                                      </p:cBhvr>
                                      <p:tavLst>
                                        <p:tav tm="0">
                                          <p:val>
                                            <p:strVal val="ppt_y"/>
                                          </p:val>
                                        </p:tav>
                                        <p:tav tm="100000">
                                          <p:val>
                                            <p:strVal val="0-ppt_h/2"/>
                                          </p:val>
                                        </p:tav>
                                      </p:tavLst>
                                    </p:anim>
                                    <p:set>
                                      <p:cBhvr>
                                        <p:cTn id="176" dur="1" fill="hold">
                                          <p:stCondLst>
                                            <p:cond delay="2999"/>
                                          </p:stCondLst>
                                        </p:cTn>
                                        <p:tgtEl>
                                          <p:spTgt spid="13"/>
                                        </p:tgtEl>
                                        <p:attrNameLst>
                                          <p:attrName>style.visibility</p:attrName>
                                        </p:attrNameLst>
                                      </p:cBhvr>
                                      <p:to>
                                        <p:strVal val="hidden"/>
                                      </p:to>
                                    </p:set>
                                  </p:childTnLst>
                                </p:cTn>
                              </p:par>
                              <p:par>
                                <p:cTn id="177" presetID="2" presetClass="exit" presetSubtype="9" fill="hold" grpId="2"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0-ppt_w/2"/>
                                          </p:val>
                                        </p:tav>
                                      </p:tavLst>
                                    </p:anim>
                                    <p:anim calcmode="lin" valueType="num">
                                      <p:cBhvr additive="base">
                                        <p:cTn id="179" dur="3000"/>
                                        <p:tgtEl>
                                          <p:spTgt spid="18"/>
                                        </p:tgtEl>
                                        <p:attrNameLst>
                                          <p:attrName>ppt_y</p:attrName>
                                        </p:attrNameLst>
                                      </p:cBhvr>
                                      <p:tavLst>
                                        <p:tav tm="0">
                                          <p:val>
                                            <p:strVal val="ppt_y"/>
                                          </p:val>
                                        </p:tav>
                                        <p:tav tm="100000">
                                          <p:val>
                                            <p:strVal val="0-ppt_h/2"/>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9" fill="hold" grpId="2" nodeType="withEffect">
                                  <p:stCondLst>
                                    <p:cond delay="0"/>
                                  </p:stCondLst>
                                  <p:childTnLst>
                                    <p:anim calcmode="lin" valueType="num">
                                      <p:cBhvr additive="base">
                                        <p:cTn id="182" dur="3000"/>
                                        <p:tgtEl>
                                          <p:spTgt spid="22"/>
                                        </p:tgtEl>
                                        <p:attrNameLst>
                                          <p:attrName>ppt_x</p:attrName>
                                        </p:attrNameLst>
                                      </p:cBhvr>
                                      <p:tavLst>
                                        <p:tav tm="0">
                                          <p:val>
                                            <p:strVal val="ppt_x"/>
                                          </p:val>
                                        </p:tav>
                                        <p:tav tm="100000">
                                          <p:val>
                                            <p:strVal val="0-ppt_w/2"/>
                                          </p:val>
                                        </p:tav>
                                      </p:tavLst>
                                    </p:anim>
                                    <p:anim calcmode="lin" valueType="num">
                                      <p:cBhvr additive="base">
                                        <p:cTn id="183" dur="3000"/>
                                        <p:tgtEl>
                                          <p:spTgt spid="22"/>
                                        </p:tgtEl>
                                        <p:attrNameLst>
                                          <p:attrName>ppt_y</p:attrName>
                                        </p:attrNameLst>
                                      </p:cBhvr>
                                      <p:tavLst>
                                        <p:tav tm="0">
                                          <p:val>
                                            <p:strVal val="ppt_y"/>
                                          </p:val>
                                        </p:tav>
                                        <p:tav tm="100000">
                                          <p:val>
                                            <p:strVal val="0-ppt_h/2"/>
                                          </p:val>
                                        </p:tav>
                                      </p:tavLst>
                                    </p:anim>
                                    <p:set>
                                      <p:cBhvr>
                                        <p:cTn id="184" dur="1" fill="hold">
                                          <p:stCondLst>
                                            <p:cond delay="2999"/>
                                          </p:stCondLst>
                                        </p:cTn>
                                        <p:tgtEl>
                                          <p:spTgt spid="22"/>
                                        </p:tgtEl>
                                        <p:attrNameLst>
                                          <p:attrName>style.visibility</p:attrName>
                                        </p:attrNameLst>
                                      </p:cBhvr>
                                      <p:to>
                                        <p:strVal val="hidden"/>
                                      </p:to>
                                    </p:set>
                                  </p:childTnLst>
                                </p:cTn>
                              </p:par>
                              <p:par>
                                <p:cTn id="185" presetID="2" presetClass="exit" presetSubtype="9" fill="hold" grpId="2" nodeType="withEffect">
                                  <p:stCondLst>
                                    <p:cond delay="0"/>
                                  </p:stCondLst>
                                  <p:childTnLst>
                                    <p:anim calcmode="lin" valueType="num">
                                      <p:cBhvr additive="base">
                                        <p:cTn id="186" dur="3000"/>
                                        <p:tgtEl>
                                          <p:spTgt spid="26"/>
                                        </p:tgtEl>
                                        <p:attrNameLst>
                                          <p:attrName>ppt_x</p:attrName>
                                        </p:attrNameLst>
                                      </p:cBhvr>
                                      <p:tavLst>
                                        <p:tav tm="0">
                                          <p:val>
                                            <p:strVal val="ppt_x"/>
                                          </p:val>
                                        </p:tav>
                                        <p:tav tm="100000">
                                          <p:val>
                                            <p:strVal val="0-ppt_w/2"/>
                                          </p:val>
                                        </p:tav>
                                      </p:tavLst>
                                    </p:anim>
                                    <p:anim calcmode="lin" valueType="num">
                                      <p:cBhvr additive="base">
                                        <p:cTn id="187" dur="3000"/>
                                        <p:tgtEl>
                                          <p:spTgt spid="26"/>
                                        </p:tgtEl>
                                        <p:attrNameLst>
                                          <p:attrName>ppt_y</p:attrName>
                                        </p:attrNameLst>
                                      </p:cBhvr>
                                      <p:tavLst>
                                        <p:tav tm="0">
                                          <p:val>
                                            <p:strVal val="ppt_y"/>
                                          </p:val>
                                        </p:tav>
                                        <p:tav tm="100000">
                                          <p:val>
                                            <p:strVal val="0-ppt_h/2"/>
                                          </p:val>
                                        </p:tav>
                                      </p:tavLst>
                                    </p:anim>
                                    <p:set>
                                      <p:cBhvr>
                                        <p:cTn id="188" dur="1" fill="hold">
                                          <p:stCondLst>
                                            <p:cond delay="2999"/>
                                          </p:stCondLst>
                                        </p:cTn>
                                        <p:tgtEl>
                                          <p:spTgt spid="26"/>
                                        </p:tgtEl>
                                        <p:attrNameLst>
                                          <p:attrName>style.visibility</p:attrName>
                                        </p:attrNameLst>
                                      </p:cBhvr>
                                      <p:to>
                                        <p:strVal val="hidden"/>
                                      </p:to>
                                    </p:set>
                                  </p:childTnLst>
                                </p:cTn>
                              </p:par>
                              <p:par>
                                <p:cTn id="189" presetID="2" presetClass="exit" presetSubtype="3" fill="hold" grpId="2"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1+ppt_w/2"/>
                                          </p:val>
                                        </p:tav>
                                      </p:tavLst>
                                    </p:anim>
                                    <p:anim calcmode="lin" valueType="num">
                                      <p:cBhvr additive="base">
                                        <p:cTn id="191" dur="3000"/>
                                        <p:tgtEl>
                                          <p:spTgt spid="9"/>
                                        </p:tgtEl>
                                        <p:attrNameLst>
                                          <p:attrName>ppt_y</p:attrName>
                                        </p:attrNameLst>
                                      </p:cBhvr>
                                      <p:tavLst>
                                        <p:tav tm="0">
                                          <p:val>
                                            <p:strVal val="ppt_y"/>
                                          </p:val>
                                        </p:tav>
                                        <p:tav tm="100000">
                                          <p:val>
                                            <p:strVal val="0-ppt_h/2"/>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3" fill="hold" grpId="2" nodeType="withEffect">
                                  <p:stCondLst>
                                    <p:cond delay="0"/>
                                  </p:stCondLst>
                                  <p:childTnLst>
                                    <p:anim calcmode="lin" valueType="num">
                                      <p:cBhvr additive="base">
                                        <p:cTn id="194" dur="3000"/>
                                        <p:tgtEl>
                                          <p:spTgt spid="14"/>
                                        </p:tgtEl>
                                        <p:attrNameLst>
                                          <p:attrName>ppt_x</p:attrName>
                                        </p:attrNameLst>
                                      </p:cBhvr>
                                      <p:tavLst>
                                        <p:tav tm="0">
                                          <p:val>
                                            <p:strVal val="ppt_x"/>
                                          </p:val>
                                        </p:tav>
                                        <p:tav tm="100000">
                                          <p:val>
                                            <p:strVal val="1+ppt_w/2"/>
                                          </p:val>
                                        </p:tav>
                                      </p:tavLst>
                                    </p:anim>
                                    <p:anim calcmode="lin" valueType="num">
                                      <p:cBhvr additive="base">
                                        <p:cTn id="195" dur="3000"/>
                                        <p:tgtEl>
                                          <p:spTgt spid="14"/>
                                        </p:tgtEl>
                                        <p:attrNameLst>
                                          <p:attrName>ppt_y</p:attrName>
                                        </p:attrNameLst>
                                      </p:cBhvr>
                                      <p:tavLst>
                                        <p:tav tm="0">
                                          <p:val>
                                            <p:strVal val="ppt_y"/>
                                          </p:val>
                                        </p:tav>
                                        <p:tav tm="100000">
                                          <p:val>
                                            <p:strVal val="0-ppt_h/2"/>
                                          </p:val>
                                        </p:tav>
                                      </p:tavLst>
                                    </p:anim>
                                    <p:set>
                                      <p:cBhvr>
                                        <p:cTn id="196" dur="1" fill="hold">
                                          <p:stCondLst>
                                            <p:cond delay="2999"/>
                                          </p:stCondLst>
                                        </p:cTn>
                                        <p:tgtEl>
                                          <p:spTgt spid="14"/>
                                        </p:tgtEl>
                                        <p:attrNameLst>
                                          <p:attrName>style.visibility</p:attrName>
                                        </p:attrNameLst>
                                      </p:cBhvr>
                                      <p:to>
                                        <p:strVal val="hidden"/>
                                      </p:to>
                                    </p:set>
                                  </p:childTnLst>
                                </p:cTn>
                              </p:par>
                              <p:par>
                                <p:cTn id="197" presetID="2" presetClass="exit" presetSubtype="3" fill="hold" grpId="2" nodeType="withEffect">
                                  <p:stCondLst>
                                    <p:cond delay="0"/>
                                  </p:stCondLst>
                                  <p:childTnLst>
                                    <p:anim calcmode="lin" valueType="num">
                                      <p:cBhvr additive="base">
                                        <p:cTn id="198" dur="3000"/>
                                        <p:tgtEl>
                                          <p:spTgt spid="17"/>
                                        </p:tgtEl>
                                        <p:attrNameLst>
                                          <p:attrName>ppt_x</p:attrName>
                                        </p:attrNameLst>
                                      </p:cBhvr>
                                      <p:tavLst>
                                        <p:tav tm="0">
                                          <p:val>
                                            <p:strVal val="ppt_x"/>
                                          </p:val>
                                        </p:tav>
                                        <p:tav tm="100000">
                                          <p:val>
                                            <p:strVal val="1+ppt_w/2"/>
                                          </p:val>
                                        </p:tav>
                                      </p:tavLst>
                                    </p:anim>
                                    <p:anim calcmode="lin" valueType="num">
                                      <p:cBhvr additive="base">
                                        <p:cTn id="199" dur="3000"/>
                                        <p:tgtEl>
                                          <p:spTgt spid="17"/>
                                        </p:tgtEl>
                                        <p:attrNameLst>
                                          <p:attrName>ppt_y</p:attrName>
                                        </p:attrNameLst>
                                      </p:cBhvr>
                                      <p:tavLst>
                                        <p:tav tm="0">
                                          <p:val>
                                            <p:strVal val="ppt_y"/>
                                          </p:val>
                                        </p:tav>
                                        <p:tav tm="100000">
                                          <p:val>
                                            <p:strVal val="0-ppt_h/2"/>
                                          </p:val>
                                        </p:tav>
                                      </p:tavLst>
                                    </p:anim>
                                    <p:set>
                                      <p:cBhvr>
                                        <p:cTn id="200" dur="1" fill="hold">
                                          <p:stCondLst>
                                            <p:cond delay="2999"/>
                                          </p:stCondLst>
                                        </p:cTn>
                                        <p:tgtEl>
                                          <p:spTgt spid="17"/>
                                        </p:tgtEl>
                                        <p:attrNameLst>
                                          <p:attrName>style.visibility</p:attrName>
                                        </p:attrNameLst>
                                      </p:cBhvr>
                                      <p:to>
                                        <p:strVal val="hidden"/>
                                      </p:to>
                                    </p:set>
                                  </p:childTnLst>
                                </p:cTn>
                              </p:par>
                              <p:par>
                                <p:cTn id="201" presetID="2" presetClass="exit" presetSubtype="3" fill="hold" grpId="2" nodeType="withEffect">
                                  <p:stCondLst>
                                    <p:cond delay="0"/>
                                  </p:stCondLst>
                                  <p:childTnLst>
                                    <p:anim calcmode="lin" valueType="num">
                                      <p:cBhvr additive="base">
                                        <p:cTn id="202" dur="3000"/>
                                        <p:tgtEl>
                                          <p:spTgt spid="21"/>
                                        </p:tgtEl>
                                        <p:attrNameLst>
                                          <p:attrName>ppt_x</p:attrName>
                                        </p:attrNameLst>
                                      </p:cBhvr>
                                      <p:tavLst>
                                        <p:tav tm="0">
                                          <p:val>
                                            <p:strVal val="ppt_x"/>
                                          </p:val>
                                        </p:tav>
                                        <p:tav tm="100000">
                                          <p:val>
                                            <p:strVal val="1+ppt_w/2"/>
                                          </p:val>
                                        </p:tav>
                                      </p:tavLst>
                                    </p:anim>
                                    <p:anim calcmode="lin" valueType="num">
                                      <p:cBhvr additive="base">
                                        <p:cTn id="203" dur="3000"/>
                                        <p:tgtEl>
                                          <p:spTgt spid="21"/>
                                        </p:tgtEl>
                                        <p:attrNameLst>
                                          <p:attrName>ppt_y</p:attrName>
                                        </p:attrNameLst>
                                      </p:cBhvr>
                                      <p:tavLst>
                                        <p:tav tm="0">
                                          <p:val>
                                            <p:strVal val="ppt_y"/>
                                          </p:val>
                                        </p:tav>
                                        <p:tav tm="100000">
                                          <p:val>
                                            <p:strVal val="0-ppt_h/2"/>
                                          </p:val>
                                        </p:tav>
                                      </p:tavLst>
                                    </p:anim>
                                    <p:set>
                                      <p:cBhvr>
                                        <p:cTn id="204" dur="1" fill="hold">
                                          <p:stCondLst>
                                            <p:cond delay="2999"/>
                                          </p:stCondLst>
                                        </p:cTn>
                                        <p:tgtEl>
                                          <p:spTgt spid="21"/>
                                        </p:tgtEl>
                                        <p:attrNameLst>
                                          <p:attrName>style.visibility</p:attrName>
                                        </p:attrNameLst>
                                      </p:cBhvr>
                                      <p:to>
                                        <p:strVal val="hidden"/>
                                      </p:to>
                                    </p:set>
                                  </p:childTnLst>
                                </p:cTn>
                              </p:par>
                              <p:par>
                                <p:cTn id="205" presetID="2" presetClass="exit" presetSubtype="3" fill="hold" grpId="2" nodeType="withEffect">
                                  <p:stCondLst>
                                    <p:cond delay="0"/>
                                  </p:stCondLst>
                                  <p:childTnLst>
                                    <p:anim calcmode="lin" valueType="num">
                                      <p:cBhvr additive="base">
                                        <p:cTn id="206" dur="3000"/>
                                        <p:tgtEl>
                                          <p:spTgt spid="25"/>
                                        </p:tgtEl>
                                        <p:attrNameLst>
                                          <p:attrName>ppt_x</p:attrName>
                                        </p:attrNameLst>
                                      </p:cBhvr>
                                      <p:tavLst>
                                        <p:tav tm="0">
                                          <p:val>
                                            <p:strVal val="ppt_x"/>
                                          </p:val>
                                        </p:tav>
                                        <p:tav tm="100000">
                                          <p:val>
                                            <p:strVal val="1+ppt_w/2"/>
                                          </p:val>
                                        </p:tav>
                                      </p:tavLst>
                                    </p:anim>
                                    <p:anim calcmode="lin" valueType="num">
                                      <p:cBhvr additive="base">
                                        <p:cTn id="207" dur="3000"/>
                                        <p:tgtEl>
                                          <p:spTgt spid="25"/>
                                        </p:tgtEl>
                                        <p:attrNameLst>
                                          <p:attrName>ppt_y</p:attrName>
                                        </p:attrNameLst>
                                      </p:cBhvr>
                                      <p:tavLst>
                                        <p:tav tm="0">
                                          <p:val>
                                            <p:strVal val="ppt_y"/>
                                          </p:val>
                                        </p:tav>
                                        <p:tav tm="100000">
                                          <p:val>
                                            <p:strVal val="0-ppt_h/2"/>
                                          </p:val>
                                        </p:tav>
                                      </p:tavLst>
                                    </p:anim>
                                    <p:set>
                                      <p:cBhvr>
                                        <p:cTn id="208" dur="1" fill="hold">
                                          <p:stCondLst>
                                            <p:cond delay="2999"/>
                                          </p:stCondLst>
                                        </p:cTn>
                                        <p:tgtEl>
                                          <p:spTgt spid="25"/>
                                        </p:tgtEl>
                                        <p:attrNameLst>
                                          <p:attrName>style.visibility</p:attrName>
                                        </p:attrNameLst>
                                      </p:cBhvr>
                                      <p:to>
                                        <p:strVal val="hidden"/>
                                      </p:to>
                                    </p:set>
                                  </p:childTnLst>
                                </p:cTn>
                              </p:par>
                              <p:par>
                                <p:cTn id="209" presetID="23" presetClass="entr" presetSubtype="272" fill="hold" nodeType="withEffect">
                                  <p:stCondLst>
                                    <p:cond delay="0"/>
                                  </p:stCondLst>
                                  <p:childTnLst>
                                    <p:set>
                                      <p:cBhvr>
                                        <p:cTn id="210" dur="1" fill="hold">
                                          <p:stCondLst>
                                            <p:cond delay="0"/>
                                          </p:stCondLst>
                                        </p:cTn>
                                        <p:tgtEl>
                                          <p:spTgt spid="5"/>
                                        </p:tgtEl>
                                        <p:attrNameLst>
                                          <p:attrName>style.visibility</p:attrName>
                                        </p:attrNameLst>
                                      </p:cBhvr>
                                      <p:to>
                                        <p:strVal val="visible"/>
                                      </p:to>
                                    </p:set>
                                    <p:anim calcmode="lin" valueType="num">
                                      <p:cBhvr>
                                        <p:cTn id="211" dur="3000" fill="hold"/>
                                        <p:tgtEl>
                                          <p:spTgt spid="5"/>
                                        </p:tgtEl>
                                        <p:attrNameLst>
                                          <p:attrName>ppt_w</p:attrName>
                                        </p:attrNameLst>
                                      </p:cBhvr>
                                      <p:tavLst>
                                        <p:tav tm="0">
                                          <p:val>
                                            <p:strVal val="2/3*#ppt_w"/>
                                          </p:val>
                                        </p:tav>
                                        <p:tav tm="100000">
                                          <p:val>
                                            <p:strVal val="#ppt_w"/>
                                          </p:val>
                                        </p:tav>
                                      </p:tavLst>
                                    </p:anim>
                                    <p:anim calcmode="lin" valueType="num">
                                      <p:cBhvr>
                                        <p:cTn id="212" dur="3000" fill="hold"/>
                                        <p:tgtEl>
                                          <p:spTgt spid="5"/>
                                        </p:tgtEl>
                                        <p:attrNameLst>
                                          <p:attrName>ppt_h</p:attrName>
                                        </p:attrNameLst>
                                      </p:cBhvr>
                                      <p:tavLst>
                                        <p:tav tm="0">
                                          <p:val>
                                            <p:strVal val="2/3*#ppt_h"/>
                                          </p:val>
                                        </p:tav>
                                        <p:tav tm="100000">
                                          <p:val>
                                            <p:strVal val="#ppt_h"/>
                                          </p:val>
                                        </p:tav>
                                      </p:tavLst>
                                    </p:anim>
                                  </p:childTnLst>
                                </p:cTn>
                              </p:par>
                              <p:par>
                                <p:cTn id="213" presetID="4" presetClass="entr" presetSubtype="32" fill="hold" nodeType="withEffect">
                                  <p:stCondLst>
                                    <p:cond delay="0"/>
                                  </p:stCondLst>
                                  <p:childTnLst>
                                    <p:set>
                                      <p:cBhvr>
                                        <p:cTn id="214" dur="1" fill="hold">
                                          <p:stCondLst>
                                            <p:cond delay="0"/>
                                          </p:stCondLst>
                                        </p:cTn>
                                        <p:tgtEl>
                                          <p:spTgt spid="5"/>
                                        </p:tgtEl>
                                        <p:attrNameLst>
                                          <p:attrName>style.visibility</p:attrName>
                                        </p:attrNameLst>
                                      </p:cBhvr>
                                      <p:to>
                                        <p:strVal val="visible"/>
                                      </p:to>
                                    </p:set>
                                    <p:animEffect transition="in" filter="box(out)">
                                      <p:cBhvr>
                                        <p:cTn id="215" dur="3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P spid="19" grpId="0" animBg="1"/>
      <p:bldP spid="19" grpId="1" animBg="1"/>
      <p:bldP spid="19" grpId="2" animBg="1"/>
      <p:bldP spid="20" grpId="0" animBg="1"/>
      <p:bldP spid="20" grpId="1" animBg="1"/>
      <p:bldP spid="20" grpId="2" animBg="1"/>
      <p:bldP spid="21" grpId="0" animBg="1"/>
      <p:bldP spid="21" grpId="1" animBg="1"/>
      <p:bldP spid="21" grpId="2" animBg="1"/>
      <p:bldP spid="22" grpId="0" animBg="1"/>
      <p:bldP spid="22" grpId="1" animBg="1"/>
      <p:bldP spid="22" grpId="2" animBg="1"/>
      <p:bldP spid="23" grpId="0" animBg="1"/>
      <p:bldP spid="23" grpId="1" animBg="1"/>
      <p:bldP spid="23" grpId="2" animBg="1"/>
      <p:bldP spid="24" grpId="0" animBg="1"/>
      <p:bldP spid="24" grpId="1" animBg="1"/>
      <p:bldP spid="24" grpId="2" animBg="1"/>
      <p:bldP spid="25" grpId="0" animBg="1"/>
      <p:bldP spid="25" grpId="1" animBg="1"/>
      <p:bldP spid="25" grpId="2" animBg="1"/>
      <p:bldP spid="26" grpId="0" animBg="1"/>
      <p:bldP spid="26" grpId="1" animBg="1"/>
      <p:bldP spid="26" grpId="2" animBg="1"/>
      <p:bldP spid="27" grpId="0" animBg="1"/>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chemeClr val="tx2">
                  <a:lumMod val="75000"/>
                  <a:shade val="67500"/>
                  <a:satMod val="115000"/>
                </a:schemeClr>
              </a:gs>
              <a:gs pos="100000">
                <a:schemeClr val="tx2">
                  <a:lumMod val="75000"/>
                  <a:shade val="100000"/>
                  <a:satMod val="115000"/>
                </a:schemeClr>
              </a:gs>
            </a:gsLst>
            <a:path path="circle">
              <a:fillToRect l="50000" t="50000" r="50000" b="50000"/>
            </a:path>
            <a:tileRect/>
          </a:gradFill>
        </p:spPr>
        <p:txBody>
          <a:bodyPr/>
          <a:lstStyle/>
          <a:p>
            <a:endParaRPr lang="es-ES" dirty="0"/>
          </a:p>
        </p:txBody>
      </p:sp>
      <p:pic>
        <p:nvPicPr>
          <p:cNvPr id="4" name="3 Imagen" descr="0(86).jpg"/>
          <p:cNvPicPr>
            <a:picLocks noChangeAspect="1"/>
          </p:cNvPicPr>
          <p:nvPr/>
        </p:nvPicPr>
        <p:blipFill>
          <a:blip r:embed="rId2"/>
          <a:stretch>
            <a:fillRect/>
          </a:stretch>
        </p:blipFill>
        <p:spPr>
          <a:xfrm>
            <a:off x="0" y="13368"/>
            <a:ext cx="9144000" cy="6844632"/>
          </a:xfrm>
          <a:prstGeom prst="rect">
            <a:avLst/>
          </a:prstGeom>
        </p:spPr>
      </p:pic>
      <p:sp>
        <p:nvSpPr>
          <p:cNvPr id="5" name="4 Lágrima"/>
          <p:cNvSpPr/>
          <p:nvPr/>
        </p:nvSpPr>
        <p:spPr>
          <a:xfrm rot="19053493">
            <a:off x="3874901" y="5476123"/>
            <a:ext cx="1163884" cy="1138297"/>
          </a:xfrm>
          <a:prstGeom prst="teardrop">
            <a:avLst>
              <a:gd name="adj" fmla="val 164271"/>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6" name="5 Lágrima"/>
          <p:cNvSpPr/>
          <p:nvPr/>
        </p:nvSpPr>
        <p:spPr>
          <a:xfrm rot="8007301">
            <a:off x="3944411" y="804422"/>
            <a:ext cx="1121381" cy="1115070"/>
          </a:xfrm>
          <a:prstGeom prst="teardrop">
            <a:avLst>
              <a:gd name="adj" fmla="val 161659"/>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Lágrima"/>
          <p:cNvSpPr/>
          <p:nvPr/>
        </p:nvSpPr>
        <p:spPr>
          <a:xfrm rot="2650179">
            <a:off x="1739306" y="3172804"/>
            <a:ext cx="1171334" cy="1161677"/>
          </a:xfrm>
          <a:prstGeom prst="teardrop">
            <a:avLst>
              <a:gd name="adj" fmla="val 150252"/>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Lágrima"/>
          <p:cNvSpPr/>
          <p:nvPr/>
        </p:nvSpPr>
        <p:spPr>
          <a:xfrm rot="13793131">
            <a:off x="6380969" y="2990411"/>
            <a:ext cx="1084093" cy="1138297"/>
          </a:xfrm>
          <a:prstGeom prst="teardrop">
            <a:avLst>
              <a:gd name="adj" fmla="val 145289"/>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Lágrima"/>
          <p:cNvSpPr/>
          <p:nvPr/>
        </p:nvSpPr>
        <p:spPr>
          <a:xfrm rot="20481486">
            <a:off x="2803056" y="5018982"/>
            <a:ext cx="1152810" cy="1138297"/>
          </a:xfrm>
          <a:prstGeom prst="teardrop">
            <a:avLst>
              <a:gd name="adj" fmla="val 147665"/>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Lágrima"/>
          <p:cNvSpPr/>
          <p:nvPr/>
        </p:nvSpPr>
        <p:spPr>
          <a:xfrm rot="644901">
            <a:off x="1953387" y="4240891"/>
            <a:ext cx="1152810" cy="1138297"/>
          </a:xfrm>
          <a:prstGeom prst="teardrop">
            <a:avLst>
              <a:gd name="adj" fmla="val 152419"/>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Lágrima"/>
          <p:cNvSpPr/>
          <p:nvPr/>
        </p:nvSpPr>
        <p:spPr>
          <a:xfrm rot="4725383">
            <a:off x="2039985" y="1950592"/>
            <a:ext cx="1152810" cy="1172928"/>
          </a:xfrm>
          <a:prstGeom prst="teardrop">
            <a:avLst>
              <a:gd name="adj" fmla="val 152523"/>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Lágrima"/>
          <p:cNvSpPr/>
          <p:nvPr/>
        </p:nvSpPr>
        <p:spPr>
          <a:xfrm rot="6185141">
            <a:off x="2823080" y="1049817"/>
            <a:ext cx="1152810" cy="1138297"/>
          </a:xfrm>
          <a:prstGeom prst="teardrop">
            <a:avLst>
              <a:gd name="adj" fmla="val 153737"/>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Lágrima"/>
          <p:cNvSpPr/>
          <p:nvPr/>
        </p:nvSpPr>
        <p:spPr>
          <a:xfrm rot="17018564">
            <a:off x="5113268" y="5125873"/>
            <a:ext cx="1152810" cy="1138297"/>
          </a:xfrm>
          <a:prstGeom prst="teardrop">
            <a:avLst>
              <a:gd name="adj" fmla="val 157218"/>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Lágrima"/>
          <p:cNvSpPr/>
          <p:nvPr/>
        </p:nvSpPr>
        <p:spPr>
          <a:xfrm rot="15437601">
            <a:off x="5963476" y="4190270"/>
            <a:ext cx="1152810" cy="1138297"/>
          </a:xfrm>
          <a:prstGeom prst="teardrop">
            <a:avLst>
              <a:gd name="adj" fmla="val 151363"/>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Lágrima"/>
          <p:cNvSpPr/>
          <p:nvPr/>
        </p:nvSpPr>
        <p:spPr>
          <a:xfrm rot="10205882">
            <a:off x="5016714" y="1231096"/>
            <a:ext cx="1121381" cy="1115070"/>
          </a:xfrm>
          <a:prstGeom prst="teardrop">
            <a:avLst>
              <a:gd name="adj" fmla="val 140982"/>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Lágrima"/>
          <p:cNvSpPr/>
          <p:nvPr/>
        </p:nvSpPr>
        <p:spPr>
          <a:xfrm rot="11770923">
            <a:off x="6012722" y="1869884"/>
            <a:ext cx="1121381" cy="1115070"/>
          </a:xfrm>
          <a:prstGeom prst="teardrop">
            <a:avLst>
              <a:gd name="adj" fmla="val 141404"/>
            </a:avLst>
          </a:prstGeom>
          <a:gradFill flip="none" rotWithShape="1">
            <a:gsLst>
              <a:gs pos="46000">
                <a:srgbClr val="CC9900">
                  <a:shade val="30000"/>
                  <a:satMod val="115000"/>
                  <a:alpha val="40000"/>
                </a:srgbClr>
              </a:gs>
              <a:gs pos="50000">
                <a:srgbClr val="CC9900">
                  <a:shade val="67500"/>
                  <a:satMod val="115000"/>
                </a:srgbClr>
              </a:gs>
              <a:gs pos="100000">
                <a:srgbClr val="CC9900">
                  <a:shade val="100000"/>
                  <a:satMod val="115000"/>
                </a:srgbClr>
              </a:gs>
            </a:gsLst>
            <a:path path="circle">
              <a:fillToRect l="50000" t="50000" r="50000" b="50000"/>
            </a:path>
            <a:tileRect/>
          </a:gradFill>
          <a:ln w="28575">
            <a:solidFill>
              <a:srgbClr val="CC9900"/>
            </a:solidFill>
            <a:prstDash val="sysDash"/>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7"/>
                                        </p:tgtEl>
                                        <p:attrNameLst>
                                          <p:attrName>style.opacity</p:attrName>
                                        </p:attrNameLst>
                                      </p:cBhvr>
                                      <p:to>
                                        <p:strVal val="0"/>
                                      </p:to>
                                    </p:set>
                                    <p:animEffect filter="image" prLst="opacity: 0">
                                      <p:cBhvr rctx="IE">
                                        <p:cTn id="7" dur="indefinite"/>
                                        <p:tgtEl>
                                          <p:spTgt spid="17"/>
                                        </p:tgtEl>
                                      </p:cBhvr>
                                    </p:animEffect>
                                  </p:childTnLst>
                                </p:cTn>
                              </p:par>
                              <p:par>
                                <p:cTn id="8" presetID="23" presetClass="entr" presetSubtype="528"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 calcmode="lin" valueType="num">
                                      <p:cBhvr>
                                        <p:cTn id="10" dur="3000" fill="hold"/>
                                        <p:tgtEl>
                                          <p:spTgt spid="5"/>
                                        </p:tgtEl>
                                        <p:attrNameLst>
                                          <p:attrName>ppt_w</p:attrName>
                                        </p:attrNameLst>
                                      </p:cBhvr>
                                      <p:tavLst>
                                        <p:tav tm="0">
                                          <p:val>
                                            <p:fltVal val="0"/>
                                          </p:val>
                                        </p:tav>
                                        <p:tav tm="100000">
                                          <p:val>
                                            <p:strVal val="#ppt_w"/>
                                          </p:val>
                                        </p:tav>
                                      </p:tavLst>
                                    </p:anim>
                                    <p:anim calcmode="lin" valueType="num">
                                      <p:cBhvr>
                                        <p:cTn id="11" dur="3000" fill="hold"/>
                                        <p:tgtEl>
                                          <p:spTgt spid="5"/>
                                        </p:tgtEl>
                                        <p:attrNameLst>
                                          <p:attrName>ppt_h</p:attrName>
                                        </p:attrNameLst>
                                      </p:cBhvr>
                                      <p:tavLst>
                                        <p:tav tm="0">
                                          <p:val>
                                            <p:fltVal val="0"/>
                                          </p:val>
                                        </p:tav>
                                        <p:tav tm="100000">
                                          <p:val>
                                            <p:strVal val="#ppt_h"/>
                                          </p:val>
                                        </p:tav>
                                      </p:tavLst>
                                    </p:anim>
                                    <p:anim calcmode="lin" valueType="num">
                                      <p:cBhvr>
                                        <p:cTn id="12" dur="3000" fill="hold"/>
                                        <p:tgtEl>
                                          <p:spTgt spid="5"/>
                                        </p:tgtEl>
                                        <p:attrNameLst>
                                          <p:attrName>ppt_x</p:attrName>
                                        </p:attrNameLst>
                                      </p:cBhvr>
                                      <p:tavLst>
                                        <p:tav tm="0">
                                          <p:val>
                                            <p:fltVal val="0.5"/>
                                          </p:val>
                                        </p:tav>
                                        <p:tav tm="100000">
                                          <p:val>
                                            <p:strVal val="#ppt_x"/>
                                          </p:val>
                                        </p:tav>
                                      </p:tavLst>
                                    </p:anim>
                                    <p:anim calcmode="lin" valueType="num">
                                      <p:cBhvr>
                                        <p:cTn id="13" dur="3000" fill="hold"/>
                                        <p:tgtEl>
                                          <p:spTgt spid="5"/>
                                        </p:tgtEl>
                                        <p:attrNameLst>
                                          <p:attrName>ppt_y</p:attrName>
                                        </p:attrNameLst>
                                      </p:cBhvr>
                                      <p:tavLst>
                                        <p:tav tm="0">
                                          <p:val>
                                            <p:fltVal val="0.5"/>
                                          </p:val>
                                        </p:tav>
                                        <p:tav tm="100000">
                                          <p:val>
                                            <p:strVal val="#ppt_y"/>
                                          </p:val>
                                        </p:tav>
                                      </p:tavLst>
                                    </p:anim>
                                  </p:childTnLst>
                                </p:cTn>
                              </p:par>
                              <p:par>
                                <p:cTn id="14" presetID="23" presetClass="entr" presetSubtype="528" fill="hold" grpId="0" nodeType="withEffect">
                                  <p:stCondLst>
                                    <p:cond delay="0"/>
                                  </p:stCondLst>
                                  <p:childTnLst>
                                    <p:set>
                                      <p:cBhvr>
                                        <p:cTn id="15" dur="1" fill="hold">
                                          <p:stCondLst>
                                            <p:cond delay="0"/>
                                          </p:stCondLst>
                                        </p:cTn>
                                        <p:tgtEl>
                                          <p:spTgt spid="6"/>
                                        </p:tgtEl>
                                        <p:attrNameLst>
                                          <p:attrName>style.visibility</p:attrName>
                                        </p:attrNameLst>
                                      </p:cBhvr>
                                      <p:to>
                                        <p:strVal val="visible"/>
                                      </p:to>
                                    </p:set>
                                    <p:anim calcmode="lin" valueType="num">
                                      <p:cBhvr>
                                        <p:cTn id="16" dur="3000" fill="hold"/>
                                        <p:tgtEl>
                                          <p:spTgt spid="6"/>
                                        </p:tgtEl>
                                        <p:attrNameLst>
                                          <p:attrName>ppt_w</p:attrName>
                                        </p:attrNameLst>
                                      </p:cBhvr>
                                      <p:tavLst>
                                        <p:tav tm="0">
                                          <p:val>
                                            <p:fltVal val="0"/>
                                          </p:val>
                                        </p:tav>
                                        <p:tav tm="100000">
                                          <p:val>
                                            <p:strVal val="#ppt_w"/>
                                          </p:val>
                                        </p:tav>
                                      </p:tavLst>
                                    </p:anim>
                                    <p:anim calcmode="lin" valueType="num">
                                      <p:cBhvr>
                                        <p:cTn id="17" dur="3000" fill="hold"/>
                                        <p:tgtEl>
                                          <p:spTgt spid="6"/>
                                        </p:tgtEl>
                                        <p:attrNameLst>
                                          <p:attrName>ppt_h</p:attrName>
                                        </p:attrNameLst>
                                      </p:cBhvr>
                                      <p:tavLst>
                                        <p:tav tm="0">
                                          <p:val>
                                            <p:fltVal val="0"/>
                                          </p:val>
                                        </p:tav>
                                        <p:tav tm="100000">
                                          <p:val>
                                            <p:strVal val="#ppt_h"/>
                                          </p:val>
                                        </p:tav>
                                      </p:tavLst>
                                    </p:anim>
                                    <p:anim calcmode="lin" valueType="num">
                                      <p:cBhvr>
                                        <p:cTn id="18" dur="3000" fill="hold"/>
                                        <p:tgtEl>
                                          <p:spTgt spid="6"/>
                                        </p:tgtEl>
                                        <p:attrNameLst>
                                          <p:attrName>ppt_x</p:attrName>
                                        </p:attrNameLst>
                                      </p:cBhvr>
                                      <p:tavLst>
                                        <p:tav tm="0">
                                          <p:val>
                                            <p:fltVal val="0.5"/>
                                          </p:val>
                                        </p:tav>
                                        <p:tav tm="100000">
                                          <p:val>
                                            <p:strVal val="#ppt_x"/>
                                          </p:val>
                                        </p:tav>
                                      </p:tavLst>
                                    </p:anim>
                                    <p:anim calcmode="lin" valueType="num">
                                      <p:cBhvr>
                                        <p:cTn id="19" dur="3000" fill="hold"/>
                                        <p:tgtEl>
                                          <p:spTgt spid="6"/>
                                        </p:tgtEl>
                                        <p:attrNameLst>
                                          <p:attrName>ppt_y</p:attrName>
                                        </p:attrNameLst>
                                      </p:cBhvr>
                                      <p:tavLst>
                                        <p:tav tm="0">
                                          <p:val>
                                            <p:fltVal val="0.5"/>
                                          </p:val>
                                        </p:tav>
                                        <p:tav tm="100000">
                                          <p:val>
                                            <p:strVal val="#ppt_y"/>
                                          </p:val>
                                        </p:tav>
                                      </p:tavLst>
                                    </p:anim>
                                  </p:childTnLst>
                                </p:cTn>
                              </p:par>
                              <p:par>
                                <p:cTn id="20" presetID="23" presetClass="entr" presetSubtype="528" fill="hold" grpId="0" nodeType="with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3000" fill="hold"/>
                                        <p:tgtEl>
                                          <p:spTgt spid="7"/>
                                        </p:tgtEl>
                                        <p:attrNameLst>
                                          <p:attrName>ppt_w</p:attrName>
                                        </p:attrNameLst>
                                      </p:cBhvr>
                                      <p:tavLst>
                                        <p:tav tm="0">
                                          <p:val>
                                            <p:fltVal val="0"/>
                                          </p:val>
                                        </p:tav>
                                        <p:tav tm="100000">
                                          <p:val>
                                            <p:strVal val="#ppt_w"/>
                                          </p:val>
                                        </p:tav>
                                      </p:tavLst>
                                    </p:anim>
                                    <p:anim calcmode="lin" valueType="num">
                                      <p:cBhvr>
                                        <p:cTn id="23" dur="3000" fill="hold"/>
                                        <p:tgtEl>
                                          <p:spTgt spid="7"/>
                                        </p:tgtEl>
                                        <p:attrNameLst>
                                          <p:attrName>ppt_h</p:attrName>
                                        </p:attrNameLst>
                                      </p:cBhvr>
                                      <p:tavLst>
                                        <p:tav tm="0">
                                          <p:val>
                                            <p:fltVal val="0"/>
                                          </p:val>
                                        </p:tav>
                                        <p:tav tm="100000">
                                          <p:val>
                                            <p:strVal val="#ppt_h"/>
                                          </p:val>
                                        </p:tav>
                                      </p:tavLst>
                                    </p:anim>
                                    <p:anim calcmode="lin" valueType="num">
                                      <p:cBhvr>
                                        <p:cTn id="24" dur="3000" fill="hold"/>
                                        <p:tgtEl>
                                          <p:spTgt spid="7"/>
                                        </p:tgtEl>
                                        <p:attrNameLst>
                                          <p:attrName>ppt_x</p:attrName>
                                        </p:attrNameLst>
                                      </p:cBhvr>
                                      <p:tavLst>
                                        <p:tav tm="0">
                                          <p:val>
                                            <p:fltVal val="0.5"/>
                                          </p:val>
                                        </p:tav>
                                        <p:tav tm="100000">
                                          <p:val>
                                            <p:strVal val="#ppt_x"/>
                                          </p:val>
                                        </p:tav>
                                      </p:tavLst>
                                    </p:anim>
                                    <p:anim calcmode="lin" valueType="num">
                                      <p:cBhvr>
                                        <p:cTn id="25" dur="3000" fill="hold"/>
                                        <p:tgtEl>
                                          <p:spTgt spid="7"/>
                                        </p:tgtEl>
                                        <p:attrNameLst>
                                          <p:attrName>ppt_y</p:attrName>
                                        </p:attrNameLst>
                                      </p:cBhvr>
                                      <p:tavLst>
                                        <p:tav tm="0">
                                          <p:val>
                                            <p:fltVal val="0.5"/>
                                          </p:val>
                                        </p:tav>
                                        <p:tav tm="100000">
                                          <p:val>
                                            <p:strVal val="#ppt_y"/>
                                          </p:val>
                                        </p:tav>
                                      </p:tavLst>
                                    </p:anim>
                                  </p:childTnLst>
                                </p:cTn>
                              </p:par>
                              <p:par>
                                <p:cTn id="26" presetID="23" presetClass="entr" presetSubtype="528"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p:cTn id="28" dur="3000" fill="hold"/>
                                        <p:tgtEl>
                                          <p:spTgt spid="8"/>
                                        </p:tgtEl>
                                        <p:attrNameLst>
                                          <p:attrName>ppt_w</p:attrName>
                                        </p:attrNameLst>
                                      </p:cBhvr>
                                      <p:tavLst>
                                        <p:tav tm="0">
                                          <p:val>
                                            <p:fltVal val="0"/>
                                          </p:val>
                                        </p:tav>
                                        <p:tav tm="100000">
                                          <p:val>
                                            <p:strVal val="#ppt_w"/>
                                          </p:val>
                                        </p:tav>
                                      </p:tavLst>
                                    </p:anim>
                                    <p:anim calcmode="lin" valueType="num">
                                      <p:cBhvr>
                                        <p:cTn id="29" dur="3000" fill="hold"/>
                                        <p:tgtEl>
                                          <p:spTgt spid="8"/>
                                        </p:tgtEl>
                                        <p:attrNameLst>
                                          <p:attrName>ppt_h</p:attrName>
                                        </p:attrNameLst>
                                      </p:cBhvr>
                                      <p:tavLst>
                                        <p:tav tm="0">
                                          <p:val>
                                            <p:fltVal val="0"/>
                                          </p:val>
                                        </p:tav>
                                        <p:tav tm="100000">
                                          <p:val>
                                            <p:strVal val="#ppt_h"/>
                                          </p:val>
                                        </p:tav>
                                      </p:tavLst>
                                    </p:anim>
                                    <p:anim calcmode="lin" valueType="num">
                                      <p:cBhvr>
                                        <p:cTn id="30" dur="3000" fill="hold"/>
                                        <p:tgtEl>
                                          <p:spTgt spid="8"/>
                                        </p:tgtEl>
                                        <p:attrNameLst>
                                          <p:attrName>ppt_x</p:attrName>
                                        </p:attrNameLst>
                                      </p:cBhvr>
                                      <p:tavLst>
                                        <p:tav tm="0">
                                          <p:val>
                                            <p:fltVal val="0.5"/>
                                          </p:val>
                                        </p:tav>
                                        <p:tav tm="100000">
                                          <p:val>
                                            <p:strVal val="#ppt_x"/>
                                          </p:val>
                                        </p:tav>
                                      </p:tavLst>
                                    </p:anim>
                                    <p:anim calcmode="lin" valueType="num">
                                      <p:cBhvr>
                                        <p:cTn id="31" dur="3000" fill="hold"/>
                                        <p:tgtEl>
                                          <p:spTgt spid="8"/>
                                        </p:tgtEl>
                                        <p:attrNameLst>
                                          <p:attrName>ppt_y</p:attrName>
                                        </p:attrNameLst>
                                      </p:cBhvr>
                                      <p:tavLst>
                                        <p:tav tm="0">
                                          <p:val>
                                            <p:fltVal val="0.5"/>
                                          </p:val>
                                        </p:tav>
                                        <p:tav tm="100000">
                                          <p:val>
                                            <p:strVal val="#ppt_y"/>
                                          </p:val>
                                        </p:tav>
                                      </p:tavLst>
                                    </p:anim>
                                  </p:childTnLst>
                                </p:cTn>
                              </p:par>
                              <p:par>
                                <p:cTn id="32" presetID="23" presetClass="entr" presetSubtype="528" fill="hold" grpId="0" nodeType="with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p:cTn id="34" dur="3000" fill="hold"/>
                                        <p:tgtEl>
                                          <p:spTgt spid="9"/>
                                        </p:tgtEl>
                                        <p:attrNameLst>
                                          <p:attrName>ppt_w</p:attrName>
                                        </p:attrNameLst>
                                      </p:cBhvr>
                                      <p:tavLst>
                                        <p:tav tm="0">
                                          <p:val>
                                            <p:fltVal val="0"/>
                                          </p:val>
                                        </p:tav>
                                        <p:tav tm="100000">
                                          <p:val>
                                            <p:strVal val="#ppt_w"/>
                                          </p:val>
                                        </p:tav>
                                      </p:tavLst>
                                    </p:anim>
                                    <p:anim calcmode="lin" valueType="num">
                                      <p:cBhvr>
                                        <p:cTn id="35" dur="3000" fill="hold"/>
                                        <p:tgtEl>
                                          <p:spTgt spid="9"/>
                                        </p:tgtEl>
                                        <p:attrNameLst>
                                          <p:attrName>ppt_h</p:attrName>
                                        </p:attrNameLst>
                                      </p:cBhvr>
                                      <p:tavLst>
                                        <p:tav tm="0">
                                          <p:val>
                                            <p:fltVal val="0"/>
                                          </p:val>
                                        </p:tav>
                                        <p:tav tm="100000">
                                          <p:val>
                                            <p:strVal val="#ppt_h"/>
                                          </p:val>
                                        </p:tav>
                                      </p:tavLst>
                                    </p:anim>
                                    <p:anim calcmode="lin" valueType="num">
                                      <p:cBhvr>
                                        <p:cTn id="36" dur="3000" fill="hold"/>
                                        <p:tgtEl>
                                          <p:spTgt spid="9"/>
                                        </p:tgtEl>
                                        <p:attrNameLst>
                                          <p:attrName>ppt_x</p:attrName>
                                        </p:attrNameLst>
                                      </p:cBhvr>
                                      <p:tavLst>
                                        <p:tav tm="0">
                                          <p:val>
                                            <p:fltVal val="0.5"/>
                                          </p:val>
                                        </p:tav>
                                        <p:tav tm="100000">
                                          <p:val>
                                            <p:strVal val="#ppt_x"/>
                                          </p:val>
                                        </p:tav>
                                      </p:tavLst>
                                    </p:anim>
                                    <p:anim calcmode="lin" valueType="num">
                                      <p:cBhvr>
                                        <p:cTn id="37" dur="3000" fill="hold"/>
                                        <p:tgtEl>
                                          <p:spTgt spid="9"/>
                                        </p:tgtEl>
                                        <p:attrNameLst>
                                          <p:attrName>ppt_y</p:attrName>
                                        </p:attrNameLst>
                                      </p:cBhvr>
                                      <p:tavLst>
                                        <p:tav tm="0">
                                          <p:val>
                                            <p:fltVal val="0.5"/>
                                          </p:val>
                                        </p:tav>
                                        <p:tav tm="100000">
                                          <p:val>
                                            <p:strVal val="#ppt_y"/>
                                          </p:val>
                                        </p:tav>
                                      </p:tavLst>
                                    </p:anim>
                                  </p:childTnLst>
                                </p:cTn>
                              </p:par>
                              <p:par>
                                <p:cTn id="38" presetID="23" presetClass="entr" presetSubtype="528" fill="hold" grpId="0" nodeType="withEffect">
                                  <p:stCondLst>
                                    <p:cond delay="0"/>
                                  </p:stCondLst>
                                  <p:childTnLst>
                                    <p:set>
                                      <p:cBhvr>
                                        <p:cTn id="39" dur="1" fill="hold">
                                          <p:stCondLst>
                                            <p:cond delay="0"/>
                                          </p:stCondLst>
                                        </p:cTn>
                                        <p:tgtEl>
                                          <p:spTgt spid="10"/>
                                        </p:tgtEl>
                                        <p:attrNameLst>
                                          <p:attrName>style.visibility</p:attrName>
                                        </p:attrNameLst>
                                      </p:cBhvr>
                                      <p:to>
                                        <p:strVal val="visible"/>
                                      </p:to>
                                    </p:set>
                                    <p:anim calcmode="lin" valueType="num">
                                      <p:cBhvr>
                                        <p:cTn id="40" dur="3000" fill="hold"/>
                                        <p:tgtEl>
                                          <p:spTgt spid="10"/>
                                        </p:tgtEl>
                                        <p:attrNameLst>
                                          <p:attrName>ppt_w</p:attrName>
                                        </p:attrNameLst>
                                      </p:cBhvr>
                                      <p:tavLst>
                                        <p:tav tm="0">
                                          <p:val>
                                            <p:fltVal val="0"/>
                                          </p:val>
                                        </p:tav>
                                        <p:tav tm="100000">
                                          <p:val>
                                            <p:strVal val="#ppt_w"/>
                                          </p:val>
                                        </p:tav>
                                      </p:tavLst>
                                    </p:anim>
                                    <p:anim calcmode="lin" valueType="num">
                                      <p:cBhvr>
                                        <p:cTn id="41" dur="3000" fill="hold"/>
                                        <p:tgtEl>
                                          <p:spTgt spid="10"/>
                                        </p:tgtEl>
                                        <p:attrNameLst>
                                          <p:attrName>ppt_h</p:attrName>
                                        </p:attrNameLst>
                                      </p:cBhvr>
                                      <p:tavLst>
                                        <p:tav tm="0">
                                          <p:val>
                                            <p:fltVal val="0"/>
                                          </p:val>
                                        </p:tav>
                                        <p:tav tm="100000">
                                          <p:val>
                                            <p:strVal val="#ppt_h"/>
                                          </p:val>
                                        </p:tav>
                                      </p:tavLst>
                                    </p:anim>
                                    <p:anim calcmode="lin" valueType="num">
                                      <p:cBhvr>
                                        <p:cTn id="42" dur="3000" fill="hold"/>
                                        <p:tgtEl>
                                          <p:spTgt spid="10"/>
                                        </p:tgtEl>
                                        <p:attrNameLst>
                                          <p:attrName>ppt_x</p:attrName>
                                        </p:attrNameLst>
                                      </p:cBhvr>
                                      <p:tavLst>
                                        <p:tav tm="0">
                                          <p:val>
                                            <p:fltVal val="0.5"/>
                                          </p:val>
                                        </p:tav>
                                        <p:tav tm="100000">
                                          <p:val>
                                            <p:strVal val="#ppt_x"/>
                                          </p:val>
                                        </p:tav>
                                      </p:tavLst>
                                    </p:anim>
                                    <p:anim calcmode="lin" valueType="num">
                                      <p:cBhvr>
                                        <p:cTn id="43" dur="3000" fill="hold"/>
                                        <p:tgtEl>
                                          <p:spTgt spid="10"/>
                                        </p:tgtEl>
                                        <p:attrNameLst>
                                          <p:attrName>ppt_y</p:attrName>
                                        </p:attrNameLst>
                                      </p:cBhvr>
                                      <p:tavLst>
                                        <p:tav tm="0">
                                          <p:val>
                                            <p:fltVal val="0.5"/>
                                          </p:val>
                                        </p:tav>
                                        <p:tav tm="100000">
                                          <p:val>
                                            <p:strVal val="#ppt_y"/>
                                          </p:val>
                                        </p:tav>
                                      </p:tavLst>
                                    </p:anim>
                                  </p:childTnLst>
                                </p:cTn>
                              </p:par>
                              <p:par>
                                <p:cTn id="44" presetID="23" presetClass="entr" presetSubtype="528" fill="hold" grpId="0"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3000" fill="hold"/>
                                        <p:tgtEl>
                                          <p:spTgt spid="11"/>
                                        </p:tgtEl>
                                        <p:attrNameLst>
                                          <p:attrName>ppt_w</p:attrName>
                                        </p:attrNameLst>
                                      </p:cBhvr>
                                      <p:tavLst>
                                        <p:tav tm="0">
                                          <p:val>
                                            <p:fltVal val="0"/>
                                          </p:val>
                                        </p:tav>
                                        <p:tav tm="100000">
                                          <p:val>
                                            <p:strVal val="#ppt_w"/>
                                          </p:val>
                                        </p:tav>
                                      </p:tavLst>
                                    </p:anim>
                                    <p:anim calcmode="lin" valueType="num">
                                      <p:cBhvr>
                                        <p:cTn id="47" dur="3000" fill="hold"/>
                                        <p:tgtEl>
                                          <p:spTgt spid="11"/>
                                        </p:tgtEl>
                                        <p:attrNameLst>
                                          <p:attrName>ppt_h</p:attrName>
                                        </p:attrNameLst>
                                      </p:cBhvr>
                                      <p:tavLst>
                                        <p:tav tm="0">
                                          <p:val>
                                            <p:fltVal val="0"/>
                                          </p:val>
                                        </p:tav>
                                        <p:tav tm="100000">
                                          <p:val>
                                            <p:strVal val="#ppt_h"/>
                                          </p:val>
                                        </p:tav>
                                      </p:tavLst>
                                    </p:anim>
                                    <p:anim calcmode="lin" valueType="num">
                                      <p:cBhvr>
                                        <p:cTn id="48" dur="3000" fill="hold"/>
                                        <p:tgtEl>
                                          <p:spTgt spid="11"/>
                                        </p:tgtEl>
                                        <p:attrNameLst>
                                          <p:attrName>ppt_x</p:attrName>
                                        </p:attrNameLst>
                                      </p:cBhvr>
                                      <p:tavLst>
                                        <p:tav tm="0">
                                          <p:val>
                                            <p:fltVal val="0.5"/>
                                          </p:val>
                                        </p:tav>
                                        <p:tav tm="100000">
                                          <p:val>
                                            <p:strVal val="#ppt_x"/>
                                          </p:val>
                                        </p:tav>
                                      </p:tavLst>
                                    </p:anim>
                                    <p:anim calcmode="lin" valueType="num">
                                      <p:cBhvr>
                                        <p:cTn id="49" dur="3000" fill="hold"/>
                                        <p:tgtEl>
                                          <p:spTgt spid="11"/>
                                        </p:tgtEl>
                                        <p:attrNameLst>
                                          <p:attrName>ppt_y</p:attrName>
                                        </p:attrNameLst>
                                      </p:cBhvr>
                                      <p:tavLst>
                                        <p:tav tm="0">
                                          <p:val>
                                            <p:fltVal val="0.5"/>
                                          </p:val>
                                        </p:tav>
                                        <p:tav tm="100000">
                                          <p:val>
                                            <p:strVal val="#ppt_y"/>
                                          </p:val>
                                        </p:tav>
                                      </p:tavLst>
                                    </p:anim>
                                  </p:childTnLst>
                                </p:cTn>
                              </p:par>
                              <p:par>
                                <p:cTn id="50" presetID="23" presetClass="entr" presetSubtype="528" fill="hold" grpId="0" nodeType="withEffect">
                                  <p:stCondLst>
                                    <p:cond delay="0"/>
                                  </p:stCondLst>
                                  <p:childTnLst>
                                    <p:set>
                                      <p:cBhvr>
                                        <p:cTn id="51" dur="1" fill="hold">
                                          <p:stCondLst>
                                            <p:cond delay="0"/>
                                          </p:stCondLst>
                                        </p:cTn>
                                        <p:tgtEl>
                                          <p:spTgt spid="12"/>
                                        </p:tgtEl>
                                        <p:attrNameLst>
                                          <p:attrName>style.visibility</p:attrName>
                                        </p:attrNameLst>
                                      </p:cBhvr>
                                      <p:to>
                                        <p:strVal val="visible"/>
                                      </p:to>
                                    </p:set>
                                    <p:anim calcmode="lin" valueType="num">
                                      <p:cBhvr>
                                        <p:cTn id="52" dur="3000" fill="hold"/>
                                        <p:tgtEl>
                                          <p:spTgt spid="12"/>
                                        </p:tgtEl>
                                        <p:attrNameLst>
                                          <p:attrName>ppt_w</p:attrName>
                                        </p:attrNameLst>
                                      </p:cBhvr>
                                      <p:tavLst>
                                        <p:tav tm="0">
                                          <p:val>
                                            <p:fltVal val="0"/>
                                          </p:val>
                                        </p:tav>
                                        <p:tav tm="100000">
                                          <p:val>
                                            <p:strVal val="#ppt_w"/>
                                          </p:val>
                                        </p:tav>
                                      </p:tavLst>
                                    </p:anim>
                                    <p:anim calcmode="lin" valueType="num">
                                      <p:cBhvr>
                                        <p:cTn id="53" dur="3000" fill="hold"/>
                                        <p:tgtEl>
                                          <p:spTgt spid="12"/>
                                        </p:tgtEl>
                                        <p:attrNameLst>
                                          <p:attrName>ppt_h</p:attrName>
                                        </p:attrNameLst>
                                      </p:cBhvr>
                                      <p:tavLst>
                                        <p:tav tm="0">
                                          <p:val>
                                            <p:fltVal val="0"/>
                                          </p:val>
                                        </p:tav>
                                        <p:tav tm="100000">
                                          <p:val>
                                            <p:strVal val="#ppt_h"/>
                                          </p:val>
                                        </p:tav>
                                      </p:tavLst>
                                    </p:anim>
                                    <p:anim calcmode="lin" valueType="num">
                                      <p:cBhvr>
                                        <p:cTn id="54" dur="3000" fill="hold"/>
                                        <p:tgtEl>
                                          <p:spTgt spid="12"/>
                                        </p:tgtEl>
                                        <p:attrNameLst>
                                          <p:attrName>ppt_x</p:attrName>
                                        </p:attrNameLst>
                                      </p:cBhvr>
                                      <p:tavLst>
                                        <p:tav tm="0">
                                          <p:val>
                                            <p:fltVal val="0.5"/>
                                          </p:val>
                                        </p:tav>
                                        <p:tav tm="100000">
                                          <p:val>
                                            <p:strVal val="#ppt_x"/>
                                          </p:val>
                                        </p:tav>
                                      </p:tavLst>
                                    </p:anim>
                                    <p:anim calcmode="lin" valueType="num">
                                      <p:cBhvr>
                                        <p:cTn id="55" dur="3000" fill="hold"/>
                                        <p:tgtEl>
                                          <p:spTgt spid="12"/>
                                        </p:tgtEl>
                                        <p:attrNameLst>
                                          <p:attrName>ppt_y</p:attrName>
                                        </p:attrNameLst>
                                      </p:cBhvr>
                                      <p:tavLst>
                                        <p:tav tm="0">
                                          <p:val>
                                            <p:fltVal val="0.5"/>
                                          </p:val>
                                        </p:tav>
                                        <p:tav tm="100000">
                                          <p:val>
                                            <p:strVal val="#ppt_y"/>
                                          </p:val>
                                        </p:tav>
                                      </p:tavLst>
                                    </p:anim>
                                  </p:childTnLst>
                                </p:cTn>
                              </p:par>
                              <p:par>
                                <p:cTn id="56" presetID="23" presetClass="entr" presetSubtype="528" fill="hold" grpId="0" nodeType="withEffect">
                                  <p:stCondLst>
                                    <p:cond delay="0"/>
                                  </p:stCondLst>
                                  <p:childTnLst>
                                    <p:set>
                                      <p:cBhvr>
                                        <p:cTn id="57" dur="1" fill="hold">
                                          <p:stCondLst>
                                            <p:cond delay="0"/>
                                          </p:stCondLst>
                                        </p:cTn>
                                        <p:tgtEl>
                                          <p:spTgt spid="13"/>
                                        </p:tgtEl>
                                        <p:attrNameLst>
                                          <p:attrName>style.visibility</p:attrName>
                                        </p:attrNameLst>
                                      </p:cBhvr>
                                      <p:to>
                                        <p:strVal val="visible"/>
                                      </p:to>
                                    </p:set>
                                    <p:anim calcmode="lin" valueType="num">
                                      <p:cBhvr>
                                        <p:cTn id="58" dur="3000" fill="hold"/>
                                        <p:tgtEl>
                                          <p:spTgt spid="13"/>
                                        </p:tgtEl>
                                        <p:attrNameLst>
                                          <p:attrName>ppt_w</p:attrName>
                                        </p:attrNameLst>
                                      </p:cBhvr>
                                      <p:tavLst>
                                        <p:tav tm="0">
                                          <p:val>
                                            <p:fltVal val="0"/>
                                          </p:val>
                                        </p:tav>
                                        <p:tav tm="100000">
                                          <p:val>
                                            <p:strVal val="#ppt_w"/>
                                          </p:val>
                                        </p:tav>
                                      </p:tavLst>
                                    </p:anim>
                                    <p:anim calcmode="lin" valueType="num">
                                      <p:cBhvr>
                                        <p:cTn id="59" dur="3000" fill="hold"/>
                                        <p:tgtEl>
                                          <p:spTgt spid="13"/>
                                        </p:tgtEl>
                                        <p:attrNameLst>
                                          <p:attrName>ppt_h</p:attrName>
                                        </p:attrNameLst>
                                      </p:cBhvr>
                                      <p:tavLst>
                                        <p:tav tm="0">
                                          <p:val>
                                            <p:fltVal val="0"/>
                                          </p:val>
                                        </p:tav>
                                        <p:tav tm="100000">
                                          <p:val>
                                            <p:strVal val="#ppt_h"/>
                                          </p:val>
                                        </p:tav>
                                      </p:tavLst>
                                    </p:anim>
                                    <p:anim calcmode="lin" valueType="num">
                                      <p:cBhvr>
                                        <p:cTn id="60" dur="3000" fill="hold"/>
                                        <p:tgtEl>
                                          <p:spTgt spid="13"/>
                                        </p:tgtEl>
                                        <p:attrNameLst>
                                          <p:attrName>ppt_x</p:attrName>
                                        </p:attrNameLst>
                                      </p:cBhvr>
                                      <p:tavLst>
                                        <p:tav tm="0">
                                          <p:val>
                                            <p:fltVal val="0.5"/>
                                          </p:val>
                                        </p:tav>
                                        <p:tav tm="100000">
                                          <p:val>
                                            <p:strVal val="#ppt_x"/>
                                          </p:val>
                                        </p:tav>
                                      </p:tavLst>
                                    </p:anim>
                                    <p:anim calcmode="lin" valueType="num">
                                      <p:cBhvr>
                                        <p:cTn id="61" dur="3000" fill="hold"/>
                                        <p:tgtEl>
                                          <p:spTgt spid="13"/>
                                        </p:tgtEl>
                                        <p:attrNameLst>
                                          <p:attrName>ppt_y</p:attrName>
                                        </p:attrNameLst>
                                      </p:cBhvr>
                                      <p:tavLst>
                                        <p:tav tm="0">
                                          <p:val>
                                            <p:fltVal val="0.5"/>
                                          </p:val>
                                        </p:tav>
                                        <p:tav tm="100000">
                                          <p:val>
                                            <p:strVal val="#ppt_y"/>
                                          </p:val>
                                        </p:tav>
                                      </p:tavLst>
                                    </p:anim>
                                  </p:childTnLst>
                                </p:cTn>
                              </p:par>
                              <p:par>
                                <p:cTn id="62" presetID="23" presetClass="entr" presetSubtype="528" fill="hold" grpId="0" nodeType="withEffect">
                                  <p:stCondLst>
                                    <p:cond delay="0"/>
                                  </p:stCondLst>
                                  <p:childTnLst>
                                    <p:set>
                                      <p:cBhvr>
                                        <p:cTn id="63" dur="1" fill="hold">
                                          <p:stCondLst>
                                            <p:cond delay="0"/>
                                          </p:stCondLst>
                                        </p:cTn>
                                        <p:tgtEl>
                                          <p:spTgt spid="14"/>
                                        </p:tgtEl>
                                        <p:attrNameLst>
                                          <p:attrName>style.visibility</p:attrName>
                                        </p:attrNameLst>
                                      </p:cBhvr>
                                      <p:to>
                                        <p:strVal val="visible"/>
                                      </p:to>
                                    </p:set>
                                    <p:anim calcmode="lin" valueType="num">
                                      <p:cBhvr>
                                        <p:cTn id="64" dur="3000" fill="hold"/>
                                        <p:tgtEl>
                                          <p:spTgt spid="14"/>
                                        </p:tgtEl>
                                        <p:attrNameLst>
                                          <p:attrName>ppt_w</p:attrName>
                                        </p:attrNameLst>
                                      </p:cBhvr>
                                      <p:tavLst>
                                        <p:tav tm="0">
                                          <p:val>
                                            <p:fltVal val="0"/>
                                          </p:val>
                                        </p:tav>
                                        <p:tav tm="100000">
                                          <p:val>
                                            <p:strVal val="#ppt_w"/>
                                          </p:val>
                                        </p:tav>
                                      </p:tavLst>
                                    </p:anim>
                                    <p:anim calcmode="lin" valueType="num">
                                      <p:cBhvr>
                                        <p:cTn id="65" dur="3000" fill="hold"/>
                                        <p:tgtEl>
                                          <p:spTgt spid="14"/>
                                        </p:tgtEl>
                                        <p:attrNameLst>
                                          <p:attrName>ppt_h</p:attrName>
                                        </p:attrNameLst>
                                      </p:cBhvr>
                                      <p:tavLst>
                                        <p:tav tm="0">
                                          <p:val>
                                            <p:fltVal val="0"/>
                                          </p:val>
                                        </p:tav>
                                        <p:tav tm="100000">
                                          <p:val>
                                            <p:strVal val="#ppt_h"/>
                                          </p:val>
                                        </p:tav>
                                      </p:tavLst>
                                    </p:anim>
                                    <p:anim calcmode="lin" valueType="num">
                                      <p:cBhvr>
                                        <p:cTn id="66" dur="3000" fill="hold"/>
                                        <p:tgtEl>
                                          <p:spTgt spid="14"/>
                                        </p:tgtEl>
                                        <p:attrNameLst>
                                          <p:attrName>ppt_x</p:attrName>
                                        </p:attrNameLst>
                                      </p:cBhvr>
                                      <p:tavLst>
                                        <p:tav tm="0">
                                          <p:val>
                                            <p:fltVal val="0.5"/>
                                          </p:val>
                                        </p:tav>
                                        <p:tav tm="100000">
                                          <p:val>
                                            <p:strVal val="#ppt_x"/>
                                          </p:val>
                                        </p:tav>
                                      </p:tavLst>
                                    </p:anim>
                                    <p:anim calcmode="lin" valueType="num">
                                      <p:cBhvr>
                                        <p:cTn id="67" dur="3000" fill="hold"/>
                                        <p:tgtEl>
                                          <p:spTgt spid="14"/>
                                        </p:tgtEl>
                                        <p:attrNameLst>
                                          <p:attrName>ppt_y</p:attrName>
                                        </p:attrNameLst>
                                      </p:cBhvr>
                                      <p:tavLst>
                                        <p:tav tm="0">
                                          <p:val>
                                            <p:fltVal val="0.5"/>
                                          </p:val>
                                        </p:tav>
                                        <p:tav tm="100000">
                                          <p:val>
                                            <p:strVal val="#ppt_y"/>
                                          </p:val>
                                        </p:tav>
                                      </p:tavLst>
                                    </p:anim>
                                  </p:childTnLst>
                                </p:cTn>
                              </p:par>
                              <p:par>
                                <p:cTn id="68" presetID="23" presetClass="entr" presetSubtype="528" fill="hold" grpId="0" nodeType="withEffect">
                                  <p:stCondLst>
                                    <p:cond delay="0"/>
                                  </p:stCondLst>
                                  <p:childTnLst>
                                    <p:set>
                                      <p:cBhvr>
                                        <p:cTn id="69" dur="1" fill="hold">
                                          <p:stCondLst>
                                            <p:cond delay="0"/>
                                          </p:stCondLst>
                                        </p:cTn>
                                        <p:tgtEl>
                                          <p:spTgt spid="15"/>
                                        </p:tgtEl>
                                        <p:attrNameLst>
                                          <p:attrName>style.visibility</p:attrName>
                                        </p:attrNameLst>
                                      </p:cBhvr>
                                      <p:to>
                                        <p:strVal val="visible"/>
                                      </p:to>
                                    </p:set>
                                    <p:anim calcmode="lin" valueType="num">
                                      <p:cBhvr>
                                        <p:cTn id="70" dur="3000" fill="hold"/>
                                        <p:tgtEl>
                                          <p:spTgt spid="15"/>
                                        </p:tgtEl>
                                        <p:attrNameLst>
                                          <p:attrName>ppt_w</p:attrName>
                                        </p:attrNameLst>
                                      </p:cBhvr>
                                      <p:tavLst>
                                        <p:tav tm="0">
                                          <p:val>
                                            <p:fltVal val="0"/>
                                          </p:val>
                                        </p:tav>
                                        <p:tav tm="100000">
                                          <p:val>
                                            <p:strVal val="#ppt_w"/>
                                          </p:val>
                                        </p:tav>
                                      </p:tavLst>
                                    </p:anim>
                                    <p:anim calcmode="lin" valueType="num">
                                      <p:cBhvr>
                                        <p:cTn id="71" dur="3000" fill="hold"/>
                                        <p:tgtEl>
                                          <p:spTgt spid="15"/>
                                        </p:tgtEl>
                                        <p:attrNameLst>
                                          <p:attrName>ppt_h</p:attrName>
                                        </p:attrNameLst>
                                      </p:cBhvr>
                                      <p:tavLst>
                                        <p:tav tm="0">
                                          <p:val>
                                            <p:fltVal val="0"/>
                                          </p:val>
                                        </p:tav>
                                        <p:tav tm="100000">
                                          <p:val>
                                            <p:strVal val="#ppt_h"/>
                                          </p:val>
                                        </p:tav>
                                      </p:tavLst>
                                    </p:anim>
                                    <p:anim calcmode="lin" valueType="num">
                                      <p:cBhvr>
                                        <p:cTn id="72" dur="3000" fill="hold"/>
                                        <p:tgtEl>
                                          <p:spTgt spid="15"/>
                                        </p:tgtEl>
                                        <p:attrNameLst>
                                          <p:attrName>ppt_x</p:attrName>
                                        </p:attrNameLst>
                                      </p:cBhvr>
                                      <p:tavLst>
                                        <p:tav tm="0">
                                          <p:val>
                                            <p:fltVal val="0.5"/>
                                          </p:val>
                                        </p:tav>
                                        <p:tav tm="100000">
                                          <p:val>
                                            <p:strVal val="#ppt_x"/>
                                          </p:val>
                                        </p:tav>
                                      </p:tavLst>
                                    </p:anim>
                                    <p:anim calcmode="lin" valueType="num">
                                      <p:cBhvr>
                                        <p:cTn id="73" dur="3000" fill="hold"/>
                                        <p:tgtEl>
                                          <p:spTgt spid="15"/>
                                        </p:tgtEl>
                                        <p:attrNameLst>
                                          <p:attrName>ppt_y</p:attrName>
                                        </p:attrNameLst>
                                      </p:cBhvr>
                                      <p:tavLst>
                                        <p:tav tm="0">
                                          <p:val>
                                            <p:fltVal val="0.5"/>
                                          </p:val>
                                        </p:tav>
                                        <p:tav tm="100000">
                                          <p:val>
                                            <p:strVal val="#ppt_y"/>
                                          </p:val>
                                        </p:tav>
                                      </p:tavLst>
                                    </p:anim>
                                  </p:childTnLst>
                                </p:cTn>
                              </p:par>
                              <p:par>
                                <p:cTn id="74" presetID="23" presetClass="entr" presetSubtype="528" fill="hold" grpId="0" nodeType="with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p:cTn id="76" dur="3000" fill="hold"/>
                                        <p:tgtEl>
                                          <p:spTgt spid="16"/>
                                        </p:tgtEl>
                                        <p:attrNameLst>
                                          <p:attrName>ppt_w</p:attrName>
                                        </p:attrNameLst>
                                      </p:cBhvr>
                                      <p:tavLst>
                                        <p:tav tm="0">
                                          <p:val>
                                            <p:fltVal val="0"/>
                                          </p:val>
                                        </p:tav>
                                        <p:tav tm="100000">
                                          <p:val>
                                            <p:strVal val="#ppt_w"/>
                                          </p:val>
                                        </p:tav>
                                      </p:tavLst>
                                    </p:anim>
                                    <p:anim calcmode="lin" valueType="num">
                                      <p:cBhvr>
                                        <p:cTn id="77" dur="3000" fill="hold"/>
                                        <p:tgtEl>
                                          <p:spTgt spid="16"/>
                                        </p:tgtEl>
                                        <p:attrNameLst>
                                          <p:attrName>ppt_h</p:attrName>
                                        </p:attrNameLst>
                                      </p:cBhvr>
                                      <p:tavLst>
                                        <p:tav tm="0">
                                          <p:val>
                                            <p:fltVal val="0"/>
                                          </p:val>
                                        </p:tav>
                                        <p:tav tm="100000">
                                          <p:val>
                                            <p:strVal val="#ppt_h"/>
                                          </p:val>
                                        </p:tav>
                                      </p:tavLst>
                                    </p:anim>
                                    <p:anim calcmode="lin" valueType="num">
                                      <p:cBhvr>
                                        <p:cTn id="78" dur="3000" fill="hold"/>
                                        <p:tgtEl>
                                          <p:spTgt spid="16"/>
                                        </p:tgtEl>
                                        <p:attrNameLst>
                                          <p:attrName>ppt_x</p:attrName>
                                        </p:attrNameLst>
                                      </p:cBhvr>
                                      <p:tavLst>
                                        <p:tav tm="0">
                                          <p:val>
                                            <p:fltVal val="0.5"/>
                                          </p:val>
                                        </p:tav>
                                        <p:tav tm="100000">
                                          <p:val>
                                            <p:strVal val="#ppt_x"/>
                                          </p:val>
                                        </p:tav>
                                      </p:tavLst>
                                    </p:anim>
                                    <p:anim calcmode="lin" valueType="num">
                                      <p:cBhvr>
                                        <p:cTn id="79" dur="3000" fill="hold"/>
                                        <p:tgtEl>
                                          <p:spTgt spid="16"/>
                                        </p:tgtEl>
                                        <p:attrNameLst>
                                          <p:attrName>ppt_y</p:attrName>
                                        </p:attrNameLst>
                                      </p:cBhvr>
                                      <p:tavLst>
                                        <p:tav tm="0">
                                          <p:val>
                                            <p:fltVal val="0.5"/>
                                          </p:val>
                                        </p:tav>
                                        <p:tav tm="100000">
                                          <p:val>
                                            <p:strVal val="#ppt_y"/>
                                          </p:val>
                                        </p:tav>
                                      </p:tavLst>
                                    </p:anim>
                                  </p:childTnLst>
                                </p:cTn>
                              </p:par>
                              <p:par>
                                <p:cTn id="80" presetID="8" presetClass="emph" presetSubtype="0" fill="hold" grpId="1" nodeType="withEffect">
                                  <p:stCondLst>
                                    <p:cond delay="0"/>
                                  </p:stCondLst>
                                  <p:childTnLst>
                                    <p:animRot by="21600000">
                                      <p:cBhvr>
                                        <p:cTn id="81" dur="3000" fill="hold"/>
                                        <p:tgtEl>
                                          <p:spTgt spid="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6"/>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7"/>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8"/>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9"/>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10"/>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1"/>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3"/>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4"/>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5"/>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16"/>
                                        </p:tgtEl>
                                        <p:attrNameLst>
                                          <p:attrName>r</p:attrName>
                                        </p:attrNameLst>
                                      </p:cBhvr>
                                    </p:animRot>
                                  </p:childTnLst>
                                </p:cTn>
                              </p:par>
                            </p:childTnLst>
                          </p:cTn>
                        </p:par>
                        <p:par>
                          <p:cTn id="104" fill="hold">
                            <p:stCondLst>
                              <p:cond delay="3000"/>
                            </p:stCondLst>
                            <p:childTnLst>
                              <p:par>
                                <p:cTn id="105" presetID="23" presetClass="exit" presetSubtype="544" fill="hold" grpId="2" nodeType="afterEffect">
                                  <p:stCondLst>
                                    <p:cond delay="0"/>
                                  </p:stCondLst>
                                  <p:childTnLst>
                                    <p:anim calcmode="lin" valueType="num">
                                      <p:cBhvr>
                                        <p:cTn id="106" dur="3000"/>
                                        <p:tgtEl>
                                          <p:spTgt spid="5"/>
                                        </p:tgtEl>
                                        <p:attrNameLst>
                                          <p:attrName>ppt_w</p:attrName>
                                        </p:attrNameLst>
                                      </p:cBhvr>
                                      <p:tavLst>
                                        <p:tav tm="0">
                                          <p:val>
                                            <p:strVal val="ppt_w"/>
                                          </p:val>
                                        </p:tav>
                                        <p:tav tm="100000">
                                          <p:val>
                                            <p:fltVal val="0"/>
                                          </p:val>
                                        </p:tav>
                                      </p:tavLst>
                                    </p:anim>
                                    <p:anim calcmode="lin" valueType="num">
                                      <p:cBhvr>
                                        <p:cTn id="107" dur="3000"/>
                                        <p:tgtEl>
                                          <p:spTgt spid="5"/>
                                        </p:tgtEl>
                                        <p:attrNameLst>
                                          <p:attrName>ppt_h</p:attrName>
                                        </p:attrNameLst>
                                      </p:cBhvr>
                                      <p:tavLst>
                                        <p:tav tm="0">
                                          <p:val>
                                            <p:strVal val="ppt_h"/>
                                          </p:val>
                                        </p:tav>
                                        <p:tav tm="100000">
                                          <p:val>
                                            <p:fltVal val="0"/>
                                          </p:val>
                                        </p:tav>
                                      </p:tavLst>
                                    </p:anim>
                                    <p:anim calcmode="lin" valueType="num">
                                      <p:cBhvr>
                                        <p:cTn id="108" dur="3000"/>
                                        <p:tgtEl>
                                          <p:spTgt spid="5"/>
                                        </p:tgtEl>
                                        <p:attrNameLst>
                                          <p:attrName>ppt_x</p:attrName>
                                        </p:attrNameLst>
                                      </p:cBhvr>
                                      <p:tavLst>
                                        <p:tav tm="0">
                                          <p:val>
                                            <p:strVal val="ppt_x"/>
                                          </p:val>
                                        </p:tav>
                                        <p:tav tm="100000">
                                          <p:val>
                                            <p:fltVal val="0.5"/>
                                          </p:val>
                                        </p:tav>
                                      </p:tavLst>
                                    </p:anim>
                                    <p:anim calcmode="lin" valueType="num">
                                      <p:cBhvr>
                                        <p:cTn id="109" dur="3000"/>
                                        <p:tgtEl>
                                          <p:spTgt spid="5"/>
                                        </p:tgtEl>
                                        <p:attrNameLst>
                                          <p:attrName>ppt_y</p:attrName>
                                        </p:attrNameLst>
                                      </p:cBhvr>
                                      <p:tavLst>
                                        <p:tav tm="0">
                                          <p:val>
                                            <p:strVal val="ppt_y"/>
                                          </p:val>
                                        </p:tav>
                                        <p:tav tm="100000">
                                          <p:val>
                                            <p:fltVal val="0.5"/>
                                          </p:val>
                                        </p:tav>
                                      </p:tavLst>
                                    </p:anim>
                                    <p:set>
                                      <p:cBhvr>
                                        <p:cTn id="110" dur="1" fill="hold">
                                          <p:stCondLst>
                                            <p:cond delay="2999"/>
                                          </p:stCondLst>
                                        </p:cTn>
                                        <p:tgtEl>
                                          <p:spTgt spid="5"/>
                                        </p:tgtEl>
                                        <p:attrNameLst>
                                          <p:attrName>style.visibility</p:attrName>
                                        </p:attrNameLst>
                                      </p:cBhvr>
                                      <p:to>
                                        <p:strVal val="hidden"/>
                                      </p:to>
                                    </p:set>
                                  </p:childTnLst>
                                </p:cTn>
                              </p:par>
                              <p:par>
                                <p:cTn id="111" presetID="23" presetClass="exit" presetSubtype="544" fill="hold" grpId="2" nodeType="withEffect">
                                  <p:stCondLst>
                                    <p:cond delay="0"/>
                                  </p:stCondLst>
                                  <p:childTnLst>
                                    <p:anim calcmode="lin" valueType="num">
                                      <p:cBhvr>
                                        <p:cTn id="112" dur="3000"/>
                                        <p:tgtEl>
                                          <p:spTgt spid="6"/>
                                        </p:tgtEl>
                                        <p:attrNameLst>
                                          <p:attrName>ppt_w</p:attrName>
                                        </p:attrNameLst>
                                      </p:cBhvr>
                                      <p:tavLst>
                                        <p:tav tm="0">
                                          <p:val>
                                            <p:strVal val="ppt_w"/>
                                          </p:val>
                                        </p:tav>
                                        <p:tav tm="100000">
                                          <p:val>
                                            <p:fltVal val="0"/>
                                          </p:val>
                                        </p:tav>
                                      </p:tavLst>
                                    </p:anim>
                                    <p:anim calcmode="lin" valueType="num">
                                      <p:cBhvr>
                                        <p:cTn id="113" dur="3000"/>
                                        <p:tgtEl>
                                          <p:spTgt spid="6"/>
                                        </p:tgtEl>
                                        <p:attrNameLst>
                                          <p:attrName>ppt_h</p:attrName>
                                        </p:attrNameLst>
                                      </p:cBhvr>
                                      <p:tavLst>
                                        <p:tav tm="0">
                                          <p:val>
                                            <p:strVal val="ppt_h"/>
                                          </p:val>
                                        </p:tav>
                                        <p:tav tm="100000">
                                          <p:val>
                                            <p:fltVal val="0"/>
                                          </p:val>
                                        </p:tav>
                                      </p:tavLst>
                                    </p:anim>
                                    <p:anim calcmode="lin" valueType="num">
                                      <p:cBhvr>
                                        <p:cTn id="114" dur="3000"/>
                                        <p:tgtEl>
                                          <p:spTgt spid="6"/>
                                        </p:tgtEl>
                                        <p:attrNameLst>
                                          <p:attrName>ppt_x</p:attrName>
                                        </p:attrNameLst>
                                      </p:cBhvr>
                                      <p:tavLst>
                                        <p:tav tm="0">
                                          <p:val>
                                            <p:strVal val="ppt_x"/>
                                          </p:val>
                                        </p:tav>
                                        <p:tav tm="100000">
                                          <p:val>
                                            <p:fltVal val="0.5"/>
                                          </p:val>
                                        </p:tav>
                                      </p:tavLst>
                                    </p:anim>
                                    <p:anim calcmode="lin" valueType="num">
                                      <p:cBhvr>
                                        <p:cTn id="115" dur="3000"/>
                                        <p:tgtEl>
                                          <p:spTgt spid="6"/>
                                        </p:tgtEl>
                                        <p:attrNameLst>
                                          <p:attrName>ppt_y</p:attrName>
                                        </p:attrNameLst>
                                      </p:cBhvr>
                                      <p:tavLst>
                                        <p:tav tm="0">
                                          <p:val>
                                            <p:strVal val="ppt_y"/>
                                          </p:val>
                                        </p:tav>
                                        <p:tav tm="100000">
                                          <p:val>
                                            <p:fltVal val="0.5"/>
                                          </p:val>
                                        </p:tav>
                                      </p:tavLst>
                                    </p:anim>
                                    <p:set>
                                      <p:cBhvr>
                                        <p:cTn id="116" dur="1" fill="hold">
                                          <p:stCondLst>
                                            <p:cond delay="2999"/>
                                          </p:stCondLst>
                                        </p:cTn>
                                        <p:tgtEl>
                                          <p:spTgt spid="6"/>
                                        </p:tgtEl>
                                        <p:attrNameLst>
                                          <p:attrName>style.visibility</p:attrName>
                                        </p:attrNameLst>
                                      </p:cBhvr>
                                      <p:to>
                                        <p:strVal val="hidden"/>
                                      </p:to>
                                    </p:set>
                                  </p:childTnLst>
                                </p:cTn>
                              </p:par>
                              <p:par>
                                <p:cTn id="117" presetID="23" presetClass="exit" presetSubtype="544" fill="hold" grpId="2" nodeType="withEffect">
                                  <p:stCondLst>
                                    <p:cond delay="0"/>
                                  </p:stCondLst>
                                  <p:childTnLst>
                                    <p:anim calcmode="lin" valueType="num">
                                      <p:cBhvr>
                                        <p:cTn id="118" dur="3000"/>
                                        <p:tgtEl>
                                          <p:spTgt spid="7"/>
                                        </p:tgtEl>
                                        <p:attrNameLst>
                                          <p:attrName>ppt_w</p:attrName>
                                        </p:attrNameLst>
                                      </p:cBhvr>
                                      <p:tavLst>
                                        <p:tav tm="0">
                                          <p:val>
                                            <p:strVal val="ppt_w"/>
                                          </p:val>
                                        </p:tav>
                                        <p:tav tm="100000">
                                          <p:val>
                                            <p:fltVal val="0"/>
                                          </p:val>
                                        </p:tav>
                                      </p:tavLst>
                                    </p:anim>
                                    <p:anim calcmode="lin" valueType="num">
                                      <p:cBhvr>
                                        <p:cTn id="119" dur="3000"/>
                                        <p:tgtEl>
                                          <p:spTgt spid="7"/>
                                        </p:tgtEl>
                                        <p:attrNameLst>
                                          <p:attrName>ppt_h</p:attrName>
                                        </p:attrNameLst>
                                      </p:cBhvr>
                                      <p:tavLst>
                                        <p:tav tm="0">
                                          <p:val>
                                            <p:strVal val="ppt_h"/>
                                          </p:val>
                                        </p:tav>
                                        <p:tav tm="100000">
                                          <p:val>
                                            <p:fltVal val="0"/>
                                          </p:val>
                                        </p:tav>
                                      </p:tavLst>
                                    </p:anim>
                                    <p:anim calcmode="lin" valueType="num">
                                      <p:cBhvr>
                                        <p:cTn id="120" dur="3000"/>
                                        <p:tgtEl>
                                          <p:spTgt spid="7"/>
                                        </p:tgtEl>
                                        <p:attrNameLst>
                                          <p:attrName>ppt_x</p:attrName>
                                        </p:attrNameLst>
                                      </p:cBhvr>
                                      <p:tavLst>
                                        <p:tav tm="0">
                                          <p:val>
                                            <p:strVal val="ppt_x"/>
                                          </p:val>
                                        </p:tav>
                                        <p:tav tm="100000">
                                          <p:val>
                                            <p:fltVal val="0.5"/>
                                          </p:val>
                                        </p:tav>
                                      </p:tavLst>
                                    </p:anim>
                                    <p:anim calcmode="lin" valueType="num">
                                      <p:cBhvr>
                                        <p:cTn id="121" dur="3000"/>
                                        <p:tgtEl>
                                          <p:spTgt spid="7"/>
                                        </p:tgtEl>
                                        <p:attrNameLst>
                                          <p:attrName>ppt_y</p:attrName>
                                        </p:attrNameLst>
                                      </p:cBhvr>
                                      <p:tavLst>
                                        <p:tav tm="0">
                                          <p:val>
                                            <p:strVal val="ppt_y"/>
                                          </p:val>
                                        </p:tav>
                                        <p:tav tm="100000">
                                          <p:val>
                                            <p:fltVal val="0.5"/>
                                          </p:val>
                                        </p:tav>
                                      </p:tavLst>
                                    </p:anim>
                                    <p:set>
                                      <p:cBhvr>
                                        <p:cTn id="122" dur="1" fill="hold">
                                          <p:stCondLst>
                                            <p:cond delay="2999"/>
                                          </p:stCondLst>
                                        </p:cTn>
                                        <p:tgtEl>
                                          <p:spTgt spid="7"/>
                                        </p:tgtEl>
                                        <p:attrNameLst>
                                          <p:attrName>style.visibility</p:attrName>
                                        </p:attrNameLst>
                                      </p:cBhvr>
                                      <p:to>
                                        <p:strVal val="hidden"/>
                                      </p:to>
                                    </p:set>
                                  </p:childTnLst>
                                </p:cTn>
                              </p:par>
                              <p:par>
                                <p:cTn id="123" presetID="23" presetClass="exit" presetSubtype="544" fill="hold" grpId="2" nodeType="withEffect">
                                  <p:stCondLst>
                                    <p:cond delay="0"/>
                                  </p:stCondLst>
                                  <p:childTnLst>
                                    <p:anim calcmode="lin" valueType="num">
                                      <p:cBhvr>
                                        <p:cTn id="124" dur="3000"/>
                                        <p:tgtEl>
                                          <p:spTgt spid="8"/>
                                        </p:tgtEl>
                                        <p:attrNameLst>
                                          <p:attrName>ppt_w</p:attrName>
                                        </p:attrNameLst>
                                      </p:cBhvr>
                                      <p:tavLst>
                                        <p:tav tm="0">
                                          <p:val>
                                            <p:strVal val="ppt_w"/>
                                          </p:val>
                                        </p:tav>
                                        <p:tav tm="100000">
                                          <p:val>
                                            <p:fltVal val="0"/>
                                          </p:val>
                                        </p:tav>
                                      </p:tavLst>
                                    </p:anim>
                                    <p:anim calcmode="lin" valueType="num">
                                      <p:cBhvr>
                                        <p:cTn id="125" dur="3000"/>
                                        <p:tgtEl>
                                          <p:spTgt spid="8"/>
                                        </p:tgtEl>
                                        <p:attrNameLst>
                                          <p:attrName>ppt_h</p:attrName>
                                        </p:attrNameLst>
                                      </p:cBhvr>
                                      <p:tavLst>
                                        <p:tav tm="0">
                                          <p:val>
                                            <p:strVal val="ppt_h"/>
                                          </p:val>
                                        </p:tav>
                                        <p:tav tm="100000">
                                          <p:val>
                                            <p:fltVal val="0"/>
                                          </p:val>
                                        </p:tav>
                                      </p:tavLst>
                                    </p:anim>
                                    <p:anim calcmode="lin" valueType="num">
                                      <p:cBhvr>
                                        <p:cTn id="126" dur="3000"/>
                                        <p:tgtEl>
                                          <p:spTgt spid="8"/>
                                        </p:tgtEl>
                                        <p:attrNameLst>
                                          <p:attrName>ppt_x</p:attrName>
                                        </p:attrNameLst>
                                      </p:cBhvr>
                                      <p:tavLst>
                                        <p:tav tm="0">
                                          <p:val>
                                            <p:strVal val="ppt_x"/>
                                          </p:val>
                                        </p:tav>
                                        <p:tav tm="100000">
                                          <p:val>
                                            <p:fltVal val="0.5"/>
                                          </p:val>
                                        </p:tav>
                                      </p:tavLst>
                                    </p:anim>
                                    <p:anim calcmode="lin" valueType="num">
                                      <p:cBhvr>
                                        <p:cTn id="127" dur="3000"/>
                                        <p:tgtEl>
                                          <p:spTgt spid="8"/>
                                        </p:tgtEl>
                                        <p:attrNameLst>
                                          <p:attrName>ppt_y</p:attrName>
                                        </p:attrNameLst>
                                      </p:cBhvr>
                                      <p:tavLst>
                                        <p:tav tm="0">
                                          <p:val>
                                            <p:strVal val="ppt_y"/>
                                          </p:val>
                                        </p:tav>
                                        <p:tav tm="100000">
                                          <p:val>
                                            <p:fltVal val="0.5"/>
                                          </p:val>
                                        </p:tav>
                                      </p:tavLst>
                                    </p:anim>
                                    <p:set>
                                      <p:cBhvr>
                                        <p:cTn id="128" dur="1" fill="hold">
                                          <p:stCondLst>
                                            <p:cond delay="2999"/>
                                          </p:stCondLst>
                                        </p:cTn>
                                        <p:tgtEl>
                                          <p:spTgt spid="8"/>
                                        </p:tgtEl>
                                        <p:attrNameLst>
                                          <p:attrName>style.visibility</p:attrName>
                                        </p:attrNameLst>
                                      </p:cBhvr>
                                      <p:to>
                                        <p:strVal val="hidden"/>
                                      </p:to>
                                    </p:set>
                                  </p:childTnLst>
                                </p:cTn>
                              </p:par>
                              <p:par>
                                <p:cTn id="129" presetID="23" presetClass="exit" presetSubtype="544" fill="hold" grpId="2" nodeType="withEffect">
                                  <p:stCondLst>
                                    <p:cond delay="0"/>
                                  </p:stCondLst>
                                  <p:childTnLst>
                                    <p:anim calcmode="lin" valueType="num">
                                      <p:cBhvr>
                                        <p:cTn id="130" dur="3000"/>
                                        <p:tgtEl>
                                          <p:spTgt spid="9"/>
                                        </p:tgtEl>
                                        <p:attrNameLst>
                                          <p:attrName>ppt_w</p:attrName>
                                        </p:attrNameLst>
                                      </p:cBhvr>
                                      <p:tavLst>
                                        <p:tav tm="0">
                                          <p:val>
                                            <p:strVal val="ppt_w"/>
                                          </p:val>
                                        </p:tav>
                                        <p:tav tm="100000">
                                          <p:val>
                                            <p:fltVal val="0"/>
                                          </p:val>
                                        </p:tav>
                                      </p:tavLst>
                                    </p:anim>
                                    <p:anim calcmode="lin" valueType="num">
                                      <p:cBhvr>
                                        <p:cTn id="131" dur="3000"/>
                                        <p:tgtEl>
                                          <p:spTgt spid="9"/>
                                        </p:tgtEl>
                                        <p:attrNameLst>
                                          <p:attrName>ppt_h</p:attrName>
                                        </p:attrNameLst>
                                      </p:cBhvr>
                                      <p:tavLst>
                                        <p:tav tm="0">
                                          <p:val>
                                            <p:strVal val="ppt_h"/>
                                          </p:val>
                                        </p:tav>
                                        <p:tav tm="100000">
                                          <p:val>
                                            <p:fltVal val="0"/>
                                          </p:val>
                                        </p:tav>
                                      </p:tavLst>
                                    </p:anim>
                                    <p:anim calcmode="lin" valueType="num">
                                      <p:cBhvr>
                                        <p:cTn id="132" dur="3000"/>
                                        <p:tgtEl>
                                          <p:spTgt spid="9"/>
                                        </p:tgtEl>
                                        <p:attrNameLst>
                                          <p:attrName>ppt_x</p:attrName>
                                        </p:attrNameLst>
                                      </p:cBhvr>
                                      <p:tavLst>
                                        <p:tav tm="0">
                                          <p:val>
                                            <p:strVal val="ppt_x"/>
                                          </p:val>
                                        </p:tav>
                                        <p:tav tm="100000">
                                          <p:val>
                                            <p:fltVal val="0.5"/>
                                          </p:val>
                                        </p:tav>
                                      </p:tavLst>
                                    </p:anim>
                                    <p:anim calcmode="lin" valueType="num">
                                      <p:cBhvr>
                                        <p:cTn id="133" dur="3000"/>
                                        <p:tgtEl>
                                          <p:spTgt spid="9"/>
                                        </p:tgtEl>
                                        <p:attrNameLst>
                                          <p:attrName>ppt_y</p:attrName>
                                        </p:attrNameLst>
                                      </p:cBhvr>
                                      <p:tavLst>
                                        <p:tav tm="0">
                                          <p:val>
                                            <p:strVal val="ppt_y"/>
                                          </p:val>
                                        </p:tav>
                                        <p:tav tm="100000">
                                          <p:val>
                                            <p:fltVal val="0.5"/>
                                          </p:val>
                                        </p:tav>
                                      </p:tavLst>
                                    </p:anim>
                                    <p:set>
                                      <p:cBhvr>
                                        <p:cTn id="134" dur="1" fill="hold">
                                          <p:stCondLst>
                                            <p:cond delay="2999"/>
                                          </p:stCondLst>
                                        </p:cTn>
                                        <p:tgtEl>
                                          <p:spTgt spid="9"/>
                                        </p:tgtEl>
                                        <p:attrNameLst>
                                          <p:attrName>style.visibility</p:attrName>
                                        </p:attrNameLst>
                                      </p:cBhvr>
                                      <p:to>
                                        <p:strVal val="hidden"/>
                                      </p:to>
                                    </p:set>
                                  </p:childTnLst>
                                </p:cTn>
                              </p:par>
                              <p:par>
                                <p:cTn id="135" presetID="23" presetClass="exit" presetSubtype="544" fill="hold" grpId="2" nodeType="withEffect">
                                  <p:stCondLst>
                                    <p:cond delay="0"/>
                                  </p:stCondLst>
                                  <p:childTnLst>
                                    <p:anim calcmode="lin" valueType="num">
                                      <p:cBhvr>
                                        <p:cTn id="136" dur="3000"/>
                                        <p:tgtEl>
                                          <p:spTgt spid="10"/>
                                        </p:tgtEl>
                                        <p:attrNameLst>
                                          <p:attrName>ppt_w</p:attrName>
                                        </p:attrNameLst>
                                      </p:cBhvr>
                                      <p:tavLst>
                                        <p:tav tm="0">
                                          <p:val>
                                            <p:strVal val="ppt_w"/>
                                          </p:val>
                                        </p:tav>
                                        <p:tav tm="100000">
                                          <p:val>
                                            <p:fltVal val="0"/>
                                          </p:val>
                                        </p:tav>
                                      </p:tavLst>
                                    </p:anim>
                                    <p:anim calcmode="lin" valueType="num">
                                      <p:cBhvr>
                                        <p:cTn id="137" dur="3000"/>
                                        <p:tgtEl>
                                          <p:spTgt spid="10"/>
                                        </p:tgtEl>
                                        <p:attrNameLst>
                                          <p:attrName>ppt_h</p:attrName>
                                        </p:attrNameLst>
                                      </p:cBhvr>
                                      <p:tavLst>
                                        <p:tav tm="0">
                                          <p:val>
                                            <p:strVal val="ppt_h"/>
                                          </p:val>
                                        </p:tav>
                                        <p:tav tm="100000">
                                          <p:val>
                                            <p:fltVal val="0"/>
                                          </p:val>
                                        </p:tav>
                                      </p:tavLst>
                                    </p:anim>
                                    <p:anim calcmode="lin" valueType="num">
                                      <p:cBhvr>
                                        <p:cTn id="138" dur="3000"/>
                                        <p:tgtEl>
                                          <p:spTgt spid="10"/>
                                        </p:tgtEl>
                                        <p:attrNameLst>
                                          <p:attrName>ppt_x</p:attrName>
                                        </p:attrNameLst>
                                      </p:cBhvr>
                                      <p:tavLst>
                                        <p:tav tm="0">
                                          <p:val>
                                            <p:strVal val="ppt_x"/>
                                          </p:val>
                                        </p:tav>
                                        <p:tav tm="100000">
                                          <p:val>
                                            <p:fltVal val="0.5"/>
                                          </p:val>
                                        </p:tav>
                                      </p:tavLst>
                                    </p:anim>
                                    <p:anim calcmode="lin" valueType="num">
                                      <p:cBhvr>
                                        <p:cTn id="139" dur="3000"/>
                                        <p:tgtEl>
                                          <p:spTgt spid="10"/>
                                        </p:tgtEl>
                                        <p:attrNameLst>
                                          <p:attrName>ppt_y</p:attrName>
                                        </p:attrNameLst>
                                      </p:cBhvr>
                                      <p:tavLst>
                                        <p:tav tm="0">
                                          <p:val>
                                            <p:strVal val="ppt_y"/>
                                          </p:val>
                                        </p:tav>
                                        <p:tav tm="100000">
                                          <p:val>
                                            <p:fltVal val="0.5"/>
                                          </p:val>
                                        </p:tav>
                                      </p:tavLst>
                                    </p:anim>
                                    <p:set>
                                      <p:cBhvr>
                                        <p:cTn id="140" dur="1" fill="hold">
                                          <p:stCondLst>
                                            <p:cond delay="2999"/>
                                          </p:stCondLst>
                                        </p:cTn>
                                        <p:tgtEl>
                                          <p:spTgt spid="10"/>
                                        </p:tgtEl>
                                        <p:attrNameLst>
                                          <p:attrName>style.visibility</p:attrName>
                                        </p:attrNameLst>
                                      </p:cBhvr>
                                      <p:to>
                                        <p:strVal val="hidden"/>
                                      </p:to>
                                    </p:set>
                                  </p:childTnLst>
                                </p:cTn>
                              </p:par>
                              <p:par>
                                <p:cTn id="141" presetID="23" presetClass="exit" presetSubtype="544" fill="hold" grpId="2" nodeType="withEffect">
                                  <p:stCondLst>
                                    <p:cond delay="0"/>
                                  </p:stCondLst>
                                  <p:childTnLst>
                                    <p:anim calcmode="lin" valueType="num">
                                      <p:cBhvr>
                                        <p:cTn id="142" dur="3000"/>
                                        <p:tgtEl>
                                          <p:spTgt spid="11"/>
                                        </p:tgtEl>
                                        <p:attrNameLst>
                                          <p:attrName>ppt_w</p:attrName>
                                        </p:attrNameLst>
                                      </p:cBhvr>
                                      <p:tavLst>
                                        <p:tav tm="0">
                                          <p:val>
                                            <p:strVal val="ppt_w"/>
                                          </p:val>
                                        </p:tav>
                                        <p:tav tm="100000">
                                          <p:val>
                                            <p:fltVal val="0"/>
                                          </p:val>
                                        </p:tav>
                                      </p:tavLst>
                                    </p:anim>
                                    <p:anim calcmode="lin" valueType="num">
                                      <p:cBhvr>
                                        <p:cTn id="143" dur="3000"/>
                                        <p:tgtEl>
                                          <p:spTgt spid="11"/>
                                        </p:tgtEl>
                                        <p:attrNameLst>
                                          <p:attrName>ppt_h</p:attrName>
                                        </p:attrNameLst>
                                      </p:cBhvr>
                                      <p:tavLst>
                                        <p:tav tm="0">
                                          <p:val>
                                            <p:strVal val="ppt_h"/>
                                          </p:val>
                                        </p:tav>
                                        <p:tav tm="100000">
                                          <p:val>
                                            <p:fltVal val="0"/>
                                          </p:val>
                                        </p:tav>
                                      </p:tavLst>
                                    </p:anim>
                                    <p:anim calcmode="lin" valueType="num">
                                      <p:cBhvr>
                                        <p:cTn id="144" dur="3000"/>
                                        <p:tgtEl>
                                          <p:spTgt spid="11"/>
                                        </p:tgtEl>
                                        <p:attrNameLst>
                                          <p:attrName>ppt_x</p:attrName>
                                        </p:attrNameLst>
                                      </p:cBhvr>
                                      <p:tavLst>
                                        <p:tav tm="0">
                                          <p:val>
                                            <p:strVal val="ppt_x"/>
                                          </p:val>
                                        </p:tav>
                                        <p:tav tm="100000">
                                          <p:val>
                                            <p:fltVal val="0.5"/>
                                          </p:val>
                                        </p:tav>
                                      </p:tavLst>
                                    </p:anim>
                                    <p:anim calcmode="lin" valueType="num">
                                      <p:cBhvr>
                                        <p:cTn id="145" dur="3000"/>
                                        <p:tgtEl>
                                          <p:spTgt spid="11"/>
                                        </p:tgtEl>
                                        <p:attrNameLst>
                                          <p:attrName>ppt_y</p:attrName>
                                        </p:attrNameLst>
                                      </p:cBhvr>
                                      <p:tavLst>
                                        <p:tav tm="0">
                                          <p:val>
                                            <p:strVal val="ppt_y"/>
                                          </p:val>
                                        </p:tav>
                                        <p:tav tm="100000">
                                          <p:val>
                                            <p:fltVal val="0.5"/>
                                          </p:val>
                                        </p:tav>
                                      </p:tavLst>
                                    </p:anim>
                                    <p:set>
                                      <p:cBhvr>
                                        <p:cTn id="146" dur="1" fill="hold">
                                          <p:stCondLst>
                                            <p:cond delay="2999"/>
                                          </p:stCondLst>
                                        </p:cTn>
                                        <p:tgtEl>
                                          <p:spTgt spid="11"/>
                                        </p:tgtEl>
                                        <p:attrNameLst>
                                          <p:attrName>style.visibility</p:attrName>
                                        </p:attrNameLst>
                                      </p:cBhvr>
                                      <p:to>
                                        <p:strVal val="hidden"/>
                                      </p:to>
                                    </p:set>
                                  </p:childTnLst>
                                </p:cTn>
                              </p:par>
                              <p:par>
                                <p:cTn id="147" presetID="23" presetClass="exit" presetSubtype="544" fill="hold" grpId="2" nodeType="withEffect">
                                  <p:stCondLst>
                                    <p:cond delay="0"/>
                                  </p:stCondLst>
                                  <p:childTnLst>
                                    <p:anim calcmode="lin" valueType="num">
                                      <p:cBhvr>
                                        <p:cTn id="148" dur="3000"/>
                                        <p:tgtEl>
                                          <p:spTgt spid="12"/>
                                        </p:tgtEl>
                                        <p:attrNameLst>
                                          <p:attrName>ppt_w</p:attrName>
                                        </p:attrNameLst>
                                      </p:cBhvr>
                                      <p:tavLst>
                                        <p:tav tm="0">
                                          <p:val>
                                            <p:strVal val="ppt_w"/>
                                          </p:val>
                                        </p:tav>
                                        <p:tav tm="100000">
                                          <p:val>
                                            <p:fltVal val="0"/>
                                          </p:val>
                                        </p:tav>
                                      </p:tavLst>
                                    </p:anim>
                                    <p:anim calcmode="lin" valueType="num">
                                      <p:cBhvr>
                                        <p:cTn id="149" dur="3000"/>
                                        <p:tgtEl>
                                          <p:spTgt spid="12"/>
                                        </p:tgtEl>
                                        <p:attrNameLst>
                                          <p:attrName>ppt_h</p:attrName>
                                        </p:attrNameLst>
                                      </p:cBhvr>
                                      <p:tavLst>
                                        <p:tav tm="0">
                                          <p:val>
                                            <p:strVal val="ppt_h"/>
                                          </p:val>
                                        </p:tav>
                                        <p:tav tm="100000">
                                          <p:val>
                                            <p:fltVal val="0"/>
                                          </p:val>
                                        </p:tav>
                                      </p:tavLst>
                                    </p:anim>
                                    <p:anim calcmode="lin" valueType="num">
                                      <p:cBhvr>
                                        <p:cTn id="150" dur="3000"/>
                                        <p:tgtEl>
                                          <p:spTgt spid="12"/>
                                        </p:tgtEl>
                                        <p:attrNameLst>
                                          <p:attrName>ppt_x</p:attrName>
                                        </p:attrNameLst>
                                      </p:cBhvr>
                                      <p:tavLst>
                                        <p:tav tm="0">
                                          <p:val>
                                            <p:strVal val="ppt_x"/>
                                          </p:val>
                                        </p:tav>
                                        <p:tav tm="100000">
                                          <p:val>
                                            <p:fltVal val="0.5"/>
                                          </p:val>
                                        </p:tav>
                                      </p:tavLst>
                                    </p:anim>
                                    <p:anim calcmode="lin" valueType="num">
                                      <p:cBhvr>
                                        <p:cTn id="151" dur="3000"/>
                                        <p:tgtEl>
                                          <p:spTgt spid="12"/>
                                        </p:tgtEl>
                                        <p:attrNameLst>
                                          <p:attrName>ppt_y</p:attrName>
                                        </p:attrNameLst>
                                      </p:cBhvr>
                                      <p:tavLst>
                                        <p:tav tm="0">
                                          <p:val>
                                            <p:strVal val="ppt_y"/>
                                          </p:val>
                                        </p:tav>
                                        <p:tav tm="100000">
                                          <p:val>
                                            <p:fltVal val="0.5"/>
                                          </p:val>
                                        </p:tav>
                                      </p:tavLst>
                                    </p:anim>
                                    <p:set>
                                      <p:cBhvr>
                                        <p:cTn id="152" dur="1" fill="hold">
                                          <p:stCondLst>
                                            <p:cond delay="2999"/>
                                          </p:stCondLst>
                                        </p:cTn>
                                        <p:tgtEl>
                                          <p:spTgt spid="12"/>
                                        </p:tgtEl>
                                        <p:attrNameLst>
                                          <p:attrName>style.visibility</p:attrName>
                                        </p:attrNameLst>
                                      </p:cBhvr>
                                      <p:to>
                                        <p:strVal val="hidden"/>
                                      </p:to>
                                    </p:set>
                                  </p:childTnLst>
                                </p:cTn>
                              </p:par>
                              <p:par>
                                <p:cTn id="153" presetID="23" presetClass="exit" presetSubtype="544" fill="hold" grpId="2" nodeType="withEffect">
                                  <p:stCondLst>
                                    <p:cond delay="0"/>
                                  </p:stCondLst>
                                  <p:childTnLst>
                                    <p:anim calcmode="lin" valueType="num">
                                      <p:cBhvr>
                                        <p:cTn id="154" dur="3000"/>
                                        <p:tgtEl>
                                          <p:spTgt spid="13"/>
                                        </p:tgtEl>
                                        <p:attrNameLst>
                                          <p:attrName>ppt_w</p:attrName>
                                        </p:attrNameLst>
                                      </p:cBhvr>
                                      <p:tavLst>
                                        <p:tav tm="0">
                                          <p:val>
                                            <p:strVal val="ppt_w"/>
                                          </p:val>
                                        </p:tav>
                                        <p:tav tm="100000">
                                          <p:val>
                                            <p:fltVal val="0"/>
                                          </p:val>
                                        </p:tav>
                                      </p:tavLst>
                                    </p:anim>
                                    <p:anim calcmode="lin" valueType="num">
                                      <p:cBhvr>
                                        <p:cTn id="155" dur="3000"/>
                                        <p:tgtEl>
                                          <p:spTgt spid="13"/>
                                        </p:tgtEl>
                                        <p:attrNameLst>
                                          <p:attrName>ppt_h</p:attrName>
                                        </p:attrNameLst>
                                      </p:cBhvr>
                                      <p:tavLst>
                                        <p:tav tm="0">
                                          <p:val>
                                            <p:strVal val="ppt_h"/>
                                          </p:val>
                                        </p:tav>
                                        <p:tav tm="100000">
                                          <p:val>
                                            <p:fltVal val="0"/>
                                          </p:val>
                                        </p:tav>
                                      </p:tavLst>
                                    </p:anim>
                                    <p:anim calcmode="lin" valueType="num">
                                      <p:cBhvr>
                                        <p:cTn id="156" dur="3000"/>
                                        <p:tgtEl>
                                          <p:spTgt spid="13"/>
                                        </p:tgtEl>
                                        <p:attrNameLst>
                                          <p:attrName>ppt_x</p:attrName>
                                        </p:attrNameLst>
                                      </p:cBhvr>
                                      <p:tavLst>
                                        <p:tav tm="0">
                                          <p:val>
                                            <p:strVal val="ppt_x"/>
                                          </p:val>
                                        </p:tav>
                                        <p:tav tm="100000">
                                          <p:val>
                                            <p:fltVal val="0.5"/>
                                          </p:val>
                                        </p:tav>
                                      </p:tavLst>
                                    </p:anim>
                                    <p:anim calcmode="lin" valueType="num">
                                      <p:cBhvr>
                                        <p:cTn id="157" dur="3000"/>
                                        <p:tgtEl>
                                          <p:spTgt spid="13"/>
                                        </p:tgtEl>
                                        <p:attrNameLst>
                                          <p:attrName>ppt_y</p:attrName>
                                        </p:attrNameLst>
                                      </p:cBhvr>
                                      <p:tavLst>
                                        <p:tav tm="0">
                                          <p:val>
                                            <p:strVal val="ppt_y"/>
                                          </p:val>
                                        </p:tav>
                                        <p:tav tm="100000">
                                          <p:val>
                                            <p:fltVal val="0.5"/>
                                          </p:val>
                                        </p:tav>
                                      </p:tavLst>
                                    </p:anim>
                                    <p:set>
                                      <p:cBhvr>
                                        <p:cTn id="158" dur="1" fill="hold">
                                          <p:stCondLst>
                                            <p:cond delay="2999"/>
                                          </p:stCondLst>
                                        </p:cTn>
                                        <p:tgtEl>
                                          <p:spTgt spid="13"/>
                                        </p:tgtEl>
                                        <p:attrNameLst>
                                          <p:attrName>style.visibility</p:attrName>
                                        </p:attrNameLst>
                                      </p:cBhvr>
                                      <p:to>
                                        <p:strVal val="hidden"/>
                                      </p:to>
                                    </p:set>
                                  </p:childTnLst>
                                </p:cTn>
                              </p:par>
                              <p:par>
                                <p:cTn id="159" presetID="23" presetClass="exit" presetSubtype="544" fill="hold" grpId="2" nodeType="withEffect">
                                  <p:stCondLst>
                                    <p:cond delay="0"/>
                                  </p:stCondLst>
                                  <p:childTnLst>
                                    <p:anim calcmode="lin" valueType="num">
                                      <p:cBhvr>
                                        <p:cTn id="160" dur="3000"/>
                                        <p:tgtEl>
                                          <p:spTgt spid="14"/>
                                        </p:tgtEl>
                                        <p:attrNameLst>
                                          <p:attrName>ppt_w</p:attrName>
                                        </p:attrNameLst>
                                      </p:cBhvr>
                                      <p:tavLst>
                                        <p:tav tm="0">
                                          <p:val>
                                            <p:strVal val="ppt_w"/>
                                          </p:val>
                                        </p:tav>
                                        <p:tav tm="100000">
                                          <p:val>
                                            <p:fltVal val="0"/>
                                          </p:val>
                                        </p:tav>
                                      </p:tavLst>
                                    </p:anim>
                                    <p:anim calcmode="lin" valueType="num">
                                      <p:cBhvr>
                                        <p:cTn id="161" dur="3000"/>
                                        <p:tgtEl>
                                          <p:spTgt spid="14"/>
                                        </p:tgtEl>
                                        <p:attrNameLst>
                                          <p:attrName>ppt_h</p:attrName>
                                        </p:attrNameLst>
                                      </p:cBhvr>
                                      <p:tavLst>
                                        <p:tav tm="0">
                                          <p:val>
                                            <p:strVal val="ppt_h"/>
                                          </p:val>
                                        </p:tav>
                                        <p:tav tm="100000">
                                          <p:val>
                                            <p:fltVal val="0"/>
                                          </p:val>
                                        </p:tav>
                                      </p:tavLst>
                                    </p:anim>
                                    <p:anim calcmode="lin" valueType="num">
                                      <p:cBhvr>
                                        <p:cTn id="162" dur="3000"/>
                                        <p:tgtEl>
                                          <p:spTgt spid="14"/>
                                        </p:tgtEl>
                                        <p:attrNameLst>
                                          <p:attrName>ppt_x</p:attrName>
                                        </p:attrNameLst>
                                      </p:cBhvr>
                                      <p:tavLst>
                                        <p:tav tm="0">
                                          <p:val>
                                            <p:strVal val="ppt_x"/>
                                          </p:val>
                                        </p:tav>
                                        <p:tav tm="100000">
                                          <p:val>
                                            <p:fltVal val="0.5"/>
                                          </p:val>
                                        </p:tav>
                                      </p:tavLst>
                                    </p:anim>
                                    <p:anim calcmode="lin" valueType="num">
                                      <p:cBhvr>
                                        <p:cTn id="163" dur="3000"/>
                                        <p:tgtEl>
                                          <p:spTgt spid="14"/>
                                        </p:tgtEl>
                                        <p:attrNameLst>
                                          <p:attrName>ppt_y</p:attrName>
                                        </p:attrNameLst>
                                      </p:cBhvr>
                                      <p:tavLst>
                                        <p:tav tm="0">
                                          <p:val>
                                            <p:strVal val="ppt_y"/>
                                          </p:val>
                                        </p:tav>
                                        <p:tav tm="100000">
                                          <p:val>
                                            <p:fltVal val="0.5"/>
                                          </p:val>
                                        </p:tav>
                                      </p:tavLst>
                                    </p:anim>
                                    <p:set>
                                      <p:cBhvr>
                                        <p:cTn id="164" dur="1" fill="hold">
                                          <p:stCondLst>
                                            <p:cond delay="2999"/>
                                          </p:stCondLst>
                                        </p:cTn>
                                        <p:tgtEl>
                                          <p:spTgt spid="14"/>
                                        </p:tgtEl>
                                        <p:attrNameLst>
                                          <p:attrName>style.visibility</p:attrName>
                                        </p:attrNameLst>
                                      </p:cBhvr>
                                      <p:to>
                                        <p:strVal val="hidden"/>
                                      </p:to>
                                    </p:set>
                                  </p:childTnLst>
                                </p:cTn>
                              </p:par>
                              <p:par>
                                <p:cTn id="165" presetID="23" presetClass="exit" presetSubtype="544" fill="hold" grpId="2" nodeType="withEffect">
                                  <p:stCondLst>
                                    <p:cond delay="0"/>
                                  </p:stCondLst>
                                  <p:childTnLst>
                                    <p:anim calcmode="lin" valueType="num">
                                      <p:cBhvr>
                                        <p:cTn id="166" dur="3000"/>
                                        <p:tgtEl>
                                          <p:spTgt spid="15"/>
                                        </p:tgtEl>
                                        <p:attrNameLst>
                                          <p:attrName>ppt_w</p:attrName>
                                        </p:attrNameLst>
                                      </p:cBhvr>
                                      <p:tavLst>
                                        <p:tav tm="0">
                                          <p:val>
                                            <p:strVal val="ppt_w"/>
                                          </p:val>
                                        </p:tav>
                                        <p:tav tm="100000">
                                          <p:val>
                                            <p:fltVal val="0"/>
                                          </p:val>
                                        </p:tav>
                                      </p:tavLst>
                                    </p:anim>
                                    <p:anim calcmode="lin" valueType="num">
                                      <p:cBhvr>
                                        <p:cTn id="167" dur="3000"/>
                                        <p:tgtEl>
                                          <p:spTgt spid="15"/>
                                        </p:tgtEl>
                                        <p:attrNameLst>
                                          <p:attrName>ppt_h</p:attrName>
                                        </p:attrNameLst>
                                      </p:cBhvr>
                                      <p:tavLst>
                                        <p:tav tm="0">
                                          <p:val>
                                            <p:strVal val="ppt_h"/>
                                          </p:val>
                                        </p:tav>
                                        <p:tav tm="100000">
                                          <p:val>
                                            <p:fltVal val="0"/>
                                          </p:val>
                                        </p:tav>
                                      </p:tavLst>
                                    </p:anim>
                                    <p:anim calcmode="lin" valueType="num">
                                      <p:cBhvr>
                                        <p:cTn id="168" dur="3000"/>
                                        <p:tgtEl>
                                          <p:spTgt spid="15"/>
                                        </p:tgtEl>
                                        <p:attrNameLst>
                                          <p:attrName>ppt_x</p:attrName>
                                        </p:attrNameLst>
                                      </p:cBhvr>
                                      <p:tavLst>
                                        <p:tav tm="0">
                                          <p:val>
                                            <p:strVal val="ppt_x"/>
                                          </p:val>
                                        </p:tav>
                                        <p:tav tm="100000">
                                          <p:val>
                                            <p:fltVal val="0.5"/>
                                          </p:val>
                                        </p:tav>
                                      </p:tavLst>
                                    </p:anim>
                                    <p:anim calcmode="lin" valueType="num">
                                      <p:cBhvr>
                                        <p:cTn id="169" dur="3000"/>
                                        <p:tgtEl>
                                          <p:spTgt spid="15"/>
                                        </p:tgtEl>
                                        <p:attrNameLst>
                                          <p:attrName>ppt_y</p:attrName>
                                        </p:attrNameLst>
                                      </p:cBhvr>
                                      <p:tavLst>
                                        <p:tav tm="0">
                                          <p:val>
                                            <p:strVal val="ppt_y"/>
                                          </p:val>
                                        </p:tav>
                                        <p:tav tm="100000">
                                          <p:val>
                                            <p:fltVal val="0.5"/>
                                          </p:val>
                                        </p:tav>
                                      </p:tavLst>
                                    </p:anim>
                                    <p:set>
                                      <p:cBhvr>
                                        <p:cTn id="170" dur="1" fill="hold">
                                          <p:stCondLst>
                                            <p:cond delay="2999"/>
                                          </p:stCondLst>
                                        </p:cTn>
                                        <p:tgtEl>
                                          <p:spTgt spid="15"/>
                                        </p:tgtEl>
                                        <p:attrNameLst>
                                          <p:attrName>style.visibility</p:attrName>
                                        </p:attrNameLst>
                                      </p:cBhvr>
                                      <p:to>
                                        <p:strVal val="hidden"/>
                                      </p:to>
                                    </p:set>
                                  </p:childTnLst>
                                </p:cTn>
                              </p:par>
                              <p:par>
                                <p:cTn id="171" presetID="23" presetClass="exit" presetSubtype="544" fill="hold" grpId="2" nodeType="withEffect">
                                  <p:stCondLst>
                                    <p:cond delay="0"/>
                                  </p:stCondLst>
                                  <p:childTnLst>
                                    <p:anim calcmode="lin" valueType="num">
                                      <p:cBhvr>
                                        <p:cTn id="172" dur="3000"/>
                                        <p:tgtEl>
                                          <p:spTgt spid="16"/>
                                        </p:tgtEl>
                                        <p:attrNameLst>
                                          <p:attrName>ppt_w</p:attrName>
                                        </p:attrNameLst>
                                      </p:cBhvr>
                                      <p:tavLst>
                                        <p:tav tm="0">
                                          <p:val>
                                            <p:strVal val="ppt_w"/>
                                          </p:val>
                                        </p:tav>
                                        <p:tav tm="100000">
                                          <p:val>
                                            <p:fltVal val="0"/>
                                          </p:val>
                                        </p:tav>
                                      </p:tavLst>
                                    </p:anim>
                                    <p:anim calcmode="lin" valueType="num">
                                      <p:cBhvr>
                                        <p:cTn id="173" dur="3000"/>
                                        <p:tgtEl>
                                          <p:spTgt spid="16"/>
                                        </p:tgtEl>
                                        <p:attrNameLst>
                                          <p:attrName>ppt_h</p:attrName>
                                        </p:attrNameLst>
                                      </p:cBhvr>
                                      <p:tavLst>
                                        <p:tav tm="0">
                                          <p:val>
                                            <p:strVal val="ppt_h"/>
                                          </p:val>
                                        </p:tav>
                                        <p:tav tm="100000">
                                          <p:val>
                                            <p:fltVal val="0"/>
                                          </p:val>
                                        </p:tav>
                                      </p:tavLst>
                                    </p:anim>
                                    <p:anim calcmode="lin" valueType="num">
                                      <p:cBhvr>
                                        <p:cTn id="174" dur="3000"/>
                                        <p:tgtEl>
                                          <p:spTgt spid="16"/>
                                        </p:tgtEl>
                                        <p:attrNameLst>
                                          <p:attrName>ppt_x</p:attrName>
                                        </p:attrNameLst>
                                      </p:cBhvr>
                                      <p:tavLst>
                                        <p:tav tm="0">
                                          <p:val>
                                            <p:strVal val="ppt_x"/>
                                          </p:val>
                                        </p:tav>
                                        <p:tav tm="100000">
                                          <p:val>
                                            <p:fltVal val="0.5"/>
                                          </p:val>
                                        </p:tav>
                                      </p:tavLst>
                                    </p:anim>
                                    <p:anim calcmode="lin" valueType="num">
                                      <p:cBhvr>
                                        <p:cTn id="175" dur="3000"/>
                                        <p:tgtEl>
                                          <p:spTgt spid="16"/>
                                        </p:tgtEl>
                                        <p:attrNameLst>
                                          <p:attrName>ppt_y</p:attrName>
                                        </p:attrNameLst>
                                      </p:cBhvr>
                                      <p:tavLst>
                                        <p:tav tm="0">
                                          <p:val>
                                            <p:strVal val="ppt_y"/>
                                          </p:val>
                                        </p:tav>
                                        <p:tav tm="100000">
                                          <p:val>
                                            <p:fltVal val="0.5"/>
                                          </p:val>
                                        </p:tav>
                                      </p:tavLst>
                                    </p:anim>
                                    <p:set>
                                      <p:cBhvr>
                                        <p:cTn id="176" dur="1" fill="hold">
                                          <p:stCondLst>
                                            <p:cond delay="2999"/>
                                          </p:stCondLst>
                                        </p:cTn>
                                        <p:tgtEl>
                                          <p:spTgt spid="16"/>
                                        </p:tgtEl>
                                        <p:attrNameLst>
                                          <p:attrName>style.visibility</p:attrName>
                                        </p:attrNameLst>
                                      </p:cBhvr>
                                      <p:to>
                                        <p:strVal val="hidden"/>
                                      </p:to>
                                    </p:set>
                                  </p:childTnLst>
                                </p:cTn>
                              </p:par>
                              <p:par>
                                <p:cTn id="177" presetID="8" presetClass="emph" presetSubtype="0" fill="hold" grpId="3" nodeType="withEffect">
                                  <p:stCondLst>
                                    <p:cond delay="0"/>
                                  </p:stCondLst>
                                  <p:childTnLst>
                                    <p:animRot by="-21600000">
                                      <p:cBhvr>
                                        <p:cTn id="178" dur="3000" fill="hold"/>
                                        <p:tgtEl>
                                          <p:spTgt spid="5"/>
                                        </p:tgtEl>
                                        <p:attrNameLst>
                                          <p:attrName>r</p:attrName>
                                        </p:attrNameLst>
                                      </p:cBhvr>
                                    </p:animRot>
                                  </p:childTnLst>
                                </p:cTn>
                              </p:par>
                              <p:par>
                                <p:cTn id="179" presetID="8" presetClass="emph" presetSubtype="0" fill="hold" grpId="3" nodeType="withEffect">
                                  <p:stCondLst>
                                    <p:cond delay="0"/>
                                  </p:stCondLst>
                                  <p:childTnLst>
                                    <p:animRot by="-21600000">
                                      <p:cBhvr>
                                        <p:cTn id="180" dur="3000" fill="hold"/>
                                        <p:tgtEl>
                                          <p:spTgt spid="6"/>
                                        </p:tgtEl>
                                        <p:attrNameLst>
                                          <p:attrName>r</p:attrName>
                                        </p:attrNameLst>
                                      </p:cBhvr>
                                    </p:animRot>
                                  </p:childTnLst>
                                </p:cTn>
                              </p:par>
                              <p:par>
                                <p:cTn id="181" presetID="8" presetClass="emph" presetSubtype="0" fill="hold" grpId="3" nodeType="withEffect">
                                  <p:stCondLst>
                                    <p:cond delay="0"/>
                                  </p:stCondLst>
                                  <p:childTnLst>
                                    <p:animRot by="-21600000">
                                      <p:cBhvr>
                                        <p:cTn id="182" dur="3000" fill="hold"/>
                                        <p:tgtEl>
                                          <p:spTgt spid="7"/>
                                        </p:tgtEl>
                                        <p:attrNameLst>
                                          <p:attrName>r</p:attrName>
                                        </p:attrNameLst>
                                      </p:cBhvr>
                                    </p:animRot>
                                  </p:childTnLst>
                                </p:cTn>
                              </p:par>
                              <p:par>
                                <p:cTn id="183" presetID="8" presetClass="emph" presetSubtype="0" fill="hold" grpId="3" nodeType="withEffect">
                                  <p:stCondLst>
                                    <p:cond delay="0"/>
                                  </p:stCondLst>
                                  <p:childTnLst>
                                    <p:animRot by="-21600000">
                                      <p:cBhvr>
                                        <p:cTn id="184" dur="3000" fill="hold"/>
                                        <p:tgtEl>
                                          <p:spTgt spid="8"/>
                                        </p:tgtEl>
                                        <p:attrNameLst>
                                          <p:attrName>r</p:attrName>
                                        </p:attrNameLst>
                                      </p:cBhvr>
                                    </p:animRot>
                                  </p:childTnLst>
                                </p:cTn>
                              </p:par>
                              <p:par>
                                <p:cTn id="185" presetID="8" presetClass="emph" presetSubtype="0" fill="hold" grpId="3" nodeType="withEffect">
                                  <p:stCondLst>
                                    <p:cond delay="0"/>
                                  </p:stCondLst>
                                  <p:childTnLst>
                                    <p:animRot by="-21600000">
                                      <p:cBhvr>
                                        <p:cTn id="186" dur="3000" fill="hold"/>
                                        <p:tgtEl>
                                          <p:spTgt spid="9"/>
                                        </p:tgtEl>
                                        <p:attrNameLst>
                                          <p:attrName>r</p:attrName>
                                        </p:attrNameLst>
                                      </p:cBhvr>
                                    </p:animRot>
                                  </p:childTnLst>
                                </p:cTn>
                              </p:par>
                              <p:par>
                                <p:cTn id="187" presetID="8" presetClass="emph" presetSubtype="0" fill="hold" grpId="3" nodeType="withEffect">
                                  <p:stCondLst>
                                    <p:cond delay="0"/>
                                  </p:stCondLst>
                                  <p:childTnLst>
                                    <p:animRot by="-21600000">
                                      <p:cBhvr>
                                        <p:cTn id="188" dur="3000" fill="hold"/>
                                        <p:tgtEl>
                                          <p:spTgt spid="10"/>
                                        </p:tgtEl>
                                        <p:attrNameLst>
                                          <p:attrName>r</p:attrName>
                                        </p:attrNameLst>
                                      </p:cBhvr>
                                    </p:animRot>
                                  </p:childTnLst>
                                </p:cTn>
                              </p:par>
                              <p:par>
                                <p:cTn id="189" presetID="8" presetClass="emph" presetSubtype="0" fill="hold" grpId="3" nodeType="withEffect">
                                  <p:stCondLst>
                                    <p:cond delay="0"/>
                                  </p:stCondLst>
                                  <p:childTnLst>
                                    <p:animRot by="-21600000">
                                      <p:cBhvr>
                                        <p:cTn id="190" dur="3000" fill="hold"/>
                                        <p:tgtEl>
                                          <p:spTgt spid="11"/>
                                        </p:tgtEl>
                                        <p:attrNameLst>
                                          <p:attrName>r</p:attrName>
                                        </p:attrNameLst>
                                      </p:cBhvr>
                                    </p:animRot>
                                  </p:childTnLst>
                                </p:cTn>
                              </p:par>
                              <p:par>
                                <p:cTn id="191" presetID="8" presetClass="emph" presetSubtype="0" fill="hold" grpId="3" nodeType="withEffect">
                                  <p:stCondLst>
                                    <p:cond delay="0"/>
                                  </p:stCondLst>
                                  <p:childTnLst>
                                    <p:animRot by="-21600000">
                                      <p:cBhvr>
                                        <p:cTn id="192" dur="3000" fill="hold"/>
                                        <p:tgtEl>
                                          <p:spTgt spid="12"/>
                                        </p:tgtEl>
                                        <p:attrNameLst>
                                          <p:attrName>r</p:attrName>
                                        </p:attrNameLst>
                                      </p:cBhvr>
                                    </p:animRot>
                                  </p:childTnLst>
                                </p:cTn>
                              </p:par>
                              <p:par>
                                <p:cTn id="193" presetID="8" presetClass="emph" presetSubtype="0" fill="hold" grpId="3" nodeType="withEffect">
                                  <p:stCondLst>
                                    <p:cond delay="0"/>
                                  </p:stCondLst>
                                  <p:childTnLst>
                                    <p:animRot by="-21600000">
                                      <p:cBhvr>
                                        <p:cTn id="194" dur="3000" fill="hold"/>
                                        <p:tgtEl>
                                          <p:spTgt spid="13"/>
                                        </p:tgtEl>
                                        <p:attrNameLst>
                                          <p:attrName>r</p:attrName>
                                        </p:attrNameLst>
                                      </p:cBhvr>
                                    </p:animRot>
                                  </p:childTnLst>
                                </p:cTn>
                              </p:par>
                              <p:par>
                                <p:cTn id="195" presetID="8" presetClass="emph" presetSubtype="0" fill="hold" grpId="3" nodeType="withEffect">
                                  <p:stCondLst>
                                    <p:cond delay="0"/>
                                  </p:stCondLst>
                                  <p:childTnLst>
                                    <p:animRot by="-21600000">
                                      <p:cBhvr>
                                        <p:cTn id="196" dur="3000" fill="hold"/>
                                        <p:tgtEl>
                                          <p:spTgt spid="14"/>
                                        </p:tgtEl>
                                        <p:attrNameLst>
                                          <p:attrName>r</p:attrName>
                                        </p:attrNameLst>
                                      </p:cBhvr>
                                    </p:animRot>
                                  </p:childTnLst>
                                </p:cTn>
                              </p:par>
                              <p:par>
                                <p:cTn id="197" presetID="8" presetClass="emph" presetSubtype="0" fill="hold" grpId="3" nodeType="withEffect">
                                  <p:stCondLst>
                                    <p:cond delay="0"/>
                                  </p:stCondLst>
                                  <p:childTnLst>
                                    <p:animRot by="-21600000">
                                      <p:cBhvr>
                                        <p:cTn id="198" dur="3000" fill="hold"/>
                                        <p:tgtEl>
                                          <p:spTgt spid="15"/>
                                        </p:tgtEl>
                                        <p:attrNameLst>
                                          <p:attrName>r</p:attrName>
                                        </p:attrNameLst>
                                      </p:cBhvr>
                                    </p:animRot>
                                  </p:childTnLst>
                                </p:cTn>
                              </p:par>
                              <p:par>
                                <p:cTn id="199" presetID="8" presetClass="emph" presetSubtype="0" fill="hold" grpId="3" nodeType="withEffect">
                                  <p:stCondLst>
                                    <p:cond delay="0"/>
                                  </p:stCondLst>
                                  <p:childTnLst>
                                    <p:animRot by="-21600000">
                                      <p:cBhvr>
                                        <p:cTn id="200" dur="3000" fill="hold"/>
                                        <p:tgtEl>
                                          <p:spTgt spid="16"/>
                                        </p:tgtEl>
                                        <p:attrNameLst>
                                          <p:attrName>r</p:attrName>
                                        </p:attrNameLst>
                                      </p:cBhvr>
                                    </p:animRot>
                                  </p:childTnLst>
                                </p:cTn>
                              </p:par>
                              <p:par>
                                <p:cTn id="201" presetID="23" presetClass="entr" presetSubtype="288" fill="hold" nodeType="withEffect">
                                  <p:stCondLst>
                                    <p:cond delay="0"/>
                                  </p:stCondLst>
                                  <p:childTnLst>
                                    <p:set>
                                      <p:cBhvr>
                                        <p:cTn id="202" dur="1" fill="hold">
                                          <p:stCondLst>
                                            <p:cond delay="0"/>
                                          </p:stCondLst>
                                        </p:cTn>
                                        <p:tgtEl>
                                          <p:spTgt spid="4"/>
                                        </p:tgtEl>
                                        <p:attrNameLst>
                                          <p:attrName>style.visibility</p:attrName>
                                        </p:attrNameLst>
                                      </p:cBhvr>
                                      <p:to>
                                        <p:strVal val="visible"/>
                                      </p:to>
                                    </p:set>
                                    <p:anim calcmode="lin" valueType="num">
                                      <p:cBhvr>
                                        <p:cTn id="203" dur="3000" fill="hold"/>
                                        <p:tgtEl>
                                          <p:spTgt spid="4"/>
                                        </p:tgtEl>
                                        <p:attrNameLst>
                                          <p:attrName>ppt_w</p:attrName>
                                        </p:attrNameLst>
                                      </p:cBhvr>
                                      <p:tavLst>
                                        <p:tav tm="0">
                                          <p:val>
                                            <p:strVal val="4/3*#ppt_w"/>
                                          </p:val>
                                        </p:tav>
                                        <p:tav tm="100000">
                                          <p:val>
                                            <p:strVal val="#ppt_w"/>
                                          </p:val>
                                        </p:tav>
                                      </p:tavLst>
                                    </p:anim>
                                    <p:anim calcmode="lin" valueType="num">
                                      <p:cBhvr>
                                        <p:cTn id="204" dur="3000" fill="hold"/>
                                        <p:tgtEl>
                                          <p:spTgt spid="4"/>
                                        </p:tgtEl>
                                        <p:attrNameLst>
                                          <p:attrName>ppt_h</p:attrName>
                                        </p:attrNameLst>
                                      </p:cBhvr>
                                      <p:tavLst>
                                        <p:tav tm="0">
                                          <p:val>
                                            <p:strVal val="4/3*#ppt_h"/>
                                          </p:val>
                                        </p:tav>
                                        <p:tav tm="100000">
                                          <p:val>
                                            <p:strVal val="#ppt_h"/>
                                          </p:val>
                                        </p:tav>
                                      </p:tavLst>
                                    </p:anim>
                                  </p:childTnLst>
                                </p:cTn>
                              </p:par>
                              <p:par>
                                <p:cTn id="205" presetID="21" presetClass="entr" presetSubtype="8" fill="hold" nodeType="withEffect">
                                  <p:stCondLst>
                                    <p:cond delay="0"/>
                                  </p:stCondLst>
                                  <p:childTnLst>
                                    <p:set>
                                      <p:cBhvr>
                                        <p:cTn id="206" dur="1" fill="hold">
                                          <p:stCondLst>
                                            <p:cond delay="0"/>
                                          </p:stCondLst>
                                        </p:cTn>
                                        <p:tgtEl>
                                          <p:spTgt spid="4"/>
                                        </p:tgtEl>
                                        <p:attrNameLst>
                                          <p:attrName>style.visibility</p:attrName>
                                        </p:attrNameLst>
                                      </p:cBhvr>
                                      <p:to>
                                        <p:strVal val="visible"/>
                                      </p:to>
                                    </p:set>
                                    <p:animEffect transition="in" filter="wheel(8)">
                                      <p:cBhvr>
                                        <p:cTn id="207"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002060"/>
              </a:gs>
              <a:gs pos="50000">
                <a:schemeClr val="bg2">
                  <a:lumMod val="60000"/>
                  <a:lumOff val="40000"/>
                  <a:shade val="67500"/>
                  <a:satMod val="115000"/>
                </a:schemeClr>
              </a:gs>
              <a:gs pos="100000">
                <a:schemeClr val="bg2">
                  <a:lumMod val="60000"/>
                  <a:lumOff val="40000"/>
                  <a:shade val="100000"/>
                  <a:satMod val="115000"/>
                </a:schemeClr>
              </a:gs>
            </a:gsLst>
            <a:lin ang="5400000" scaled="1"/>
            <a:tileRect/>
          </a:gradFill>
        </p:spPr>
        <p:txBody>
          <a:bodyPr/>
          <a:lstStyle/>
          <a:p>
            <a:endParaRPr lang="es-ES" dirty="0"/>
          </a:p>
        </p:txBody>
      </p:sp>
      <p:pic>
        <p:nvPicPr>
          <p:cNvPr id="4" name="3 Imagen" descr="0(67).jpg"/>
          <p:cNvPicPr>
            <a:picLocks noChangeAspect="1"/>
          </p:cNvPicPr>
          <p:nvPr/>
        </p:nvPicPr>
        <p:blipFill>
          <a:blip r:embed="rId2"/>
          <a:stretch>
            <a:fillRect/>
          </a:stretch>
        </p:blipFill>
        <p:spPr>
          <a:xfrm>
            <a:off x="0" y="0"/>
            <a:ext cx="9144000" cy="6858000"/>
          </a:xfrm>
          <a:prstGeom prst="rect">
            <a:avLst/>
          </a:prstGeom>
        </p:spPr>
      </p:pic>
      <p:sp>
        <p:nvSpPr>
          <p:cNvPr id="6" name="5 Rectángulo"/>
          <p:cNvSpPr/>
          <p:nvPr/>
        </p:nvSpPr>
        <p:spPr>
          <a:xfrm>
            <a:off x="0" y="0"/>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Rectángulo"/>
          <p:cNvSpPr/>
          <p:nvPr/>
        </p:nvSpPr>
        <p:spPr>
          <a:xfrm>
            <a:off x="8786842" y="0"/>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Rectángulo"/>
          <p:cNvSpPr/>
          <p:nvPr/>
        </p:nvSpPr>
        <p:spPr>
          <a:xfrm>
            <a:off x="357158" y="714356"/>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9" name="8 Rectángulo"/>
          <p:cNvSpPr/>
          <p:nvPr/>
        </p:nvSpPr>
        <p:spPr>
          <a:xfrm>
            <a:off x="8429652" y="642918"/>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Rectángulo"/>
          <p:cNvSpPr/>
          <p:nvPr/>
        </p:nvSpPr>
        <p:spPr>
          <a:xfrm>
            <a:off x="714348" y="1428736"/>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1" name="10 Rectángulo"/>
          <p:cNvSpPr/>
          <p:nvPr/>
        </p:nvSpPr>
        <p:spPr>
          <a:xfrm>
            <a:off x="8072462" y="1428736"/>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2" name="11 Rectángulo"/>
          <p:cNvSpPr/>
          <p:nvPr/>
        </p:nvSpPr>
        <p:spPr>
          <a:xfrm>
            <a:off x="1071538" y="2214554"/>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Rectángulo"/>
          <p:cNvSpPr/>
          <p:nvPr/>
        </p:nvSpPr>
        <p:spPr>
          <a:xfrm>
            <a:off x="7715272" y="2285992"/>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Rectángulo"/>
          <p:cNvSpPr/>
          <p:nvPr/>
        </p:nvSpPr>
        <p:spPr>
          <a:xfrm>
            <a:off x="1428728" y="3000372"/>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5" name="14 Rectángulo"/>
          <p:cNvSpPr/>
          <p:nvPr/>
        </p:nvSpPr>
        <p:spPr>
          <a:xfrm>
            <a:off x="7358082" y="3071810"/>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6" name="15 Rectángulo"/>
          <p:cNvSpPr/>
          <p:nvPr/>
        </p:nvSpPr>
        <p:spPr>
          <a:xfrm>
            <a:off x="1785918" y="3857628"/>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7" name="16 Rectángulo"/>
          <p:cNvSpPr/>
          <p:nvPr/>
        </p:nvSpPr>
        <p:spPr>
          <a:xfrm>
            <a:off x="7000892" y="3929066"/>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8" name="17 Rectángulo"/>
          <p:cNvSpPr/>
          <p:nvPr/>
        </p:nvSpPr>
        <p:spPr>
          <a:xfrm>
            <a:off x="2143108" y="4643446"/>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9" name="18 Rectángulo"/>
          <p:cNvSpPr/>
          <p:nvPr/>
        </p:nvSpPr>
        <p:spPr>
          <a:xfrm>
            <a:off x="6643702" y="4714884"/>
            <a:ext cx="357158" cy="1714488"/>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0" name="19 Rectángulo"/>
          <p:cNvSpPr/>
          <p:nvPr/>
        </p:nvSpPr>
        <p:spPr>
          <a:xfrm>
            <a:off x="2500298" y="5357826"/>
            <a:ext cx="357190" cy="1500174"/>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1" name="20 Rectángulo"/>
          <p:cNvSpPr/>
          <p:nvPr/>
        </p:nvSpPr>
        <p:spPr>
          <a:xfrm>
            <a:off x="6286512" y="5572140"/>
            <a:ext cx="357190" cy="1285860"/>
          </a:xfrm>
          <a:prstGeom prst="rect">
            <a:avLst/>
          </a:prstGeom>
          <a:gradFill flip="none" rotWithShape="1">
            <a:gsLst>
              <a:gs pos="0">
                <a:srgbClr val="FFC000"/>
              </a:gs>
              <a:gs pos="50000">
                <a:srgbClr val="CC9900">
                  <a:shade val="67500"/>
                  <a:satMod val="115000"/>
                </a:srgbClr>
              </a:gs>
              <a:gs pos="100000">
                <a:srgbClr val="CC9900">
                  <a:shade val="100000"/>
                  <a:satMod val="115000"/>
                </a:srgbClr>
              </a:gs>
            </a:gsLst>
            <a:lin ang="16200000" scaled="1"/>
            <a:tileRect/>
          </a:gradFill>
          <a:ln>
            <a:noFill/>
          </a:ln>
          <a:effectLst>
            <a:reflection blurRad="6350" stA="50000" endA="300" endPos="90000" dir="5400000" sy="-100000" algn="bl" rotWithShape="0"/>
          </a:effectLst>
          <a:scene3d>
            <a:camera prst="orthographicFront"/>
            <a:lightRig rig="threePt" dir="t"/>
          </a:scene3d>
          <a:sp3d>
            <a:bevelT w="114300" prst="artDeco"/>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22" name="21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22"/>
                                        </p:tgtEl>
                                        <p:attrNameLst>
                                          <p:attrName>style.opacity</p:attrName>
                                        </p:attrNameLst>
                                      </p:cBhvr>
                                      <p:to>
                                        <p:strVal val="0"/>
                                      </p:to>
                                    </p:set>
                                    <p:animEffect filter="image" prLst="opacity: 0">
                                      <p:cBhvr rctx="IE">
                                        <p:cTn id="7" dur="indefinite"/>
                                        <p:tgtEl>
                                          <p:spTgt spid="22"/>
                                        </p:tgtEl>
                                      </p:cBhvr>
                                    </p:animEffect>
                                  </p:childTnLst>
                                </p:cTn>
                              </p:par>
                              <p:par>
                                <p:cTn id="8" presetID="2" presetClass="entr" presetSubtype="6"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grpId="0" nodeType="withEffect">
                                  <p:stCondLst>
                                    <p:cond delay="0"/>
                                  </p:stCondLst>
                                  <p:childTnLst>
                                    <p:set>
                                      <p:cBhvr>
                                        <p:cTn id="13" dur="1" fill="hold">
                                          <p:stCondLst>
                                            <p:cond delay="0"/>
                                          </p:stCondLst>
                                        </p:cTn>
                                        <p:tgtEl>
                                          <p:spTgt spid="8"/>
                                        </p:tgtEl>
                                        <p:attrNameLst>
                                          <p:attrName>style.visibility</p:attrName>
                                        </p:attrNameLst>
                                      </p:cBhvr>
                                      <p:to>
                                        <p:strVal val="visible"/>
                                      </p:to>
                                    </p:set>
                                    <p:anim calcmode="lin" valueType="num">
                                      <p:cBhvr additive="base">
                                        <p:cTn id="14" dur="3000" fill="hold"/>
                                        <p:tgtEl>
                                          <p:spTgt spid="8"/>
                                        </p:tgtEl>
                                        <p:attrNameLst>
                                          <p:attrName>ppt_x</p:attrName>
                                        </p:attrNameLst>
                                      </p:cBhvr>
                                      <p:tavLst>
                                        <p:tav tm="0">
                                          <p:val>
                                            <p:strVal val="1+#ppt_w/2"/>
                                          </p:val>
                                        </p:tav>
                                        <p:tav tm="100000">
                                          <p:val>
                                            <p:strVal val="#ppt_x"/>
                                          </p:val>
                                        </p:tav>
                                      </p:tavLst>
                                    </p:anim>
                                    <p:anim calcmode="lin" valueType="num">
                                      <p:cBhvr additive="base">
                                        <p:cTn id="15" dur="3000" fill="hold"/>
                                        <p:tgtEl>
                                          <p:spTgt spid="8"/>
                                        </p:tgtEl>
                                        <p:attrNameLst>
                                          <p:attrName>ppt_y</p:attrName>
                                        </p:attrNameLst>
                                      </p:cBhvr>
                                      <p:tavLst>
                                        <p:tav tm="0">
                                          <p:val>
                                            <p:strVal val="1+#ppt_h/2"/>
                                          </p:val>
                                        </p:tav>
                                        <p:tav tm="100000">
                                          <p:val>
                                            <p:strVal val="#ppt_y"/>
                                          </p:val>
                                        </p:tav>
                                      </p:tavLst>
                                    </p:anim>
                                  </p:childTnLst>
                                </p:cTn>
                              </p:par>
                              <p:par>
                                <p:cTn id="16" presetID="2" presetClass="entr" presetSubtype="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additive="base">
                                        <p:cTn id="18" dur="3000" fill="hold"/>
                                        <p:tgtEl>
                                          <p:spTgt spid="10"/>
                                        </p:tgtEl>
                                        <p:attrNameLst>
                                          <p:attrName>ppt_x</p:attrName>
                                        </p:attrNameLst>
                                      </p:cBhvr>
                                      <p:tavLst>
                                        <p:tav tm="0">
                                          <p:val>
                                            <p:strVal val="1+#ppt_w/2"/>
                                          </p:val>
                                        </p:tav>
                                        <p:tav tm="100000">
                                          <p:val>
                                            <p:strVal val="#ppt_x"/>
                                          </p:val>
                                        </p:tav>
                                      </p:tavLst>
                                    </p:anim>
                                    <p:anim calcmode="lin" valueType="num">
                                      <p:cBhvr additive="base">
                                        <p:cTn id="19" dur="3000" fill="hold"/>
                                        <p:tgtEl>
                                          <p:spTgt spid="10"/>
                                        </p:tgtEl>
                                        <p:attrNameLst>
                                          <p:attrName>ppt_y</p:attrName>
                                        </p:attrNameLst>
                                      </p:cBhvr>
                                      <p:tavLst>
                                        <p:tav tm="0">
                                          <p:val>
                                            <p:strVal val="1+#ppt_h/2"/>
                                          </p:val>
                                        </p:tav>
                                        <p:tav tm="100000">
                                          <p:val>
                                            <p:strVal val="#ppt_y"/>
                                          </p:val>
                                        </p:tav>
                                      </p:tavLst>
                                    </p:anim>
                                  </p:childTnLst>
                                </p:cTn>
                              </p:par>
                              <p:par>
                                <p:cTn id="20" presetID="2" presetClass="entr" presetSubtype="6" fill="hold" grpId="0"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grpId="0" nodeType="with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3000" fill="hold"/>
                                        <p:tgtEl>
                                          <p:spTgt spid="14"/>
                                        </p:tgtEl>
                                        <p:attrNameLst>
                                          <p:attrName>ppt_x</p:attrName>
                                        </p:attrNameLst>
                                      </p:cBhvr>
                                      <p:tavLst>
                                        <p:tav tm="0">
                                          <p:val>
                                            <p:strVal val="1+#ppt_w/2"/>
                                          </p:val>
                                        </p:tav>
                                        <p:tav tm="100000">
                                          <p:val>
                                            <p:strVal val="#ppt_x"/>
                                          </p:val>
                                        </p:tav>
                                      </p:tavLst>
                                    </p:anim>
                                    <p:anim calcmode="lin" valueType="num">
                                      <p:cBhvr additive="base">
                                        <p:cTn id="27" dur="3000" fill="hold"/>
                                        <p:tgtEl>
                                          <p:spTgt spid="14"/>
                                        </p:tgtEl>
                                        <p:attrNameLst>
                                          <p:attrName>ppt_y</p:attrName>
                                        </p:attrNameLst>
                                      </p:cBhvr>
                                      <p:tavLst>
                                        <p:tav tm="0">
                                          <p:val>
                                            <p:strVal val="1+#ppt_h/2"/>
                                          </p:val>
                                        </p:tav>
                                        <p:tav tm="100000">
                                          <p:val>
                                            <p:strVal val="#ppt_y"/>
                                          </p:val>
                                        </p:tav>
                                      </p:tavLst>
                                    </p:anim>
                                  </p:childTnLst>
                                </p:cTn>
                              </p:par>
                              <p:par>
                                <p:cTn id="28" presetID="2" presetClass="entr" presetSubtype="6" fill="hold" grpId="0" nodeType="withEffect">
                                  <p:stCondLst>
                                    <p:cond delay="0"/>
                                  </p:stCondLst>
                                  <p:childTnLst>
                                    <p:set>
                                      <p:cBhvr>
                                        <p:cTn id="29" dur="1" fill="hold">
                                          <p:stCondLst>
                                            <p:cond delay="0"/>
                                          </p:stCondLst>
                                        </p:cTn>
                                        <p:tgtEl>
                                          <p:spTgt spid="16"/>
                                        </p:tgtEl>
                                        <p:attrNameLst>
                                          <p:attrName>style.visibility</p:attrName>
                                        </p:attrNameLst>
                                      </p:cBhvr>
                                      <p:to>
                                        <p:strVal val="visible"/>
                                      </p:to>
                                    </p:set>
                                    <p:anim calcmode="lin" valueType="num">
                                      <p:cBhvr additive="base">
                                        <p:cTn id="30" dur="3000" fill="hold"/>
                                        <p:tgtEl>
                                          <p:spTgt spid="16"/>
                                        </p:tgtEl>
                                        <p:attrNameLst>
                                          <p:attrName>ppt_x</p:attrName>
                                        </p:attrNameLst>
                                      </p:cBhvr>
                                      <p:tavLst>
                                        <p:tav tm="0">
                                          <p:val>
                                            <p:strVal val="1+#ppt_w/2"/>
                                          </p:val>
                                        </p:tav>
                                        <p:tav tm="100000">
                                          <p:val>
                                            <p:strVal val="#ppt_x"/>
                                          </p:val>
                                        </p:tav>
                                      </p:tavLst>
                                    </p:anim>
                                    <p:anim calcmode="lin" valueType="num">
                                      <p:cBhvr additive="base">
                                        <p:cTn id="31" dur="3000" fill="hold"/>
                                        <p:tgtEl>
                                          <p:spTgt spid="16"/>
                                        </p:tgtEl>
                                        <p:attrNameLst>
                                          <p:attrName>ppt_y</p:attrName>
                                        </p:attrNameLst>
                                      </p:cBhvr>
                                      <p:tavLst>
                                        <p:tav tm="0">
                                          <p:val>
                                            <p:strVal val="1+#ppt_h/2"/>
                                          </p:val>
                                        </p:tav>
                                        <p:tav tm="100000">
                                          <p:val>
                                            <p:strVal val="#ppt_y"/>
                                          </p:val>
                                        </p:tav>
                                      </p:tavLst>
                                    </p:anim>
                                  </p:childTnLst>
                                </p:cTn>
                              </p:par>
                              <p:par>
                                <p:cTn id="32" presetID="2" presetClass="entr" presetSubtype="6" fill="hold" grpId="0" nodeType="withEffect">
                                  <p:stCondLst>
                                    <p:cond delay="0"/>
                                  </p:stCondLst>
                                  <p:childTnLst>
                                    <p:set>
                                      <p:cBhvr>
                                        <p:cTn id="33" dur="1" fill="hold">
                                          <p:stCondLst>
                                            <p:cond delay="0"/>
                                          </p:stCondLst>
                                        </p:cTn>
                                        <p:tgtEl>
                                          <p:spTgt spid="18"/>
                                        </p:tgtEl>
                                        <p:attrNameLst>
                                          <p:attrName>style.visibility</p:attrName>
                                        </p:attrNameLst>
                                      </p:cBhvr>
                                      <p:to>
                                        <p:strVal val="visible"/>
                                      </p:to>
                                    </p:set>
                                    <p:anim calcmode="lin" valueType="num">
                                      <p:cBhvr additive="base">
                                        <p:cTn id="34" dur="3000" fill="hold"/>
                                        <p:tgtEl>
                                          <p:spTgt spid="18"/>
                                        </p:tgtEl>
                                        <p:attrNameLst>
                                          <p:attrName>ppt_x</p:attrName>
                                        </p:attrNameLst>
                                      </p:cBhvr>
                                      <p:tavLst>
                                        <p:tav tm="0">
                                          <p:val>
                                            <p:strVal val="1+#ppt_w/2"/>
                                          </p:val>
                                        </p:tav>
                                        <p:tav tm="100000">
                                          <p:val>
                                            <p:strVal val="#ppt_x"/>
                                          </p:val>
                                        </p:tav>
                                      </p:tavLst>
                                    </p:anim>
                                    <p:anim calcmode="lin" valueType="num">
                                      <p:cBhvr additive="base">
                                        <p:cTn id="35" dur="3000" fill="hold"/>
                                        <p:tgtEl>
                                          <p:spTgt spid="18"/>
                                        </p:tgtEl>
                                        <p:attrNameLst>
                                          <p:attrName>ppt_y</p:attrName>
                                        </p:attrNameLst>
                                      </p:cBhvr>
                                      <p:tavLst>
                                        <p:tav tm="0">
                                          <p:val>
                                            <p:strVal val="1+#ppt_h/2"/>
                                          </p:val>
                                        </p:tav>
                                        <p:tav tm="100000">
                                          <p:val>
                                            <p:strVal val="#ppt_y"/>
                                          </p:val>
                                        </p:tav>
                                      </p:tavLst>
                                    </p:anim>
                                  </p:childTnLst>
                                </p:cTn>
                              </p:par>
                              <p:par>
                                <p:cTn id="36" presetID="2" presetClass="entr" presetSubtype="6" fill="hold" grpId="0" nodeType="withEffect">
                                  <p:stCondLst>
                                    <p:cond delay="0"/>
                                  </p:stCondLst>
                                  <p:childTnLst>
                                    <p:set>
                                      <p:cBhvr>
                                        <p:cTn id="37" dur="1" fill="hold">
                                          <p:stCondLst>
                                            <p:cond delay="0"/>
                                          </p:stCondLst>
                                        </p:cTn>
                                        <p:tgtEl>
                                          <p:spTgt spid="20"/>
                                        </p:tgtEl>
                                        <p:attrNameLst>
                                          <p:attrName>style.visibility</p:attrName>
                                        </p:attrNameLst>
                                      </p:cBhvr>
                                      <p:to>
                                        <p:strVal val="visible"/>
                                      </p:to>
                                    </p:set>
                                    <p:anim calcmode="lin" valueType="num">
                                      <p:cBhvr additive="base">
                                        <p:cTn id="38" dur="3000" fill="hold"/>
                                        <p:tgtEl>
                                          <p:spTgt spid="20"/>
                                        </p:tgtEl>
                                        <p:attrNameLst>
                                          <p:attrName>ppt_x</p:attrName>
                                        </p:attrNameLst>
                                      </p:cBhvr>
                                      <p:tavLst>
                                        <p:tav tm="0">
                                          <p:val>
                                            <p:strVal val="1+#ppt_w/2"/>
                                          </p:val>
                                        </p:tav>
                                        <p:tav tm="100000">
                                          <p:val>
                                            <p:strVal val="#ppt_x"/>
                                          </p:val>
                                        </p:tav>
                                      </p:tavLst>
                                    </p:anim>
                                    <p:anim calcmode="lin" valueType="num">
                                      <p:cBhvr additive="base">
                                        <p:cTn id="39" dur="3000" fill="hold"/>
                                        <p:tgtEl>
                                          <p:spTgt spid="20"/>
                                        </p:tgtEl>
                                        <p:attrNameLst>
                                          <p:attrName>ppt_y</p:attrName>
                                        </p:attrNameLst>
                                      </p:cBhvr>
                                      <p:tavLst>
                                        <p:tav tm="0">
                                          <p:val>
                                            <p:strVal val="1+#ppt_h/2"/>
                                          </p:val>
                                        </p:tav>
                                        <p:tav tm="100000">
                                          <p:val>
                                            <p:strVal val="#ppt_y"/>
                                          </p:val>
                                        </p:tav>
                                      </p:tavLst>
                                    </p:anim>
                                  </p:childTnLst>
                                </p:cTn>
                              </p:par>
                              <p:par>
                                <p:cTn id="40" presetID="2" presetClass="entr" presetSubtype="12" fill="hold" grpId="0" nodeType="with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3000" fill="hold"/>
                                        <p:tgtEl>
                                          <p:spTgt spid="7"/>
                                        </p:tgtEl>
                                        <p:attrNameLst>
                                          <p:attrName>ppt_x</p:attrName>
                                        </p:attrNameLst>
                                      </p:cBhvr>
                                      <p:tavLst>
                                        <p:tav tm="0">
                                          <p:val>
                                            <p:strVal val="0-#ppt_w/2"/>
                                          </p:val>
                                        </p:tav>
                                        <p:tav tm="100000">
                                          <p:val>
                                            <p:strVal val="#ppt_x"/>
                                          </p:val>
                                        </p:tav>
                                      </p:tavLst>
                                    </p:anim>
                                    <p:anim calcmode="lin" valueType="num">
                                      <p:cBhvr additive="base">
                                        <p:cTn id="43" dur="3000" fill="hold"/>
                                        <p:tgtEl>
                                          <p:spTgt spid="7"/>
                                        </p:tgtEl>
                                        <p:attrNameLst>
                                          <p:attrName>ppt_y</p:attrName>
                                        </p:attrNameLst>
                                      </p:cBhvr>
                                      <p:tavLst>
                                        <p:tav tm="0">
                                          <p:val>
                                            <p:strVal val="1+#ppt_h/2"/>
                                          </p:val>
                                        </p:tav>
                                        <p:tav tm="100000">
                                          <p:val>
                                            <p:strVal val="#ppt_y"/>
                                          </p:val>
                                        </p:tav>
                                      </p:tavLst>
                                    </p:anim>
                                  </p:childTnLst>
                                </p:cTn>
                              </p:par>
                              <p:par>
                                <p:cTn id="44" presetID="2" presetClass="entr" presetSubtype="12" fill="hold" grpId="0" nodeType="with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additive="base">
                                        <p:cTn id="46" dur="3000" fill="hold"/>
                                        <p:tgtEl>
                                          <p:spTgt spid="9"/>
                                        </p:tgtEl>
                                        <p:attrNameLst>
                                          <p:attrName>ppt_x</p:attrName>
                                        </p:attrNameLst>
                                      </p:cBhvr>
                                      <p:tavLst>
                                        <p:tav tm="0">
                                          <p:val>
                                            <p:strVal val="0-#ppt_w/2"/>
                                          </p:val>
                                        </p:tav>
                                        <p:tav tm="100000">
                                          <p:val>
                                            <p:strVal val="#ppt_x"/>
                                          </p:val>
                                        </p:tav>
                                      </p:tavLst>
                                    </p:anim>
                                    <p:anim calcmode="lin" valueType="num">
                                      <p:cBhvr additive="base">
                                        <p:cTn id="47" dur="3000" fill="hold"/>
                                        <p:tgtEl>
                                          <p:spTgt spid="9"/>
                                        </p:tgtEl>
                                        <p:attrNameLst>
                                          <p:attrName>ppt_y</p:attrName>
                                        </p:attrNameLst>
                                      </p:cBhvr>
                                      <p:tavLst>
                                        <p:tav tm="0">
                                          <p:val>
                                            <p:strVal val="1+#ppt_h/2"/>
                                          </p:val>
                                        </p:tav>
                                        <p:tav tm="100000">
                                          <p:val>
                                            <p:strVal val="#ppt_y"/>
                                          </p:val>
                                        </p:tav>
                                      </p:tavLst>
                                    </p:anim>
                                  </p:childTnLst>
                                </p:cTn>
                              </p:par>
                              <p:par>
                                <p:cTn id="48" presetID="2" presetClass="entr" presetSubtype="12" fill="hold" grpId="0" nodeType="withEffect">
                                  <p:stCondLst>
                                    <p:cond delay="0"/>
                                  </p:stCondLst>
                                  <p:childTnLst>
                                    <p:set>
                                      <p:cBhvr>
                                        <p:cTn id="49" dur="1" fill="hold">
                                          <p:stCondLst>
                                            <p:cond delay="0"/>
                                          </p:stCondLst>
                                        </p:cTn>
                                        <p:tgtEl>
                                          <p:spTgt spid="11"/>
                                        </p:tgtEl>
                                        <p:attrNameLst>
                                          <p:attrName>style.visibility</p:attrName>
                                        </p:attrNameLst>
                                      </p:cBhvr>
                                      <p:to>
                                        <p:strVal val="visible"/>
                                      </p:to>
                                    </p:set>
                                    <p:anim calcmode="lin" valueType="num">
                                      <p:cBhvr additive="base">
                                        <p:cTn id="50" dur="3000" fill="hold"/>
                                        <p:tgtEl>
                                          <p:spTgt spid="11"/>
                                        </p:tgtEl>
                                        <p:attrNameLst>
                                          <p:attrName>ppt_x</p:attrName>
                                        </p:attrNameLst>
                                      </p:cBhvr>
                                      <p:tavLst>
                                        <p:tav tm="0">
                                          <p:val>
                                            <p:strVal val="0-#ppt_w/2"/>
                                          </p:val>
                                        </p:tav>
                                        <p:tav tm="100000">
                                          <p:val>
                                            <p:strVal val="#ppt_x"/>
                                          </p:val>
                                        </p:tav>
                                      </p:tavLst>
                                    </p:anim>
                                    <p:anim calcmode="lin" valueType="num">
                                      <p:cBhvr additive="base">
                                        <p:cTn id="51" dur="3000" fill="hold"/>
                                        <p:tgtEl>
                                          <p:spTgt spid="11"/>
                                        </p:tgtEl>
                                        <p:attrNameLst>
                                          <p:attrName>ppt_y</p:attrName>
                                        </p:attrNameLst>
                                      </p:cBhvr>
                                      <p:tavLst>
                                        <p:tav tm="0">
                                          <p:val>
                                            <p:strVal val="1+#ppt_h/2"/>
                                          </p:val>
                                        </p:tav>
                                        <p:tav tm="100000">
                                          <p:val>
                                            <p:strVal val="#ppt_y"/>
                                          </p:val>
                                        </p:tav>
                                      </p:tavLst>
                                    </p:anim>
                                  </p:childTnLst>
                                </p:cTn>
                              </p:par>
                              <p:par>
                                <p:cTn id="52" presetID="2" presetClass="entr" presetSubtype="12" fill="hold" grpId="0" nodeType="withEffect">
                                  <p:stCondLst>
                                    <p:cond delay="0"/>
                                  </p:stCondLst>
                                  <p:childTnLst>
                                    <p:set>
                                      <p:cBhvr>
                                        <p:cTn id="53" dur="1" fill="hold">
                                          <p:stCondLst>
                                            <p:cond delay="0"/>
                                          </p:stCondLst>
                                        </p:cTn>
                                        <p:tgtEl>
                                          <p:spTgt spid="13"/>
                                        </p:tgtEl>
                                        <p:attrNameLst>
                                          <p:attrName>style.visibility</p:attrName>
                                        </p:attrNameLst>
                                      </p:cBhvr>
                                      <p:to>
                                        <p:strVal val="visible"/>
                                      </p:to>
                                    </p:set>
                                    <p:anim calcmode="lin" valueType="num">
                                      <p:cBhvr additive="base">
                                        <p:cTn id="54" dur="3000" fill="hold"/>
                                        <p:tgtEl>
                                          <p:spTgt spid="13"/>
                                        </p:tgtEl>
                                        <p:attrNameLst>
                                          <p:attrName>ppt_x</p:attrName>
                                        </p:attrNameLst>
                                      </p:cBhvr>
                                      <p:tavLst>
                                        <p:tav tm="0">
                                          <p:val>
                                            <p:strVal val="0-#ppt_w/2"/>
                                          </p:val>
                                        </p:tav>
                                        <p:tav tm="100000">
                                          <p:val>
                                            <p:strVal val="#ppt_x"/>
                                          </p:val>
                                        </p:tav>
                                      </p:tavLst>
                                    </p:anim>
                                    <p:anim calcmode="lin" valueType="num">
                                      <p:cBhvr additive="base">
                                        <p:cTn id="55" dur="3000" fill="hold"/>
                                        <p:tgtEl>
                                          <p:spTgt spid="13"/>
                                        </p:tgtEl>
                                        <p:attrNameLst>
                                          <p:attrName>ppt_y</p:attrName>
                                        </p:attrNameLst>
                                      </p:cBhvr>
                                      <p:tavLst>
                                        <p:tav tm="0">
                                          <p:val>
                                            <p:strVal val="1+#ppt_h/2"/>
                                          </p:val>
                                        </p:tav>
                                        <p:tav tm="100000">
                                          <p:val>
                                            <p:strVal val="#ppt_y"/>
                                          </p:val>
                                        </p:tav>
                                      </p:tavLst>
                                    </p:anim>
                                  </p:childTnLst>
                                </p:cTn>
                              </p:par>
                              <p:par>
                                <p:cTn id="56" presetID="2" presetClass="entr" presetSubtype="12"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3000" fill="hold"/>
                                        <p:tgtEl>
                                          <p:spTgt spid="15"/>
                                        </p:tgtEl>
                                        <p:attrNameLst>
                                          <p:attrName>ppt_x</p:attrName>
                                        </p:attrNameLst>
                                      </p:cBhvr>
                                      <p:tavLst>
                                        <p:tav tm="0">
                                          <p:val>
                                            <p:strVal val="0-#ppt_w/2"/>
                                          </p:val>
                                        </p:tav>
                                        <p:tav tm="100000">
                                          <p:val>
                                            <p:strVal val="#ppt_x"/>
                                          </p:val>
                                        </p:tav>
                                      </p:tavLst>
                                    </p:anim>
                                    <p:anim calcmode="lin" valueType="num">
                                      <p:cBhvr additive="base">
                                        <p:cTn id="59" dur="3000" fill="hold"/>
                                        <p:tgtEl>
                                          <p:spTgt spid="15"/>
                                        </p:tgtEl>
                                        <p:attrNameLst>
                                          <p:attrName>ppt_y</p:attrName>
                                        </p:attrNameLst>
                                      </p:cBhvr>
                                      <p:tavLst>
                                        <p:tav tm="0">
                                          <p:val>
                                            <p:strVal val="1+#ppt_h/2"/>
                                          </p:val>
                                        </p:tav>
                                        <p:tav tm="100000">
                                          <p:val>
                                            <p:strVal val="#ppt_y"/>
                                          </p:val>
                                        </p:tav>
                                      </p:tavLst>
                                    </p:anim>
                                  </p:childTnLst>
                                </p:cTn>
                              </p:par>
                              <p:par>
                                <p:cTn id="60" presetID="2" presetClass="entr" presetSubtype="12" fill="hold" grpId="0" nodeType="withEffect">
                                  <p:stCondLst>
                                    <p:cond delay="0"/>
                                  </p:stCondLst>
                                  <p:childTnLst>
                                    <p:set>
                                      <p:cBhvr>
                                        <p:cTn id="61" dur="1" fill="hold">
                                          <p:stCondLst>
                                            <p:cond delay="0"/>
                                          </p:stCondLst>
                                        </p:cTn>
                                        <p:tgtEl>
                                          <p:spTgt spid="17"/>
                                        </p:tgtEl>
                                        <p:attrNameLst>
                                          <p:attrName>style.visibility</p:attrName>
                                        </p:attrNameLst>
                                      </p:cBhvr>
                                      <p:to>
                                        <p:strVal val="visible"/>
                                      </p:to>
                                    </p:set>
                                    <p:anim calcmode="lin" valueType="num">
                                      <p:cBhvr additive="base">
                                        <p:cTn id="62" dur="3000" fill="hold"/>
                                        <p:tgtEl>
                                          <p:spTgt spid="17"/>
                                        </p:tgtEl>
                                        <p:attrNameLst>
                                          <p:attrName>ppt_x</p:attrName>
                                        </p:attrNameLst>
                                      </p:cBhvr>
                                      <p:tavLst>
                                        <p:tav tm="0">
                                          <p:val>
                                            <p:strVal val="0-#ppt_w/2"/>
                                          </p:val>
                                        </p:tav>
                                        <p:tav tm="100000">
                                          <p:val>
                                            <p:strVal val="#ppt_x"/>
                                          </p:val>
                                        </p:tav>
                                      </p:tavLst>
                                    </p:anim>
                                    <p:anim calcmode="lin" valueType="num">
                                      <p:cBhvr additive="base">
                                        <p:cTn id="63" dur="3000" fill="hold"/>
                                        <p:tgtEl>
                                          <p:spTgt spid="17"/>
                                        </p:tgtEl>
                                        <p:attrNameLst>
                                          <p:attrName>ppt_y</p:attrName>
                                        </p:attrNameLst>
                                      </p:cBhvr>
                                      <p:tavLst>
                                        <p:tav tm="0">
                                          <p:val>
                                            <p:strVal val="1+#ppt_h/2"/>
                                          </p:val>
                                        </p:tav>
                                        <p:tav tm="100000">
                                          <p:val>
                                            <p:strVal val="#ppt_y"/>
                                          </p:val>
                                        </p:tav>
                                      </p:tavLst>
                                    </p:anim>
                                  </p:childTnLst>
                                </p:cTn>
                              </p:par>
                              <p:par>
                                <p:cTn id="64" presetID="2" presetClass="entr" presetSubtype="12" fill="hold" grpId="0" nodeType="withEffect">
                                  <p:stCondLst>
                                    <p:cond delay="0"/>
                                  </p:stCondLst>
                                  <p:childTnLst>
                                    <p:set>
                                      <p:cBhvr>
                                        <p:cTn id="65" dur="1" fill="hold">
                                          <p:stCondLst>
                                            <p:cond delay="0"/>
                                          </p:stCondLst>
                                        </p:cTn>
                                        <p:tgtEl>
                                          <p:spTgt spid="19"/>
                                        </p:tgtEl>
                                        <p:attrNameLst>
                                          <p:attrName>style.visibility</p:attrName>
                                        </p:attrNameLst>
                                      </p:cBhvr>
                                      <p:to>
                                        <p:strVal val="visible"/>
                                      </p:to>
                                    </p:set>
                                    <p:anim calcmode="lin" valueType="num">
                                      <p:cBhvr additive="base">
                                        <p:cTn id="66" dur="3000" fill="hold"/>
                                        <p:tgtEl>
                                          <p:spTgt spid="19"/>
                                        </p:tgtEl>
                                        <p:attrNameLst>
                                          <p:attrName>ppt_x</p:attrName>
                                        </p:attrNameLst>
                                      </p:cBhvr>
                                      <p:tavLst>
                                        <p:tav tm="0">
                                          <p:val>
                                            <p:strVal val="0-#ppt_w/2"/>
                                          </p:val>
                                        </p:tav>
                                        <p:tav tm="100000">
                                          <p:val>
                                            <p:strVal val="#ppt_x"/>
                                          </p:val>
                                        </p:tav>
                                      </p:tavLst>
                                    </p:anim>
                                    <p:anim calcmode="lin" valueType="num">
                                      <p:cBhvr additive="base">
                                        <p:cTn id="67" dur="3000" fill="hold"/>
                                        <p:tgtEl>
                                          <p:spTgt spid="19"/>
                                        </p:tgtEl>
                                        <p:attrNameLst>
                                          <p:attrName>ppt_y</p:attrName>
                                        </p:attrNameLst>
                                      </p:cBhvr>
                                      <p:tavLst>
                                        <p:tav tm="0">
                                          <p:val>
                                            <p:strVal val="1+#ppt_h/2"/>
                                          </p:val>
                                        </p:tav>
                                        <p:tav tm="100000">
                                          <p:val>
                                            <p:strVal val="#ppt_y"/>
                                          </p:val>
                                        </p:tav>
                                      </p:tavLst>
                                    </p:anim>
                                  </p:childTnLst>
                                </p:cTn>
                              </p:par>
                              <p:par>
                                <p:cTn id="68" presetID="2" presetClass="entr" presetSubtype="12"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3000" fill="hold"/>
                                        <p:tgtEl>
                                          <p:spTgt spid="21"/>
                                        </p:tgtEl>
                                        <p:attrNameLst>
                                          <p:attrName>ppt_x</p:attrName>
                                        </p:attrNameLst>
                                      </p:cBhvr>
                                      <p:tavLst>
                                        <p:tav tm="0">
                                          <p:val>
                                            <p:strVal val="0-#ppt_w/2"/>
                                          </p:val>
                                        </p:tav>
                                        <p:tav tm="100000">
                                          <p:val>
                                            <p:strVal val="#ppt_x"/>
                                          </p:val>
                                        </p:tav>
                                      </p:tavLst>
                                    </p:anim>
                                    <p:anim calcmode="lin" valueType="num">
                                      <p:cBhvr additive="base">
                                        <p:cTn id="71" dur="3000" fill="hold"/>
                                        <p:tgtEl>
                                          <p:spTgt spid="21"/>
                                        </p:tgtEl>
                                        <p:attrNameLst>
                                          <p:attrName>ppt_y</p:attrName>
                                        </p:attrNameLst>
                                      </p:cBhvr>
                                      <p:tavLst>
                                        <p:tav tm="0">
                                          <p:val>
                                            <p:strVal val="1+#ppt_h/2"/>
                                          </p:val>
                                        </p:tav>
                                        <p:tav tm="100000">
                                          <p:val>
                                            <p:strVal val="#ppt_y"/>
                                          </p:val>
                                        </p:tav>
                                      </p:tavLst>
                                    </p:anim>
                                  </p:childTnLst>
                                </p:cTn>
                              </p:par>
                              <p:par>
                                <p:cTn id="72" presetID="8" presetClass="emph" presetSubtype="0" fill="hold" grpId="1" nodeType="withEffect">
                                  <p:stCondLst>
                                    <p:cond delay="0"/>
                                  </p:stCondLst>
                                  <p:childTnLst>
                                    <p:animRot by="-21600000">
                                      <p:cBhvr>
                                        <p:cTn id="73" dur="3000" fill="hold"/>
                                        <p:tgtEl>
                                          <p:spTgt spid="7"/>
                                        </p:tgtEl>
                                        <p:attrNameLst>
                                          <p:attrName>r</p:attrName>
                                        </p:attrNameLst>
                                      </p:cBhvr>
                                    </p:animRot>
                                  </p:childTnLst>
                                </p:cTn>
                              </p:par>
                              <p:par>
                                <p:cTn id="74" presetID="8" presetClass="emph" presetSubtype="0" fill="hold" grpId="1" nodeType="withEffect">
                                  <p:stCondLst>
                                    <p:cond delay="0"/>
                                  </p:stCondLst>
                                  <p:childTnLst>
                                    <p:animRot by="-21600000">
                                      <p:cBhvr>
                                        <p:cTn id="75" dur="3000" fill="hold"/>
                                        <p:tgtEl>
                                          <p:spTgt spid="9"/>
                                        </p:tgtEl>
                                        <p:attrNameLst>
                                          <p:attrName>r</p:attrName>
                                        </p:attrNameLst>
                                      </p:cBhvr>
                                    </p:animRot>
                                  </p:childTnLst>
                                </p:cTn>
                              </p:par>
                              <p:par>
                                <p:cTn id="76" presetID="8" presetClass="emph" presetSubtype="0" fill="hold" grpId="1" nodeType="withEffect">
                                  <p:stCondLst>
                                    <p:cond delay="0"/>
                                  </p:stCondLst>
                                  <p:childTnLst>
                                    <p:animRot by="-21600000">
                                      <p:cBhvr>
                                        <p:cTn id="77" dur="3000" fill="hold"/>
                                        <p:tgtEl>
                                          <p:spTgt spid="11"/>
                                        </p:tgtEl>
                                        <p:attrNameLst>
                                          <p:attrName>r</p:attrName>
                                        </p:attrNameLst>
                                      </p:cBhvr>
                                    </p:animRot>
                                  </p:childTnLst>
                                </p:cTn>
                              </p:par>
                              <p:par>
                                <p:cTn id="78" presetID="8" presetClass="emph" presetSubtype="0" fill="hold" grpId="1" nodeType="withEffect">
                                  <p:stCondLst>
                                    <p:cond delay="0"/>
                                  </p:stCondLst>
                                  <p:childTnLst>
                                    <p:animRot by="-21600000">
                                      <p:cBhvr>
                                        <p:cTn id="79" dur="3000" fill="hold"/>
                                        <p:tgtEl>
                                          <p:spTgt spid="13"/>
                                        </p:tgtEl>
                                        <p:attrNameLst>
                                          <p:attrName>r</p:attrName>
                                        </p:attrNameLst>
                                      </p:cBhvr>
                                    </p:animRot>
                                  </p:childTnLst>
                                </p:cTn>
                              </p:par>
                              <p:par>
                                <p:cTn id="80" presetID="8" presetClass="emph" presetSubtype="0" fill="hold" grpId="1" nodeType="withEffect">
                                  <p:stCondLst>
                                    <p:cond delay="0"/>
                                  </p:stCondLst>
                                  <p:childTnLst>
                                    <p:animRot by="-21600000">
                                      <p:cBhvr>
                                        <p:cTn id="81" dur="3000" fill="hold"/>
                                        <p:tgtEl>
                                          <p:spTgt spid="15"/>
                                        </p:tgtEl>
                                        <p:attrNameLst>
                                          <p:attrName>r</p:attrName>
                                        </p:attrNameLst>
                                      </p:cBhvr>
                                    </p:animRot>
                                  </p:childTnLst>
                                </p:cTn>
                              </p:par>
                              <p:par>
                                <p:cTn id="82" presetID="8" presetClass="emph" presetSubtype="0" fill="hold" grpId="1" nodeType="withEffect">
                                  <p:stCondLst>
                                    <p:cond delay="0"/>
                                  </p:stCondLst>
                                  <p:childTnLst>
                                    <p:animRot by="-21600000">
                                      <p:cBhvr>
                                        <p:cTn id="83" dur="3000" fill="hold"/>
                                        <p:tgtEl>
                                          <p:spTgt spid="17"/>
                                        </p:tgtEl>
                                        <p:attrNameLst>
                                          <p:attrName>r</p:attrName>
                                        </p:attrNameLst>
                                      </p:cBhvr>
                                    </p:animRot>
                                  </p:childTnLst>
                                </p:cTn>
                              </p:par>
                              <p:par>
                                <p:cTn id="84" presetID="8" presetClass="emph" presetSubtype="0" fill="hold" grpId="1" nodeType="withEffect">
                                  <p:stCondLst>
                                    <p:cond delay="0"/>
                                  </p:stCondLst>
                                  <p:childTnLst>
                                    <p:animRot by="-21600000">
                                      <p:cBhvr>
                                        <p:cTn id="85" dur="3000" fill="hold"/>
                                        <p:tgtEl>
                                          <p:spTgt spid="19"/>
                                        </p:tgtEl>
                                        <p:attrNameLst>
                                          <p:attrName>r</p:attrName>
                                        </p:attrNameLst>
                                      </p:cBhvr>
                                    </p:animRot>
                                  </p:childTnLst>
                                </p:cTn>
                              </p:par>
                              <p:par>
                                <p:cTn id="86" presetID="8" presetClass="emph" presetSubtype="0" fill="hold" grpId="1" nodeType="withEffect">
                                  <p:stCondLst>
                                    <p:cond delay="0"/>
                                  </p:stCondLst>
                                  <p:childTnLst>
                                    <p:animRot by="-21600000">
                                      <p:cBhvr>
                                        <p:cTn id="87" dur="3000" fill="hold"/>
                                        <p:tgtEl>
                                          <p:spTgt spid="21"/>
                                        </p:tgtEl>
                                        <p:attrNameLst>
                                          <p:attrName>r</p:attrName>
                                        </p:attrNameLst>
                                      </p:cBhvr>
                                    </p:animRot>
                                  </p:childTnLst>
                                </p:cTn>
                              </p:par>
                              <p:par>
                                <p:cTn id="88" presetID="8" presetClass="emph" presetSubtype="0" fill="hold" grpId="1" nodeType="withEffect">
                                  <p:stCondLst>
                                    <p:cond delay="0"/>
                                  </p:stCondLst>
                                  <p:childTnLst>
                                    <p:animRot by="21600000">
                                      <p:cBhvr>
                                        <p:cTn id="89" dur="3000" fill="hold"/>
                                        <p:tgtEl>
                                          <p:spTgt spid="6"/>
                                        </p:tgtEl>
                                        <p:attrNameLst>
                                          <p:attrName>r</p:attrName>
                                        </p:attrNameLst>
                                      </p:cBhvr>
                                    </p:animRot>
                                  </p:childTnLst>
                                </p:cTn>
                              </p:par>
                              <p:par>
                                <p:cTn id="90" presetID="8" presetClass="emph" presetSubtype="0" fill="hold" grpId="1" nodeType="withEffect">
                                  <p:stCondLst>
                                    <p:cond delay="0"/>
                                  </p:stCondLst>
                                  <p:childTnLst>
                                    <p:animRot by="21600000">
                                      <p:cBhvr>
                                        <p:cTn id="91" dur="3000" fill="hold"/>
                                        <p:tgtEl>
                                          <p:spTgt spid="8"/>
                                        </p:tgtEl>
                                        <p:attrNameLst>
                                          <p:attrName>r</p:attrName>
                                        </p:attrNameLst>
                                      </p:cBhvr>
                                    </p:animRot>
                                  </p:childTnLst>
                                </p:cTn>
                              </p:par>
                              <p:par>
                                <p:cTn id="92" presetID="8" presetClass="emph" presetSubtype="0" fill="hold" grpId="1" nodeType="withEffect">
                                  <p:stCondLst>
                                    <p:cond delay="0"/>
                                  </p:stCondLst>
                                  <p:childTnLst>
                                    <p:animRot by="21600000">
                                      <p:cBhvr>
                                        <p:cTn id="93" dur="3000" fill="hold"/>
                                        <p:tgtEl>
                                          <p:spTgt spid="10"/>
                                        </p:tgtEl>
                                        <p:attrNameLst>
                                          <p:attrName>r</p:attrName>
                                        </p:attrNameLst>
                                      </p:cBhvr>
                                    </p:animRot>
                                  </p:childTnLst>
                                </p:cTn>
                              </p:par>
                              <p:par>
                                <p:cTn id="94" presetID="8" presetClass="emph" presetSubtype="0" fill="hold" grpId="1" nodeType="withEffect">
                                  <p:stCondLst>
                                    <p:cond delay="0"/>
                                  </p:stCondLst>
                                  <p:childTnLst>
                                    <p:animRot by="21600000">
                                      <p:cBhvr>
                                        <p:cTn id="95" dur="3000" fill="hold"/>
                                        <p:tgtEl>
                                          <p:spTgt spid="12"/>
                                        </p:tgtEl>
                                        <p:attrNameLst>
                                          <p:attrName>r</p:attrName>
                                        </p:attrNameLst>
                                      </p:cBhvr>
                                    </p:animRot>
                                  </p:childTnLst>
                                </p:cTn>
                              </p:par>
                              <p:par>
                                <p:cTn id="96" presetID="8" presetClass="emph" presetSubtype="0" fill="hold" grpId="1" nodeType="withEffect">
                                  <p:stCondLst>
                                    <p:cond delay="0"/>
                                  </p:stCondLst>
                                  <p:childTnLst>
                                    <p:animRot by="21600000">
                                      <p:cBhvr>
                                        <p:cTn id="97" dur="3000" fill="hold"/>
                                        <p:tgtEl>
                                          <p:spTgt spid="14"/>
                                        </p:tgtEl>
                                        <p:attrNameLst>
                                          <p:attrName>r</p:attrName>
                                        </p:attrNameLst>
                                      </p:cBhvr>
                                    </p:animRot>
                                  </p:childTnLst>
                                </p:cTn>
                              </p:par>
                              <p:par>
                                <p:cTn id="98" presetID="8" presetClass="emph" presetSubtype="0" fill="hold" grpId="1" nodeType="withEffect">
                                  <p:stCondLst>
                                    <p:cond delay="0"/>
                                  </p:stCondLst>
                                  <p:childTnLst>
                                    <p:animRot by="21600000">
                                      <p:cBhvr>
                                        <p:cTn id="99" dur="3000" fill="hold"/>
                                        <p:tgtEl>
                                          <p:spTgt spid="16"/>
                                        </p:tgtEl>
                                        <p:attrNameLst>
                                          <p:attrName>r</p:attrName>
                                        </p:attrNameLst>
                                      </p:cBhvr>
                                    </p:animRot>
                                  </p:childTnLst>
                                </p:cTn>
                              </p:par>
                              <p:par>
                                <p:cTn id="100" presetID="8" presetClass="emph" presetSubtype="0" fill="hold" grpId="1" nodeType="withEffect">
                                  <p:stCondLst>
                                    <p:cond delay="0"/>
                                  </p:stCondLst>
                                  <p:childTnLst>
                                    <p:animRot by="21600000">
                                      <p:cBhvr>
                                        <p:cTn id="101" dur="3000" fill="hold"/>
                                        <p:tgtEl>
                                          <p:spTgt spid="18"/>
                                        </p:tgtEl>
                                        <p:attrNameLst>
                                          <p:attrName>r</p:attrName>
                                        </p:attrNameLst>
                                      </p:cBhvr>
                                    </p:animRot>
                                  </p:childTnLst>
                                </p:cTn>
                              </p:par>
                              <p:par>
                                <p:cTn id="102" presetID="8" presetClass="emph" presetSubtype="0" fill="hold" grpId="1" nodeType="withEffect">
                                  <p:stCondLst>
                                    <p:cond delay="0"/>
                                  </p:stCondLst>
                                  <p:childTnLst>
                                    <p:animRot by="21600000">
                                      <p:cBhvr>
                                        <p:cTn id="103" dur="3000" fill="hold"/>
                                        <p:tgtEl>
                                          <p:spTgt spid="20"/>
                                        </p:tgtEl>
                                        <p:attrNameLst>
                                          <p:attrName>r</p:attrName>
                                        </p:attrNameLst>
                                      </p:cBhvr>
                                    </p:animRot>
                                  </p:childTnLst>
                                </p:cTn>
                              </p:par>
                            </p:childTnLst>
                          </p:cTn>
                        </p:par>
                        <p:par>
                          <p:cTn id="104" fill="hold">
                            <p:stCondLst>
                              <p:cond delay="3000"/>
                            </p:stCondLst>
                            <p:childTnLst>
                              <p:par>
                                <p:cTn id="105" presetID="3" presetClass="exit" presetSubtype="10" fill="hold" grpId="2" nodeType="afterEffect">
                                  <p:stCondLst>
                                    <p:cond delay="0"/>
                                  </p:stCondLst>
                                  <p:childTnLst>
                                    <p:animEffect transition="out" filter="blinds(horizontal)">
                                      <p:cBhvr>
                                        <p:cTn id="106" dur="3000"/>
                                        <p:tgtEl>
                                          <p:spTgt spid="6"/>
                                        </p:tgtEl>
                                      </p:cBhvr>
                                    </p:animEffect>
                                    <p:set>
                                      <p:cBhvr>
                                        <p:cTn id="107" dur="1" fill="hold">
                                          <p:stCondLst>
                                            <p:cond delay="2999"/>
                                          </p:stCondLst>
                                        </p:cTn>
                                        <p:tgtEl>
                                          <p:spTgt spid="6"/>
                                        </p:tgtEl>
                                        <p:attrNameLst>
                                          <p:attrName>style.visibility</p:attrName>
                                        </p:attrNameLst>
                                      </p:cBhvr>
                                      <p:to>
                                        <p:strVal val="hidden"/>
                                      </p:to>
                                    </p:set>
                                  </p:childTnLst>
                                </p:cTn>
                              </p:par>
                              <p:par>
                                <p:cTn id="108" presetID="3" presetClass="exit" presetSubtype="10" fill="hold" grpId="2" nodeType="withEffect">
                                  <p:stCondLst>
                                    <p:cond delay="0"/>
                                  </p:stCondLst>
                                  <p:childTnLst>
                                    <p:animEffect transition="out" filter="blinds(horizontal)">
                                      <p:cBhvr>
                                        <p:cTn id="109" dur="3000"/>
                                        <p:tgtEl>
                                          <p:spTgt spid="8"/>
                                        </p:tgtEl>
                                      </p:cBhvr>
                                    </p:animEffect>
                                    <p:set>
                                      <p:cBhvr>
                                        <p:cTn id="110" dur="1" fill="hold">
                                          <p:stCondLst>
                                            <p:cond delay="2999"/>
                                          </p:stCondLst>
                                        </p:cTn>
                                        <p:tgtEl>
                                          <p:spTgt spid="8"/>
                                        </p:tgtEl>
                                        <p:attrNameLst>
                                          <p:attrName>style.visibility</p:attrName>
                                        </p:attrNameLst>
                                      </p:cBhvr>
                                      <p:to>
                                        <p:strVal val="hidden"/>
                                      </p:to>
                                    </p:set>
                                  </p:childTnLst>
                                </p:cTn>
                              </p:par>
                              <p:par>
                                <p:cTn id="111" presetID="3" presetClass="exit" presetSubtype="10" fill="hold" grpId="2" nodeType="withEffect">
                                  <p:stCondLst>
                                    <p:cond delay="0"/>
                                  </p:stCondLst>
                                  <p:childTnLst>
                                    <p:animEffect transition="out" filter="blinds(horizontal)">
                                      <p:cBhvr>
                                        <p:cTn id="112" dur="3000"/>
                                        <p:tgtEl>
                                          <p:spTgt spid="10"/>
                                        </p:tgtEl>
                                      </p:cBhvr>
                                    </p:animEffect>
                                    <p:set>
                                      <p:cBhvr>
                                        <p:cTn id="113" dur="1" fill="hold">
                                          <p:stCondLst>
                                            <p:cond delay="2999"/>
                                          </p:stCondLst>
                                        </p:cTn>
                                        <p:tgtEl>
                                          <p:spTgt spid="10"/>
                                        </p:tgtEl>
                                        <p:attrNameLst>
                                          <p:attrName>style.visibility</p:attrName>
                                        </p:attrNameLst>
                                      </p:cBhvr>
                                      <p:to>
                                        <p:strVal val="hidden"/>
                                      </p:to>
                                    </p:set>
                                  </p:childTnLst>
                                </p:cTn>
                              </p:par>
                              <p:par>
                                <p:cTn id="114" presetID="3" presetClass="exit" presetSubtype="10" fill="hold" grpId="2" nodeType="withEffect">
                                  <p:stCondLst>
                                    <p:cond delay="0"/>
                                  </p:stCondLst>
                                  <p:childTnLst>
                                    <p:animEffect transition="out" filter="blinds(horizontal)">
                                      <p:cBhvr>
                                        <p:cTn id="115" dur="3000"/>
                                        <p:tgtEl>
                                          <p:spTgt spid="12"/>
                                        </p:tgtEl>
                                      </p:cBhvr>
                                    </p:animEffect>
                                    <p:set>
                                      <p:cBhvr>
                                        <p:cTn id="116" dur="1" fill="hold">
                                          <p:stCondLst>
                                            <p:cond delay="2999"/>
                                          </p:stCondLst>
                                        </p:cTn>
                                        <p:tgtEl>
                                          <p:spTgt spid="12"/>
                                        </p:tgtEl>
                                        <p:attrNameLst>
                                          <p:attrName>style.visibility</p:attrName>
                                        </p:attrNameLst>
                                      </p:cBhvr>
                                      <p:to>
                                        <p:strVal val="hidden"/>
                                      </p:to>
                                    </p:set>
                                  </p:childTnLst>
                                </p:cTn>
                              </p:par>
                              <p:par>
                                <p:cTn id="117" presetID="3" presetClass="exit" presetSubtype="10" fill="hold" grpId="2" nodeType="withEffect">
                                  <p:stCondLst>
                                    <p:cond delay="0"/>
                                  </p:stCondLst>
                                  <p:childTnLst>
                                    <p:animEffect transition="out" filter="blinds(horizontal)">
                                      <p:cBhvr>
                                        <p:cTn id="118" dur="3000"/>
                                        <p:tgtEl>
                                          <p:spTgt spid="14"/>
                                        </p:tgtEl>
                                      </p:cBhvr>
                                    </p:animEffect>
                                    <p:set>
                                      <p:cBhvr>
                                        <p:cTn id="119" dur="1" fill="hold">
                                          <p:stCondLst>
                                            <p:cond delay="2999"/>
                                          </p:stCondLst>
                                        </p:cTn>
                                        <p:tgtEl>
                                          <p:spTgt spid="14"/>
                                        </p:tgtEl>
                                        <p:attrNameLst>
                                          <p:attrName>style.visibility</p:attrName>
                                        </p:attrNameLst>
                                      </p:cBhvr>
                                      <p:to>
                                        <p:strVal val="hidden"/>
                                      </p:to>
                                    </p:set>
                                  </p:childTnLst>
                                </p:cTn>
                              </p:par>
                              <p:par>
                                <p:cTn id="120" presetID="3" presetClass="exit" presetSubtype="10" fill="hold" grpId="2" nodeType="withEffect">
                                  <p:stCondLst>
                                    <p:cond delay="0"/>
                                  </p:stCondLst>
                                  <p:childTnLst>
                                    <p:animEffect transition="out" filter="blinds(horizontal)">
                                      <p:cBhvr>
                                        <p:cTn id="121" dur="3000"/>
                                        <p:tgtEl>
                                          <p:spTgt spid="16"/>
                                        </p:tgtEl>
                                      </p:cBhvr>
                                    </p:animEffect>
                                    <p:set>
                                      <p:cBhvr>
                                        <p:cTn id="122" dur="1" fill="hold">
                                          <p:stCondLst>
                                            <p:cond delay="2999"/>
                                          </p:stCondLst>
                                        </p:cTn>
                                        <p:tgtEl>
                                          <p:spTgt spid="16"/>
                                        </p:tgtEl>
                                        <p:attrNameLst>
                                          <p:attrName>style.visibility</p:attrName>
                                        </p:attrNameLst>
                                      </p:cBhvr>
                                      <p:to>
                                        <p:strVal val="hidden"/>
                                      </p:to>
                                    </p:set>
                                  </p:childTnLst>
                                </p:cTn>
                              </p:par>
                              <p:par>
                                <p:cTn id="123" presetID="3" presetClass="exit" presetSubtype="10" fill="hold" grpId="2" nodeType="withEffect">
                                  <p:stCondLst>
                                    <p:cond delay="0"/>
                                  </p:stCondLst>
                                  <p:childTnLst>
                                    <p:animEffect transition="out" filter="blinds(horizontal)">
                                      <p:cBhvr>
                                        <p:cTn id="124" dur="3000"/>
                                        <p:tgtEl>
                                          <p:spTgt spid="18"/>
                                        </p:tgtEl>
                                      </p:cBhvr>
                                    </p:animEffect>
                                    <p:set>
                                      <p:cBhvr>
                                        <p:cTn id="125" dur="1" fill="hold">
                                          <p:stCondLst>
                                            <p:cond delay="2999"/>
                                          </p:stCondLst>
                                        </p:cTn>
                                        <p:tgtEl>
                                          <p:spTgt spid="18"/>
                                        </p:tgtEl>
                                        <p:attrNameLst>
                                          <p:attrName>style.visibility</p:attrName>
                                        </p:attrNameLst>
                                      </p:cBhvr>
                                      <p:to>
                                        <p:strVal val="hidden"/>
                                      </p:to>
                                    </p:set>
                                  </p:childTnLst>
                                </p:cTn>
                              </p:par>
                              <p:par>
                                <p:cTn id="126" presetID="3" presetClass="exit" presetSubtype="10" fill="hold" grpId="2" nodeType="withEffect">
                                  <p:stCondLst>
                                    <p:cond delay="0"/>
                                  </p:stCondLst>
                                  <p:childTnLst>
                                    <p:animEffect transition="out" filter="blinds(horizontal)">
                                      <p:cBhvr>
                                        <p:cTn id="127" dur="3000"/>
                                        <p:tgtEl>
                                          <p:spTgt spid="20"/>
                                        </p:tgtEl>
                                      </p:cBhvr>
                                    </p:animEffect>
                                    <p:set>
                                      <p:cBhvr>
                                        <p:cTn id="128" dur="1" fill="hold">
                                          <p:stCondLst>
                                            <p:cond delay="2999"/>
                                          </p:stCondLst>
                                        </p:cTn>
                                        <p:tgtEl>
                                          <p:spTgt spid="20"/>
                                        </p:tgtEl>
                                        <p:attrNameLst>
                                          <p:attrName>style.visibility</p:attrName>
                                        </p:attrNameLst>
                                      </p:cBhvr>
                                      <p:to>
                                        <p:strVal val="hidden"/>
                                      </p:to>
                                    </p:set>
                                  </p:childTnLst>
                                </p:cTn>
                              </p:par>
                              <p:par>
                                <p:cTn id="129" presetID="3" presetClass="exit" presetSubtype="10" fill="hold" grpId="2" nodeType="withEffect">
                                  <p:stCondLst>
                                    <p:cond delay="0"/>
                                  </p:stCondLst>
                                  <p:childTnLst>
                                    <p:animEffect transition="out" filter="blinds(horizontal)">
                                      <p:cBhvr>
                                        <p:cTn id="130" dur="3000"/>
                                        <p:tgtEl>
                                          <p:spTgt spid="7"/>
                                        </p:tgtEl>
                                      </p:cBhvr>
                                    </p:animEffect>
                                    <p:set>
                                      <p:cBhvr>
                                        <p:cTn id="131" dur="1" fill="hold">
                                          <p:stCondLst>
                                            <p:cond delay="2999"/>
                                          </p:stCondLst>
                                        </p:cTn>
                                        <p:tgtEl>
                                          <p:spTgt spid="7"/>
                                        </p:tgtEl>
                                        <p:attrNameLst>
                                          <p:attrName>style.visibility</p:attrName>
                                        </p:attrNameLst>
                                      </p:cBhvr>
                                      <p:to>
                                        <p:strVal val="hidden"/>
                                      </p:to>
                                    </p:set>
                                  </p:childTnLst>
                                </p:cTn>
                              </p:par>
                              <p:par>
                                <p:cTn id="132" presetID="3" presetClass="exit" presetSubtype="10" fill="hold" grpId="2" nodeType="withEffect">
                                  <p:stCondLst>
                                    <p:cond delay="0"/>
                                  </p:stCondLst>
                                  <p:childTnLst>
                                    <p:animEffect transition="out" filter="blinds(horizontal)">
                                      <p:cBhvr>
                                        <p:cTn id="133" dur="3000"/>
                                        <p:tgtEl>
                                          <p:spTgt spid="9"/>
                                        </p:tgtEl>
                                      </p:cBhvr>
                                    </p:animEffect>
                                    <p:set>
                                      <p:cBhvr>
                                        <p:cTn id="134" dur="1" fill="hold">
                                          <p:stCondLst>
                                            <p:cond delay="2999"/>
                                          </p:stCondLst>
                                        </p:cTn>
                                        <p:tgtEl>
                                          <p:spTgt spid="9"/>
                                        </p:tgtEl>
                                        <p:attrNameLst>
                                          <p:attrName>style.visibility</p:attrName>
                                        </p:attrNameLst>
                                      </p:cBhvr>
                                      <p:to>
                                        <p:strVal val="hidden"/>
                                      </p:to>
                                    </p:set>
                                  </p:childTnLst>
                                </p:cTn>
                              </p:par>
                              <p:par>
                                <p:cTn id="135" presetID="3" presetClass="exit" presetSubtype="10" fill="hold" grpId="2" nodeType="withEffect">
                                  <p:stCondLst>
                                    <p:cond delay="0"/>
                                  </p:stCondLst>
                                  <p:childTnLst>
                                    <p:animEffect transition="out" filter="blinds(horizontal)">
                                      <p:cBhvr>
                                        <p:cTn id="136" dur="3000"/>
                                        <p:tgtEl>
                                          <p:spTgt spid="11"/>
                                        </p:tgtEl>
                                      </p:cBhvr>
                                    </p:animEffect>
                                    <p:set>
                                      <p:cBhvr>
                                        <p:cTn id="137" dur="1" fill="hold">
                                          <p:stCondLst>
                                            <p:cond delay="2999"/>
                                          </p:stCondLst>
                                        </p:cTn>
                                        <p:tgtEl>
                                          <p:spTgt spid="11"/>
                                        </p:tgtEl>
                                        <p:attrNameLst>
                                          <p:attrName>style.visibility</p:attrName>
                                        </p:attrNameLst>
                                      </p:cBhvr>
                                      <p:to>
                                        <p:strVal val="hidden"/>
                                      </p:to>
                                    </p:set>
                                  </p:childTnLst>
                                </p:cTn>
                              </p:par>
                              <p:par>
                                <p:cTn id="138" presetID="3" presetClass="exit" presetSubtype="10" fill="hold" grpId="2" nodeType="withEffect">
                                  <p:stCondLst>
                                    <p:cond delay="0"/>
                                  </p:stCondLst>
                                  <p:childTnLst>
                                    <p:animEffect transition="out" filter="blinds(horizontal)">
                                      <p:cBhvr>
                                        <p:cTn id="139" dur="3000"/>
                                        <p:tgtEl>
                                          <p:spTgt spid="13"/>
                                        </p:tgtEl>
                                      </p:cBhvr>
                                    </p:animEffect>
                                    <p:set>
                                      <p:cBhvr>
                                        <p:cTn id="140" dur="1" fill="hold">
                                          <p:stCondLst>
                                            <p:cond delay="2999"/>
                                          </p:stCondLst>
                                        </p:cTn>
                                        <p:tgtEl>
                                          <p:spTgt spid="13"/>
                                        </p:tgtEl>
                                        <p:attrNameLst>
                                          <p:attrName>style.visibility</p:attrName>
                                        </p:attrNameLst>
                                      </p:cBhvr>
                                      <p:to>
                                        <p:strVal val="hidden"/>
                                      </p:to>
                                    </p:set>
                                  </p:childTnLst>
                                </p:cTn>
                              </p:par>
                              <p:par>
                                <p:cTn id="141" presetID="3" presetClass="exit" presetSubtype="10" fill="hold" grpId="2" nodeType="withEffect">
                                  <p:stCondLst>
                                    <p:cond delay="0"/>
                                  </p:stCondLst>
                                  <p:childTnLst>
                                    <p:animEffect transition="out" filter="blinds(horizontal)">
                                      <p:cBhvr>
                                        <p:cTn id="142" dur="3000"/>
                                        <p:tgtEl>
                                          <p:spTgt spid="15"/>
                                        </p:tgtEl>
                                      </p:cBhvr>
                                    </p:animEffect>
                                    <p:set>
                                      <p:cBhvr>
                                        <p:cTn id="143" dur="1" fill="hold">
                                          <p:stCondLst>
                                            <p:cond delay="2999"/>
                                          </p:stCondLst>
                                        </p:cTn>
                                        <p:tgtEl>
                                          <p:spTgt spid="15"/>
                                        </p:tgtEl>
                                        <p:attrNameLst>
                                          <p:attrName>style.visibility</p:attrName>
                                        </p:attrNameLst>
                                      </p:cBhvr>
                                      <p:to>
                                        <p:strVal val="hidden"/>
                                      </p:to>
                                    </p:set>
                                  </p:childTnLst>
                                </p:cTn>
                              </p:par>
                              <p:par>
                                <p:cTn id="144" presetID="3" presetClass="exit" presetSubtype="10" fill="hold" grpId="2" nodeType="withEffect">
                                  <p:stCondLst>
                                    <p:cond delay="0"/>
                                  </p:stCondLst>
                                  <p:childTnLst>
                                    <p:animEffect transition="out" filter="blinds(horizontal)">
                                      <p:cBhvr>
                                        <p:cTn id="145" dur="3000"/>
                                        <p:tgtEl>
                                          <p:spTgt spid="17"/>
                                        </p:tgtEl>
                                      </p:cBhvr>
                                    </p:animEffect>
                                    <p:set>
                                      <p:cBhvr>
                                        <p:cTn id="146" dur="1" fill="hold">
                                          <p:stCondLst>
                                            <p:cond delay="2999"/>
                                          </p:stCondLst>
                                        </p:cTn>
                                        <p:tgtEl>
                                          <p:spTgt spid="17"/>
                                        </p:tgtEl>
                                        <p:attrNameLst>
                                          <p:attrName>style.visibility</p:attrName>
                                        </p:attrNameLst>
                                      </p:cBhvr>
                                      <p:to>
                                        <p:strVal val="hidden"/>
                                      </p:to>
                                    </p:set>
                                  </p:childTnLst>
                                </p:cTn>
                              </p:par>
                              <p:par>
                                <p:cTn id="147" presetID="3" presetClass="exit" presetSubtype="10" fill="hold" grpId="2" nodeType="withEffect">
                                  <p:stCondLst>
                                    <p:cond delay="0"/>
                                  </p:stCondLst>
                                  <p:childTnLst>
                                    <p:animEffect transition="out" filter="blinds(horizontal)">
                                      <p:cBhvr>
                                        <p:cTn id="148" dur="3000"/>
                                        <p:tgtEl>
                                          <p:spTgt spid="19"/>
                                        </p:tgtEl>
                                      </p:cBhvr>
                                    </p:animEffect>
                                    <p:set>
                                      <p:cBhvr>
                                        <p:cTn id="149" dur="1" fill="hold">
                                          <p:stCondLst>
                                            <p:cond delay="2999"/>
                                          </p:stCondLst>
                                        </p:cTn>
                                        <p:tgtEl>
                                          <p:spTgt spid="19"/>
                                        </p:tgtEl>
                                        <p:attrNameLst>
                                          <p:attrName>style.visibility</p:attrName>
                                        </p:attrNameLst>
                                      </p:cBhvr>
                                      <p:to>
                                        <p:strVal val="hidden"/>
                                      </p:to>
                                    </p:set>
                                  </p:childTnLst>
                                </p:cTn>
                              </p:par>
                              <p:par>
                                <p:cTn id="150" presetID="3" presetClass="exit" presetSubtype="10" fill="hold" grpId="2" nodeType="withEffect">
                                  <p:stCondLst>
                                    <p:cond delay="0"/>
                                  </p:stCondLst>
                                  <p:childTnLst>
                                    <p:animEffect transition="out" filter="blinds(horizontal)">
                                      <p:cBhvr>
                                        <p:cTn id="151" dur="3000"/>
                                        <p:tgtEl>
                                          <p:spTgt spid="21"/>
                                        </p:tgtEl>
                                      </p:cBhvr>
                                    </p:animEffect>
                                    <p:set>
                                      <p:cBhvr>
                                        <p:cTn id="152" dur="1" fill="hold">
                                          <p:stCondLst>
                                            <p:cond delay="2999"/>
                                          </p:stCondLst>
                                        </p:cTn>
                                        <p:tgtEl>
                                          <p:spTgt spid="21"/>
                                        </p:tgtEl>
                                        <p:attrNameLst>
                                          <p:attrName>style.visibility</p:attrName>
                                        </p:attrNameLst>
                                      </p:cBhvr>
                                      <p:to>
                                        <p:strVal val="hidden"/>
                                      </p:to>
                                    </p:set>
                                  </p:childTnLst>
                                </p:cTn>
                              </p:par>
                              <p:par>
                                <p:cTn id="153" presetID="2" presetClass="exit" presetSubtype="2" fill="hold" grpId="3" nodeType="withEffect">
                                  <p:stCondLst>
                                    <p:cond delay="0"/>
                                  </p:stCondLst>
                                  <p:childTnLst>
                                    <p:anim calcmode="lin" valueType="num">
                                      <p:cBhvr additive="base">
                                        <p:cTn id="154" dur="3000"/>
                                        <p:tgtEl>
                                          <p:spTgt spid="6"/>
                                        </p:tgtEl>
                                        <p:attrNameLst>
                                          <p:attrName>ppt_x</p:attrName>
                                        </p:attrNameLst>
                                      </p:cBhvr>
                                      <p:tavLst>
                                        <p:tav tm="0">
                                          <p:val>
                                            <p:strVal val="ppt_x"/>
                                          </p:val>
                                        </p:tav>
                                        <p:tav tm="100000">
                                          <p:val>
                                            <p:strVal val="1+ppt_w/2"/>
                                          </p:val>
                                        </p:tav>
                                      </p:tavLst>
                                    </p:anim>
                                    <p:anim calcmode="lin" valueType="num">
                                      <p:cBhvr additive="base">
                                        <p:cTn id="155" dur="3000"/>
                                        <p:tgtEl>
                                          <p:spTgt spid="6"/>
                                        </p:tgtEl>
                                        <p:attrNameLst>
                                          <p:attrName>ppt_y</p:attrName>
                                        </p:attrNameLst>
                                      </p:cBhvr>
                                      <p:tavLst>
                                        <p:tav tm="0">
                                          <p:val>
                                            <p:strVal val="ppt_y"/>
                                          </p:val>
                                        </p:tav>
                                        <p:tav tm="100000">
                                          <p:val>
                                            <p:strVal val="ppt_y"/>
                                          </p:val>
                                        </p:tav>
                                      </p:tavLst>
                                    </p:anim>
                                    <p:set>
                                      <p:cBhvr>
                                        <p:cTn id="156" dur="1" fill="hold">
                                          <p:stCondLst>
                                            <p:cond delay="2999"/>
                                          </p:stCondLst>
                                        </p:cTn>
                                        <p:tgtEl>
                                          <p:spTgt spid="6"/>
                                        </p:tgtEl>
                                        <p:attrNameLst>
                                          <p:attrName>style.visibility</p:attrName>
                                        </p:attrNameLst>
                                      </p:cBhvr>
                                      <p:to>
                                        <p:strVal val="hidden"/>
                                      </p:to>
                                    </p:set>
                                  </p:childTnLst>
                                </p:cTn>
                              </p:par>
                              <p:par>
                                <p:cTn id="157" presetID="2" presetClass="exit" presetSubtype="2" fill="hold" grpId="3"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1+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2" fill="hold" grpId="3"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1+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2" fill="hold" grpId="3" nodeType="withEffect">
                                  <p:stCondLst>
                                    <p:cond delay="0"/>
                                  </p:stCondLst>
                                  <p:childTnLst>
                                    <p:anim calcmode="lin" valueType="num">
                                      <p:cBhvr additive="base">
                                        <p:cTn id="166" dur="3000"/>
                                        <p:tgtEl>
                                          <p:spTgt spid="12"/>
                                        </p:tgtEl>
                                        <p:attrNameLst>
                                          <p:attrName>ppt_x</p:attrName>
                                        </p:attrNameLst>
                                      </p:cBhvr>
                                      <p:tavLst>
                                        <p:tav tm="0">
                                          <p:val>
                                            <p:strVal val="ppt_x"/>
                                          </p:val>
                                        </p:tav>
                                        <p:tav tm="100000">
                                          <p:val>
                                            <p:strVal val="1+ppt_w/2"/>
                                          </p:val>
                                        </p:tav>
                                      </p:tavLst>
                                    </p:anim>
                                    <p:anim calcmode="lin" valueType="num">
                                      <p:cBhvr additive="base">
                                        <p:cTn id="167" dur="3000"/>
                                        <p:tgtEl>
                                          <p:spTgt spid="12"/>
                                        </p:tgtEl>
                                        <p:attrNameLst>
                                          <p:attrName>ppt_y</p:attrName>
                                        </p:attrNameLst>
                                      </p:cBhvr>
                                      <p:tavLst>
                                        <p:tav tm="0">
                                          <p:val>
                                            <p:strVal val="ppt_y"/>
                                          </p:val>
                                        </p:tav>
                                        <p:tav tm="100000">
                                          <p:val>
                                            <p:strVal val="ppt_y"/>
                                          </p:val>
                                        </p:tav>
                                      </p:tavLst>
                                    </p:anim>
                                    <p:set>
                                      <p:cBhvr>
                                        <p:cTn id="168" dur="1" fill="hold">
                                          <p:stCondLst>
                                            <p:cond delay="2999"/>
                                          </p:stCondLst>
                                        </p:cTn>
                                        <p:tgtEl>
                                          <p:spTgt spid="12"/>
                                        </p:tgtEl>
                                        <p:attrNameLst>
                                          <p:attrName>style.visibility</p:attrName>
                                        </p:attrNameLst>
                                      </p:cBhvr>
                                      <p:to>
                                        <p:strVal val="hidden"/>
                                      </p:to>
                                    </p:set>
                                  </p:childTnLst>
                                </p:cTn>
                              </p:par>
                              <p:par>
                                <p:cTn id="169" presetID="2" presetClass="exit" presetSubtype="2" fill="hold" grpId="3"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1+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2" fill="hold" grpId="3"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1+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2" presetClass="exit" presetSubtype="2" fill="hold" grpId="3" nodeType="withEffect">
                                  <p:stCondLst>
                                    <p:cond delay="0"/>
                                  </p:stCondLst>
                                  <p:childTnLst>
                                    <p:anim calcmode="lin" valueType="num">
                                      <p:cBhvr additive="base">
                                        <p:cTn id="178" dur="3000"/>
                                        <p:tgtEl>
                                          <p:spTgt spid="18"/>
                                        </p:tgtEl>
                                        <p:attrNameLst>
                                          <p:attrName>ppt_x</p:attrName>
                                        </p:attrNameLst>
                                      </p:cBhvr>
                                      <p:tavLst>
                                        <p:tav tm="0">
                                          <p:val>
                                            <p:strVal val="ppt_x"/>
                                          </p:val>
                                        </p:tav>
                                        <p:tav tm="100000">
                                          <p:val>
                                            <p:strVal val="1+ppt_w/2"/>
                                          </p:val>
                                        </p:tav>
                                      </p:tavLst>
                                    </p:anim>
                                    <p:anim calcmode="lin" valueType="num">
                                      <p:cBhvr additive="base">
                                        <p:cTn id="179" dur="3000"/>
                                        <p:tgtEl>
                                          <p:spTgt spid="18"/>
                                        </p:tgtEl>
                                        <p:attrNameLst>
                                          <p:attrName>ppt_y</p:attrName>
                                        </p:attrNameLst>
                                      </p:cBhvr>
                                      <p:tavLst>
                                        <p:tav tm="0">
                                          <p:val>
                                            <p:strVal val="ppt_y"/>
                                          </p:val>
                                        </p:tav>
                                        <p:tav tm="100000">
                                          <p:val>
                                            <p:strVal val="ppt_y"/>
                                          </p:val>
                                        </p:tav>
                                      </p:tavLst>
                                    </p:anim>
                                    <p:set>
                                      <p:cBhvr>
                                        <p:cTn id="180" dur="1" fill="hold">
                                          <p:stCondLst>
                                            <p:cond delay="2999"/>
                                          </p:stCondLst>
                                        </p:cTn>
                                        <p:tgtEl>
                                          <p:spTgt spid="18"/>
                                        </p:tgtEl>
                                        <p:attrNameLst>
                                          <p:attrName>style.visibility</p:attrName>
                                        </p:attrNameLst>
                                      </p:cBhvr>
                                      <p:to>
                                        <p:strVal val="hidden"/>
                                      </p:to>
                                    </p:set>
                                  </p:childTnLst>
                                </p:cTn>
                              </p:par>
                              <p:par>
                                <p:cTn id="181" presetID="2" presetClass="exit" presetSubtype="2" fill="hold" grpId="3" nodeType="withEffect">
                                  <p:stCondLst>
                                    <p:cond delay="0"/>
                                  </p:stCondLst>
                                  <p:childTnLst>
                                    <p:anim calcmode="lin" valueType="num">
                                      <p:cBhvr additive="base">
                                        <p:cTn id="182" dur="3000"/>
                                        <p:tgtEl>
                                          <p:spTgt spid="20"/>
                                        </p:tgtEl>
                                        <p:attrNameLst>
                                          <p:attrName>ppt_x</p:attrName>
                                        </p:attrNameLst>
                                      </p:cBhvr>
                                      <p:tavLst>
                                        <p:tav tm="0">
                                          <p:val>
                                            <p:strVal val="ppt_x"/>
                                          </p:val>
                                        </p:tav>
                                        <p:tav tm="100000">
                                          <p:val>
                                            <p:strVal val="1+ppt_w/2"/>
                                          </p:val>
                                        </p:tav>
                                      </p:tavLst>
                                    </p:anim>
                                    <p:anim calcmode="lin" valueType="num">
                                      <p:cBhvr additive="base">
                                        <p:cTn id="183" dur="3000"/>
                                        <p:tgtEl>
                                          <p:spTgt spid="20"/>
                                        </p:tgtEl>
                                        <p:attrNameLst>
                                          <p:attrName>ppt_y</p:attrName>
                                        </p:attrNameLst>
                                      </p:cBhvr>
                                      <p:tavLst>
                                        <p:tav tm="0">
                                          <p:val>
                                            <p:strVal val="ppt_y"/>
                                          </p:val>
                                        </p:tav>
                                        <p:tav tm="100000">
                                          <p:val>
                                            <p:strVal val="ppt_y"/>
                                          </p:val>
                                        </p:tav>
                                      </p:tavLst>
                                    </p:anim>
                                    <p:set>
                                      <p:cBhvr>
                                        <p:cTn id="184" dur="1" fill="hold">
                                          <p:stCondLst>
                                            <p:cond delay="2999"/>
                                          </p:stCondLst>
                                        </p:cTn>
                                        <p:tgtEl>
                                          <p:spTgt spid="20"/>
                                        </p:tgtEl>
                                        <p:attrNameLst>
                                          <p:attrName>style.visibility</p:attrName>
                                        </p:attrNameLst>
                                      </p:cBhvr>
                                      <p:to>
                                        <p:strVal val="hidden"/>
                                      </p:to>
                                    </p:set>
                                  </p:childTnLst>
                                </p:cTn>
                              </p:par>
                              <p:par>
                                <p:cTn id="185" presetID="2" presetClass="exit" presetSubtype="8" fill="hold" grpId="3" nodeType="withEffect">
                                  <p:stCondLst>
                                    <p:cond delay="0"/>
                                  </p:stCondLst>
                                  <p:childTnLst>
                                    <p:anim calcmode="lin" valueType="num">
                                      <p:cBhvr additive="base">
                                        <p:cTn id="186" dur="3000"/>
                                        <p:tgtEl>
                                          <p:spTgt spid="7"/>
                                        </p:tgtEl>
                                        <p:attrNameLst>
                                          <p:attrName>ppt_x</p:attrName>
                                        </p:attrNameLst>
                                      </p:cBhvr>
                                      <p:tavLst>
                                        <p:tav tm="0">
                                          <p:val>
                                            <p:strVal val="ppt_x"/>
                                          </p:val>
                                        </p:tav>
                                        <p:tav tm="100000">
                                          <p:val>
                                            <p:strVal val="0-ppt_w/2"/>
                                          </p:val>
                                        </p:tav>
                                      </p:tavLst>
                                    </p:anim>
                                    <p:anim calcmode="lin" valueType="num">
                                      <p:cBhvr additive="base">
                                        <p:cTn id="187" dur="3000"/>
                                        <p:tgtEl>
                                          <p:spTgt spid="7"/>
                                        </p:tgtEl>
                                        <p:attrNameLst>
                                          <p:attrName>ppt_y</p:attrName>
                                        </p:attrNameLst>
                                      </p:cBhvr>
                                      <p:tavLst>
                                        <p:tav tm="0">
                                          <p:val>
                                            <p:strVal val="ppt_y"/>
                                          </p:val>
                                        </p:tav>
                                        <p:tav tm="100000">
                                          <p:val>
                                            <p:strVal val="ppt_y"/>
                                          </p:val>
                                        </p:tav>
                                      </p:tavLst>
                                    </p:anim>
                                    <p:set>
                                      <p:cBhvr>
                                        <p:cTn id="188" dur="1" fill="hold">
                                          <p:stCondLst>
                                            <p:cond delay="2999"/>
                                          </p:stCondLst>
                                        </p:cTn>
                                        <p:tgtEl>
                                          <p:spTgt spid="7"/>
                                        </p:tgtEl>
                                        <p:attrNameLst>
                                          <p:attrName>style.visibility</p:attrName>
                                        </p:attrNameLst>
                                      </p:cBhvr>
                                      <p:to>
                                        <p:strVal val="hidden"/>
                                      </p:to>
                                    </p:set>
                                  </p:childTnLst>
                                </p:cTn>
                              </p:par>
                              <p:par>
                                <p:cTn id="189" presetID="2" presetClass="exit" presetSubtype="8" fill="hold" grpId="3" nodeType="withEffect">
                                  <p:stCondLst>
                                    <p:cond delay="0"/>
                                  </p:stCondLst>
                                  <p:childTnLst>
                                    <p:anim calcmode="lin" valueType="num">
                                      <p:cBhvr additive="base">
                                        <p:cTn id="190" dur="3000"/>
                                        <p:tgtEl>
                                          <p:spTgt spid="9"/>
                                        </p:tgtEl>
                                        <p:attrNameLst>
                                          <p:attrName>ppt_x</p:attrName>
                                        </p:attrNameLst>
                                      </p:cBhvr>
                                      <p:tavLst>
                                        <p:tav tm="0">
                                          <p:val>
                                            <p:strVal val="ppt_x"/>
                                          </p:val>
                                        </p:tav>
                                        <p:tav tm="100000">
                                          <p:val>
                                            <p:strVal val="0-ppt_w/2"/>
                                          </p:val>
                                        </p:tav>
                                      </p:tavLst>
                                    </p:anim>
                                    <p:anim calcmode="lin" valueType="num">
                                      <p:cBhvr additive="base">
                                        <p:cTn id="191" dur="3000"/>
                                        <p:tgtEl>
                                          <p:spTgt spid="9"/>
                                        </p:tgtEl>
                                        <p:attrNameLst>
                                          <p:attrName>ppt_y</p:attrName>
                                        </p:attrNameLst>
                                      </p:cBhvr>
                                      <p:tavLst>
                                        <p:tav tm="0">
                                          <p:val>
                                            <p:strVal val="ppt_y"/>
                                          </p:val>
                                        </p:tav>
                                        <p:tav tm="100000">
                                          <p:val>
                                            <p:strVal val="ppt_y"/>
                                          </p:val>
                                        </p:tav>
                                      </p:tavLst>
                                    </p:anim>
                                    <p:set>
                                      <p:cBhvr>
                                        <p:cTn id="192" dur="1" fill="hold">
                                          <p:stCondLst>
                                            <p:cond delay="2999"/>
                                          </p:stCondLst>
                                        </p:cTn>
                                        <p:tgtEl>
                                          <p:spTgt spid="9"/>
                                        </p:tgtEl>
                                        <p:attrNameLst>
                                          <p:attrName>style.visibility</p:attrName>
                                        </p:attrNameLst>
                                      </p:cBhvr>
                                      <p:to>
                                        <p:strVal val="hidden"/>
                                      </p:to>
                                    </p:set>
                                  </p:childTnLst>
                                </p:cTn>
                              </p:par>
                              <p:par>
                                <p:cTn id="193" presetID="2" presetClass="exit" presetSubtype="8" fill="hold" grpId="3" nodeType="withEffect">
                                  <p:stCondLst>
                                    <p:cond delay="0"/>
                                  </p:stCondLst>
                                  <p:childTnLst>
                                    <p:anim calcmode="lin" valueType="num">
                                      <p:cBhvr additive="base">
                                        <p:cTn id="194" dur="3000"/>
                                        <p:tgtEl>
                                          <p:spTgt spid="11"/>
                                        </p:tgtEl>
                                        <p:attrNameLst>
                                          <p:attrName>ppt_x</p:attrName>
                                        </p:attrNameLst>
                                      </p:cBhvr>
                                      <p:tavLst>
                                        <p:tav tm="0">
                                          <p:val>
                                            <p:strVal val="ppt_x"/>
                                          </p:val>
                                        </p:tav>
                                        <p:tav tm="100000">
                                          <p:val>
                                            <p:strVal val="0-ppt_w/2"/>
                                          </p:val>
                                        </p:tav>
                                      </p:tavLst>
                                    </p:anim>
                                    <p:anim calcmode="lin" valueType="num">
                                      <p:cBhvr additive="base">
                                        <p:cTn id="195" dur="3000"/>
                                        <p:tgtEl>
                                          <p:spTgt spid="11"/>
                                        </p:tgtEl>
                                        <p:attrNameLst>
                                          <p:attrName>ppt_y</p:attrName>
                                        </p:attrNameLst>
                                      </p:cBhvr>
                                      <p:tavLst>
                                        <p:tav tm="0">
                                          <p:val>
                                            <p:strVal val="ppt_y"/>
                                          </p:val>
                                        </p:tav>
                                        <p:tav tm="100000">
                                          <p:val>
                                            <p:strVal val="ppt_y"/>
                                          </p:val>
                                        </p:tav>
                                      </p:tavLst>
                                    </p:anim>
                                    <p:set>
                                      <p:cBhvr>
                                        <p:cTn id="196" dur="1" fill="hold">
                                          <p:stCondLst>
                                            <p:cond delay="2999"/>
                                          </p:stCondLst>
                                        </p:cTn>
                                        <p:tgtEl>
                                          <p:spTgt spid="11"/>
                                        </p:tgtEl>
                                        <p:attrNameLst>
                                          <p:attrName>style.visibility</p:attrName>
                                        </p:attrNameLst>
                                      </p:cBhvr>
                                      <p:to>
                                        <p:strVal val="hidden"/>
                                      </p:to>
                                    </p:set>
                                  </p:childTnLst>
                                </p:cTn>
                              </p:par>
                              <p:par>
                                <p:cTn id="197" presetID="2" presetClass="exit" presetSubtype="8" fill="hold" grpId="3" nodeType="withEffect">
                                  <p:stCondLst>
                                    <p:cond delay="0"/>
                                  </p:stCondLst>
                                  <p:childTnLst>
                                    <p:anim calcmode="lin" valueType="num">
                                      <p:cBhvr additive="base">
                                        <p:cTn id="198" dur="3000"/>
                                        <p:tgtEl>
                                          <p:spTgt spid="13"/>
                                        </p:tgtEl>
                                        <p:attrNameLst>
                                          <p:attrName>ppt_x</p:attrName>
                                        </p:attrNameLst>
                                      </p:cBhvr>
                                      <p:tavLst>
                                        <p:tav tm="0">
                                          <p:val>
                                            <p:strVal val="ppt_x"/>
                                          </p:val>
                                        </p:tav>
                                        <p:tav tm="100000">
                                          <p:val>
                                            <p:strVal val="0-ppt_w/2"/>
                                          </p:val>
                                        </p:tav>
                                      </p:tavLst>
                                    </p:anim>
                                    <p:anim calcmode="lin" valueType="num">
                                      <p:cBhvr additive="base">
                                        <p:cTn id="199" dur="3000"/>
                                        <p:tgtEl>
                                          <p:spTgt spid="13"/>
                                        </p:tgtEl>
                                        <p:attrNameLst>
                                          <p:attrName>ppt_y</p:attrName>
                                        </p:attrNameLst>
                                      </p:cBhvr>
                                      <p:tavLst>
                                        <p:tav tm="0">
                                          <p:val>
                                            <p:strVal val="ppt_y"/>
                                          </p:val>
                                        </p:tav>
                                        <p:tav tm="100000">
                                          <p:val>
                                            <p:strVal val="ppt_y"/>
                                          </p:val>
                                        </p:tav>
                                      </p:tavLst>
                                    </p:anim>
                                    <p:set>
                                      <p:cBhvr>
                                        <p:cTn id="200" dur="1" fill="hold">
                                          <p:stCondLst>
                                            <p:cond delay="2999"/>
                                          </p:stCondLst>
                                        </p:cTn>
                                        <p:tgtEl>
                                          <p:spTgt spid="13"/>
                                        </p:tgtEl>
                                        <p:attrNameLst>
                                          <p:attrName>style.visibility</p:attrName>
                                        </p:attrNameLst>
                                      </p:cBhvr>
                                      <p:to>
                                        <p:strVal val="hidden"/>
                                      </p:to>
                                    </p:set>
                                  </p:childTnLst>
                                </p:cTn>
                              </p:par>
                              <p:par>
                                <p:cTn id="201" presetID="2" presetClass="exit" presetSubtype="8" fill="hold" grpId="3" nodeType="withEffect">
                                  <p:stCondLst>
                                    <p:cond delay="0"/>
                                  </p:stCondLst>
                                  <p:childTnLst>
                                    <p:anim calcmode="lin" valueType="num">
                                      <p:cBhvr additive="base">
                                        <p:cTn id="202" dur="3000"/>
                                        <p:tgtEl>
                                          <p:spTgt spid="15"/>
                                        </p:tgtEl>
                                        <p:attrNameLst>
                                          <p:attrName>ppt_x</p:attrName>
                                        </p:attrNameLst>
                                      </p:cBhvr>
                                      <p:tavLst>
                                        <p:tav tm="0">
                                          <p:val>
                                            <p:strVal val="ppt_x"/>
                                          </p:val>
                                        </p:tav>
                                        <p:tav tm="100000">
                                          <p:val>
                                            <p:strVal val="0-ppt_w/2"/>
                                          </p:val>
                                        </p:tav>
                                      </p:tavLst>
                                    </p:anim>
                                    <p:anim calcmode="lin" valueType="num">
                                      <p:cBhvr additive="base">
                                        <p:cTn id="203" dur="3000"/>
                                        <p:tgtEl>
                                          <p:spTgt spid="15"/>
                                        </p:tgtEl>
                                        <p:attrNameLst>
                                          <p:attrName>ppt_y</p:attrName>
                                        </p:attrNameLst>
                                      </p:cBhvr>
                                      <p:tavLst>
                                        <p:tav tm="0">
                                          <p:val>
                                            <p:strVal val="ppt_y"/>
                                          </p:val>
                                        </p:tav>
                                        <p:tav tm="100000">
                                          <p:val>
                                            <p:strVal val="ppt_y"/>
                                          </p:val>
                                        </p:tav>
                                      </p:tavLst>
                                    </p:anim>
                                    <p:set>
                                      <p:cBhvr>
                                        <p:cTn id="204" dur="1" fill="hold">
                                          <p:stCondLst>
                                            <p:cond delay="2999"/>
                                          </p:stCondLst>
                                        </p:cTn>
                                        <p:tgtEl>
                                          <p:spTgt spid="15"/>
                                        </p:tgtEl>
                                        <p:attrNameLst>
                                          <p:attrName>style.visibility</p:attrName>
                                        </p:attrNameLst>
                                      </p:cBhvr>
                                      <p:to>
                                        <p:strVal val="hidden"/>
                                      </p:to>
                                    </p:set>
                                  </p:childTnLst>
                                </p:cTn>
                              </p:par>
                              <p:par>
                                <p:cTn id="205" presetID="2" presetClass="exit" presetSubtype="8" fill="hold" grpId="3" nodeType="withEffect">
                                  <p:stCondLst>
                                    <p:cond delay="0"/>
                                  </p:stCondLst>
                                  <p:childTnLst>
                                    <p:anim calcmode="lin" valueType="num">
                                      <p:cBhvr additive="base">
                                        <p:cTn id="206" dur="3000"/>
                                        <p:tgtEl>
                                          <p:spTgt spid="17"/>
                                        </p:tgtEl>
                                        <p:attrNameLst>
                                          <p:attrName>ppt_x</p:attrName>
                                        </p:attrNameLst>
                                      </p:cBhvr>
                                      <p:tavLst>
                                        <p:tav tm="0">
                                          <p:val>
                                            <p:strVal val="ppt_x"/>
                                          </p:val>
                                        </p:tav>
                                        <p:tav tm="100000">
                                          <p:val>
                                            <p:strVal val="0-ppt_w/2"/>
                                          </p:val>
                                        </p:tav>
                                      </p:tavLst>
                                    </p:anim>
                                    <p:anim calcmode="lin" valueType="num">
                                      <p:cBhvr additive="base">
                                        <p:cTn id="207" dur="3000"/>
                                        <p:tgtEl>
                                          <p:spTgt spid="17"/>
                                        </p:tgtEl>
                                        <p:attrNameLst>
                                          <p:attrName>ppt_y</p:attrName>
                                        </p:attrNameLst>
                                      </p:cBhvr>
                                      <p:tavLst>
                                        <p:tav tm="0">
                                          <p:val>
                                            <p:strVal val="ppt_y"/>
                                          </p:val>
                                        </p:tav>
                                        <p:tav tm="100000">
                                          <p:val>
                                            <p:strVal val="ppt_y"/>
                                          </p:val>
                                        </p:tav>
                                      </p:tavLst>
                                    </p:anim>
                                    <p:set>
                                      <p:cBhvr>
                                        <p:cTn id="208" dur="1" fill="hold">
                                          <p:stCondLst>
                                            <p:cond delay="2999"/>
                                          </p:stCondLst>
                                        </p:cTn>
                                        <p:tgtEl>
                                          <p:spTgt spid="17"/>
                                        </p:tgtEl>
                                        <p:attrNameLst>
                                          <p:attrName>style.visibility</p:attrName>
                                        </p:attrNameLst>
                                      </p:cBhvr>
                                      <p:to>
                                        <p:strVal val="hidden"/>
                                      </p:to>
                                    </p:set>
                                  </p:childTnLst>
                                </p:cTn>
                              </p:par>
                              <p:par>
                                <p:cTn id="209" presetID="2" presetClass="exit" presetSubtype="8" fill="hold" grpId="3" nodeType="withEffect">
                                  <p:stCondLst>
                                    <p:cond delay="0"/>
                                  </p:stCondLst>
                                  <p:childTnLst>
                                    <p:anim calcmode="lin" valueType="num">
                                      <p:cBhvr additive="base">
                                        <p:cTn id="210" dur="3000"/>
                                        <p:tgtEl>
                                          <p:spTgt spid="19"/>
                                        </p:tgtEl>
                                        <p:attrNameLst>
                                          <p:attrName>ppt_x</p:attrName>
                                        </p:attrNameLst>
                                      </p:cBhvr>
                                      <p:tavLst>
                                        <p:tav tm="0">
                                          <p:val>
                                            <p:strVal val="ppt_x"/>
                                          </p:val>
                                        </p:tav>
                                        <p:tav tm="100000">
                                          <p:val>
                                            <p:strVal val="0-ppt_w/2"/>
                                          </p:val>
                                        </p:tav>
                                      </p:tavLst>
                                    </p:anim>
                                    <p:anim calcmode="lin" valueType="num">
                                      <p:cBhvr additive="base">
                                        <p:cTn id="211" dur="3000"/>
                                        <p:tgtEl>
                                          <p:spTgt spid="19"/>
                                        </p:tgtEl>
                                        <p:attrNameLst>
                                          <p:attrName>ppt_y</p:attrName>
                                        </p:attrNameLst>
                                      </p:cBhvr>
                                      <p:tavLst>
                                        <p:tav tm="0">
                                          <p:val>
                                            <p:strVal val="ppt_y"/>
                                          </p:val>
                                        </p:tav>
                                        <p:tav tm="100000">
                                          <p:val>
                                            <p:strVal val="ppt_y"/>
                                          </p:val>
                                        </p:tav>
                                      </p:tavLst>
                                    </p:anim>
                                    <p:set>
                                      <p:cBhvr>
                                        <p:cTn id="212" dur="1" fill="hold">
                                          <p:stCondLst>
                                            <p:cond delay="2999"/>
                                          </p:stCondLst>
                                        </p:cTn>
                                        <p:tgtEl>
                                          <p:spTgt spid="19"/>
                                        </p:tgtEl>
                                        <p:attrNameLst>
                                          <p:attrName>style.visibility</p:attrName>
                                        </p:attrNameLst>
                                      </p:cBhvr>
                                      <p:to>
                                        <p:strVal val="hidden"/>
                                      </p:to>
                                    </p:set>
                                  </p:childTnLst>
                                </p:cTn>
                              </p:par>
                              <p:par>
                                <p:cTn id="213" presetID="2" presetClass="exit" presetSubtype="8" fill="hold" grpId="3" nodeType="withEffect">
                                  <p:stCondLst>
                                    <p:cond delay="0"/>
                                  </p:stCondLst>
                                  <p:childTnLst>
                                    <p:anim calcmode="lin" valueType="num">
                                      <p:cBhvr additive="base">
                                        <p:cTn id="214" dur="3000"/>
                                        <p:tgtEl>
                                          <p:spTgt spid="21"/>
                                        </p:tgtEl>
                                        <p:attrNameLst>
                                          <p:attrName>ppt_x</p:attrName>
                                        </p:attrNameLst>
                                      </p:cBhvr>
                                      <p:tavLst>
                                        <p:tav tm="0">
                                          <p:val>
                                            <p:strVal val="ppt_x"/>
                                          </p:val>
                                        </p:tav>
                                        <p:tav tm="100000">
                                          <p:val>
                                            <p:strVal val="0-ppt_w/2"/>
                                          </p:val>
                                        </p:tav>
                                      </p:tavLst>
                                    </p:anim>
                                    <p:anim calcmode="lin" valueType="num">
                                      <p:cBhvr additive="base">
                                        <p:cTn id="215" dur="3000"/>
                                        <p:tgtEl>
                                          <p:spTgt spid="21"/>
                                        </p:tgtEl>
                                        <p:attrNameLst>
                                          <p:attrName>ppt_y</p:attrName>
                                        </p:attrNameLst>
                                      </p:cBhvr>
                                      <p:tavLst>
                                        <p:tav tm="0">
                                          <p:val>
                                            <p:strVal val="ppt_y"/>
                                          </p:val>
                                        </p:tav>
                                        <p:tav tm="100000">
                                          <p:val>
                                            <p:strVal val="ppt_y"/>
                                          </p:val>
                                        </p:tav>
                                      </p:tavLst>
                                    </p:anim>
                                    <p:set>
                                      <p:cBhvr>
                                        <p:cTn id="216" dur="1" fill="hold">
                                          <p:stCondLst>
                                            <p:cond delay="2999"/>
                                          </p:stCondLst>
                                        </p:cTn>
                                        <p:tgtEl>
                                          <p:spTgt spid="21"/>
                                        </p:tgtEl>
                                        <p:attrNameLst>
                                          <p:attrName>style.visibility</p:attrName>
                                        </p:attrNameLst>
                                      </p:cBhvr>
                                      <p:to>
                                        <p:strVal val="hidden"/>
                                      </p:to>
                                    </p:set>
                                  </p:childTnLst>
                                </p:cTn>
                              </p:par>
                              <p:par>
                                <p:cTn id="217" presetID="8" presetClass="emph" presetSubtype="0" fill="hold" grpId="4" nodeType="withEffect">
                                  <p:stCondLst>
                                    <p:cond delay="0"/>
                                  </p:stCondLst>
                                  <p:childTnLst>
                                    <p:animRot by="21600000">
                                      <p:cBhvr>
                                        <p:cTn id="218" dur="3000" fill="hold"/>
                                        <p:tgtEl>
                                          <p:spTgt spid="6"/>
                                        </p:tgtEl>
                                        <p:attrNameLst>
                                          <p:attrName>r</p:attrName>
                                        </p:attrNameLst>
                                      </p:cBhvr>
                                    </p:animRot>
                                  </p:childTnLst>
                                </p:cTn>
                              </p:par>
                              <p:par>
                                <p:cTn id="219" presetID="8" presetClass="emph" presetSubtype="0" fill="hold" grpId="4" nodeType="withEffect">
                                  <p:stCondLst>
                                    <p:cond delay="0"/>
                                  </p:stCondLst>
                                  <p:childTnLst>
                                    <p:animRot by="21600000">
                                      <p:cBhvr>
                                        <p:cTn id="220" dur="3000" fill="hold"/>
                                        <p:tgtEl>
                                          <p:spTgt spid="8"/>
                                        </p:tgtEl>
                                        <p:attrNameLst>
                                          <p:attrName>r</p:attrName>
                                        </p:attrNameLst>
                                      </p:cBhvr>
                                    </p:animRot>
                                  </p:childTnLst>
                                </p:cTn>
                              </p:par>
                              <p:par>
                                <p:cTn id="221" presetID="8" presetClass="emph" presetSubtype="0" fill="hold" grpId="4" nodeType="withEffect">
                                  <p:stCondLst>
                                    <p:cond delay="0"/>
                                  </p:stCondLst>
                                  <p:childTnLst>
                                    <p:animRot by="21600000">
                                      <p:cBhvr>
                                        <p:cTn id="222" dur="3000" fill="hold"/>
                                        <p:tgtEl>
                                          <p:spTgt spid="10"/>
                                        </p:tgtEl>
                                        <p:attrNameLst>
                                          <p:attrName>r</p:attrName>
                                        </p:attrNameLst>
                                      </p:cBhvr>
                                    </p:animRot>
                                  </p:childTnLst>
                                </p:cTn>
                              </p:par>
                              <p:par>
                                <p:cTn id="223" presetID="8" presetClass="emph" presetSubtype="0" fill="hold" grpId="4" nodeType="withEffect">
                                  <p:stCondLst>
                                    <p:cond delay="0"/>
                                  </p:stCondLst>
                                  <p:childTnLst>
                                    <p:animRot by="21600000">
                                      <p:cBhvr>
                                        <p:cTn id="224" dur="3000" fill="hold"/>
                                        <p:tgtEl>
                                          <p:spTgt spid="12"/>
                                        </p:tgtEl>
                                        <p:attrNameLst>
                                          <p:attrName>r</p:attrName>
                                        </p:attrNameLst>
                                      </p:cBhvr>
                                    </p:animRot>
                                  </p:childTnLst>
                                </p:cTn>
                              </p:par>
                              <p:par>
                                <p:cTn id="225" presetID="8" presetClass="emph" presetSubtype="0" fill="hold" grpId="4" nodeType="withEffect">
                                  <p:stCondLst>
                                    <p:cond delay="0"/>
                                  </p:stCondLst>
                                  <p:childTnLst>
                                    <p:animRot by="21600000">
                                      <p:cBhvr>
                                        <p:cTn id="226" dur="3000" fill="hold"/>
                                        <p:tgtEl>
                                          <p:spTgt spid="14"/>
                                        </p:tgtEl>
                                        <p:attrNameLst>
                                          <p:attrName>r</p:attrName>
                                        </p:attrNameLst>
                                      </p:cBhvr>
                                    </p:animRot>
                                  </p:childTnLst>
                                </p:cTn>
                              </p:par>
                              <p:par>
                                <p:cTn id="227" presetID="8" presetClass="emph" presetSubtype="0" fill="hold" grpId="4" nodeType="withEffect">
                                  <p:stCondLst>
                                    <p:cond delay="0"/>
                                  </p:stCondLst>
                                  <p:childTnLst>
                                    <p:animRot by="21600000">
                                      <p:cBhvr>
                                        <p:cTn id="228" dur="3000" fill="hold"/>
                                        <p:tgtEl>
                                          <p:spTgt spid="16"/>
                                        </p:tgtEl>
                                        <p:attrNameLst>
                                          <p:attrName>r</p:attrName>
                                        </p:attrNameLst>
                                      </p:cBhvr>
                                    </p:animRot>
                                  </p:childTnLst>
                                </p:cTn>
                              </p:par>
                              <p:par>
                                <p:cTn id="229" presetID="8" presetClass="emph" presetSubtype="0" fill="hold" grpId="4" nodeType="withEffect">
                                  <p:stCondLst>
                                    <p:cond delay="0"/>
                                  </p:stCondLst>
                                  <p:childTnLst>
                                    <p:animRot by="21600000">
                                      <p:cBhvr>
                                        <p:cTn id="230" dur="3000" fill="hold"/>
                                        <p:tgtEl>
                                          <p:spTgt spid="18"/>
                                        </p:tgtEl>
                                        <p:attrNameLst>
                                          <p:attrName>r</p:attrName>
                                        </p:attrNameLst>
                                      </p:cBhvr>
                                    </p:animRot>
                                  </p:childTnLst>
                                </p:cTn>
                              </p:par>
                              <p:par>
                                <p:cTn id="231" presetID="8" presetClass="emph" presetSubtype="0" fill="hold" grpId="4" nodeType="withEffect">
                                  <p:stCondLst>
                                    <p:cond delay="0"/>
                                  </p:stCondLst>
                                  <p:childTnLst>
                                    <p:animRot by="21600000">
                                      <p:cBhvr>
                                        <p:cTn id="232" dur="3000" fill="hold"/>
                                        <p:tgtEl>
                                          <p:spTgt spid="20"/>
                                        </p:tgtEl>
                                        <p:attrNameLst>
                                          <p:attrName>r</p:attrName>
                                        </p:attrNameLst>
                                      </p:cBhvr>
                                    </p:animRot>
                                  </p:childTnLst>
                                </p:cTn>
                              </p:par>
                              <p:par>
                                <p:cTn id="233" presetID="8" presetClass="emph" presetSubtype="0" fill="hold" grpId="4" nodeType="withEffect">
                                  <p:stCondLst>
                                    <p:cond delay="0"/>
                                  </p:stCondLst>
                                  <p:childTnLst>
                                    <p:animRot by="-21600000">
                                      <p:cBhvr>
                                        <p:cTn id="234" dur="3000" fill="hold"/>
                                        <p:tgtEl>
                                          <p:spTgt spid="7"/>
                                        </p:tgtEl>
                                        <p:attrNameLst>
                                          <p:attrName>r</p:attrName>
                                        </p:attrNameLst>
                                      </p:cBhvr>
                                    </p:animRot>
                                  </p:childTnLst>
                                </p:cTn>
                              </p:par>
                              <p:par>
                                <p:cTn id="235" presetID="8" presetClass="emph" presetSubtype="0" fill="hold" grpId="4" nodeType="withEffect">
                                  <p:stCondLst>
                                    <p:cond delay="0"/>
                                  </p:stCondLst>
                                  <p:childTnLst>
                                    <p:animRot by="-21600000">
                                      <p:cBhvr>
                                        <p:cTn id="236" dur="3000" fill="hold"/>
                                        <p:tgtEl>
                                          <p:spTgt spid="9"/>
                                        </p:tgtEl>
                                        <p:attrNameLst>
                                          <p:attrName>r</p:attrName>
                                        </p:attrNameLst>
                                      </p:cBhvr>
                                    </p:animRot>
                                  </p:childTnLst>
                                </p:cTn>
                              </p:par>
                              <p:par>
                                <p:cTn id="237" presetID="8" presetClass="emph" presetSubtype="0" fill="hold" grpId="4" nodeType="withEffect">
                                  <p:stCondLst>
                                    <p:cond delay="0"/>
                                  </p:stCondLst>
                                  <p:childTnLst>
                                    <p:animRot by="-21600000">
                                      <p:cBhvr>
                                        <p:cTn id="238" dur="3000" fill="hold"/>
                                        <p:tgtEl>
                                          <p:spTgt spid="11"/>
                                        </p:tgtEl>
                                        <p:attrNameLst>
                                          <p:attrName>r</p:attrName>
                                        </p:attrNameLst>
                                      </p:cBhvr>
                                    </p:animRot>
                                  </p:childTnLst>
                                </p:cTn>
                              </p:par>
                              <p:par>
                                <p:cTn id="239" presetID="8" presetClass="emph" presetSubtype="0" fill="hold" grpId="4" nodeType="withEffect">
                                  <p:stCondLst>
                                    <p:cond delay="0"/>
                                  </p:stCondLst>
                                  <p:childTnLst>
                                    <p:animRot by="-21600000">
                                      <p:cBhvr>
                                        <p:cTn id="240" dur="3000" fill="hold"/>
                                        <p:tgtEl>
                                          <p:spTgt spid="13"/>
                                        </p:tgtEl>
                                        <p:attrNameLst>
                                          <p:attrName>r</p:attrName>
                                        </p:attrNameLst>
                                      </p:cBhvr>
                                    </p:animRot>
                                  </p:childTnLst>
                                </p:cTn>
                              </p:par>
                              <p:par>
                                <p:cTn id="241" presetID="8" presetClass="emph" presetSubtype="0" fill="hold" grpId="4" nodeType="withEffect">
                                  <p:stCondLst>
                                    <p:cond delay="0"/>
                                  </p:stCondLst>
                                  <p:childTnLst>
                                    <p:animRot by="-21600000">
                                      <p:cBhvr>
                                        <p:cTn id="242" dur="3000" fill="hold"/>
                                        <p:tgtEl>
                                          <p:spTgt spid="15"/>
                                        </p:tgtEl>
                                        <p:attrNameLst>
                                          <p:attrName>r</p:attrName>
                                        </p:attrNameLst>
                                      </p:cBhvr>
                                    </p:animRot>
                                  </p:childTnLst>
                                </p:cTn>
                              </p:par>
                              <p:par>
                                <p:cTn id="243" presetID="8" presetClass="emph" presetSubtype="0" fill="hold" grpId="4" nodeType="withEffect">
                                  <p:stCondLst>
                                    <p:cond delay="0"/>
                                  </p:stCondLst>
                                  <p:childTnLst>
                                    <p:animRot by="-21600000">
                                      <p:cBhvr>
                                        <p:cTn id="244" dur="3000" fill="hold"/>
                                        <p:tgtEl>
                                          <p:spTgt spid="17"/>
                                        </p:tgtEl>
                                        <p:attrNameLst>
                                          <p:attrName>r</p:attrName>
                                        </p:attrNameLst>
                                      </p:cBhvr>
                                    </p:animRot>
                                  </p:childTnLst>
                                </p:cTn>
                              </p:par>
                              <p:par>
                                <p:cTn id="245" presetID="8" presetClass="emph" presetSubtype="0" fill="hold" grpId="4" nodeType="withEffect">
                                  <p:stCondLst>
                                    <p:cond delay="0"/>
                                  </p:stCondLst>
                                  <p:childTnLst>
                                    <p:animRot by="-21600000">
                                      <p:cBhvr>
                                        <p:cTn id="246" dur="3000" fill="hold"/>
                                        <p:tgtEl>
                                          <p:spTgt spid="19"/>
                                        </p:tgtEl>
                                        <p:attrNameLst>
                                          <p:attrName>r</p:attrName>
                                        </p:attrNameLst>
                                      </p:cBhvr>
                                    </p:animRot>
                                  </p:childTnLst>
                                </p:cTn>
                              </p:par>
                              <p:par>
                                <p:cTn id="247" presetID="8" presetClass="emph" presetSubtype="0" fill="hold" grpId="4" nodeType="withEffect">
                                  <p:stCondLst>
                                    <p:cond delay="0"/>
                                  </p:stCondLst>
                                  <p:childTnLst>
                                    <p:animRot by="-21600000">
                                      <p:cBhvr>
                                        <p:cTn id="248" dur="3000" fill="hold"/>
                                        <p:tgtEl>
                                          <p:spTgt spid="21"/>
                                        </p:tgtEl>
                                        <p:attrNameLst>
                                          <p:attrName>r</p:attrName>
                                        </p:attrNameLst>
                                      </p:cBhvr>
                                    </p:animRot>
                                  </p:childTnLst>
                                </p:cTn>
                              </p:par>
                              <p:par>
                                <p:cTn id="249" presetID="23" presetClass="entr" presetSubtype="288" fill="hold" nodeType="withEffect">
                                  <p:stCondLst>
                                    <p:cond delay="0"/>
                                  </p:stCondLst>
                                  <p:childTnLst>
                                    <p:set>
                                      <p:cBhvr>
                                        <p:cTn id="250" dur="1" fill="hold">
                                          <p:stCondLst>
                                            <p:cond delay="0"/>
                                          </p:stCondLst>
                                        </p:cTn>
                                        <p:tgtEl>
                                          <p:spTgt spid="4"/>
                                        </p:tgtEl>
                                        <p:attrNameLst>
                                          <p:attrName>style.visibility</p:attrName>
                                        </p:attrNameLst>
                                      </p:cBhvr>
                                      <p:to>
                                        <p:strVal val="visible"/>
                                      </p:to>
                                    </p:set>
                                    <p:anim calcmode="lin" valueType="num">
                                      <p:cBhvr>
                                        <p:cTn id="251" dur="3000" fill="hold"/>
                                        <p:tgtEl>
                                          <p:spTgt spid="4"/>
                                        </p:tgtEl>
                                        <p:attrNameLst>
                                          <p:attrName>ppt_w</p:attrName>
                                        </p:attrNameLst>
                                      </p:cBhvr>
                                      <p:tavLst>
                                        <p:tav tm="0">
                                          <p:val>
                                            <p:strVal val="4/3*#ppt_w"/>
                                          </p:val>
                                        </p:tav>
                                        <p:tav tm="100000">
                                          <p:val>
                                            <p:strVal val="#ppt_w"/>
                                          </p:val>
                                        </p:tav>
                                      </p:tavLst>
                                    </p:anim>
                                    <p:anim calcmode="lin" valueType="num">
                                      <p:cBhvr>
                                        <p:cTn id="252" dur="3000" fill="hold"/>
                                        <p:tgtEl>
                                          <p:spTgt spid="4"/>
                                        </p:tgtEl>
                                        <p:attrNameLst>
                                          <p:attrName>ppt_h</p:attrName>
                                        </p:attrNameLst>
                                      </p:cBhvr>
                                      <p:tavLst>
                                        <p:tav tm="0">
                                          <p:val>
                                            <p:strVal val="4/3*#ppt_h"/>
                                          </p:val>
                                        </p:tav>
                                        <p:tav tm="100000">
                                          <p:val>
                                            <p:strVal val="#ppt_h"/>
                                          </p:val>
                                        </p:tav>
                                      </p:tavLst>
                                    </p:anim>
                                  </p:childTnLst>
                                </p:cTn>
                              </p:par>
                              <p:par>
                                <p:cTn id="253" presetID="16" presetClass="entr" presetSubtype="37" fill="hold" nodeType="withEffect">
                                  <p:stCondLst>
                                    <p:cond delay="0"/>
                                  </p:stCondLst>
                                  <p:childTnLst>
                                    <p:set>
                                      <p:cBhvr>
                                        <p:cTn id="254" dur="1" fill="hold">
                                          <p:stCondLst>
                                            <p:cond delay="0"/>
                                          </p:stCondLst>
                                        </p:cTn>
                                        <p:tgtEl>
                                          <p:spTgt spid="4"/>
                                        </p:tgtEl>
                                        <p:attrNameLst>
                                          <p:attrName>style.visibility</p:attrName>
                                        </p:attrNameLst>
                                      </p:cBhvr>
                                      <p:to>
                                        <p:strVal val="visible"/>
                                      </p:to>
                                    </p:set>
                                    <p:animEffect transition="in" filter="barn(outVertical)">
                                      <p:cBhvr>
                                        <p:cTn id="255"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6" grpId="1" animBg="1"/>
      <p:bldP spid="6" grpId="2" animBg="1"/>
      <p:bldP spid="6" grpId="3" animBg="1"/>
      <p:bldP spid="6" grpId="4" animBg="1"/>
      <p:bldP spid="7" grpId="0" animBg="1"/>
      <p:bldP spid="7" grpId="1" animBg="1"/>
      <p:bldP spid="7" grpId="2" animBg="1"/>
      <p:bldP spid="7" grpId="3" animBg="1"/>
      <p:bldP spid="7" grpId="4" animBg="1"/>
      <p:bldP spid="8" grpId="0" animBg="1"/>
      <p:bldP spid="8" grpId="1" animBg="1"/>
      <p:bldP spid="8" grpId="2" animBg="1"/>
      <p:bldP spid="8" grpId="3" animBg="1"/>
      <p:bldP spid="8" grpId="4" animBg="1"/>
      <p:bldP spid="9" grpId="0" animBg="1"/>
      <p:bldP spid="9" grpId="1" animBg="1"/>
      <p:bldP spid="9" grpId="2" animBg="1"/>
      <p:bldP spid="9" grpId="3" animBg="1"/>
      <p:bldP spid="9" grpId="4" animBg="1"/>
      <p:bldP spid="10" grpId="0" animBg="1"/>
      <p:bldP spid="10" grpId="1" animBg="1"/>
      <p:bldP spid="10" grpId="2" animBg="1"/>
      <p:bldP spid="10" grpId="3" animBg="1"/>
      <p:bldP spid="10" grpId="4" animBg="1"/>
      <p:bldP spid="11" grpId="0" animBg="1"/>
      <p:bldP spid="11" grpId="1" animBg="1"/>
      <p:bldP spid="11" grpId="2" animBg="1"/>
      <p:bldP spid="11" grpId="3" animBg="1"/>
      <p:bldP spid="11" grpId="4" animBg="1"/>
      <p:bldP spid="12" grpId="0" animBg="1"/>
      <p:bldP spid="12" grpId="1" animBg="1"/>
      <p:bldP spid="12" grpId="2" animBg="1"/>
      <p:bldP spid="12" grpId="3" animBg="1"/>
      <p:bldP spid="12" grpId="4" animBg="1"/>
      <p:bldP spid="13" grpId="0" animBg="1"/>
      <p:bldP spid="13" grpId="1" animBg="1"/>
      <p:bldP spid="13" grpId="2" animBg="1"/>
      <p:bldP spid="13" grpId="3" animBg="1"/>
      <p:bldP spid="13" grpId="4" animBg="1"/>
      <p:bldP spid="14" grpId="0" animBg="1"/>
      <p:bldP spid="14" grpId="1" animBg="1"/>
      <p:bldP spid="14" grpId="2" animBg="1"/>
      <p:bldP spid="14" grpId="3" animBg="1"/>
      <p:bldP spid="14" grpId="4" animBg="1"/>
      <p:bldP spid="15" grpId="0" animBg="1"/>
      <p:bldP spid="15" grpId="1" animBg="1"/>
      <p:bldP spid="15" grpId="2" animBg="1"/>
      <p:bldP spid="15" grpId="3" animBg="1"/>
      <p:bldP spid="15" grpId="4" animBg="1"/>
      <p:bldP spid="16" grpId="0" animBg="1"/>
      <p:bldP spid="16" grpId="1" animBg="1"/>
      <p:bldP spid="16" grpId="2" animBg="1"/>
      <p:bldP spid="16" grpId="3" animBg="1"/>
      <p:bldP spid="16" grpId="4" animBg="1"/>
      <p:bldP spid="17" grpId="0" animBg="1"/>
      <p:bldP spid="17" grpId="1" animBg="1"/>
      <p:bldP spid="17" grpId="2" animBg="1"/>
      <p:bldP spid="17" grpId="3" animBg="1"/>
      <p:bldP spid="17" grpId="4" animBg="1"/>
      <p:bldP spid="18" grpId="0" animBg="1"/>
      <p:bldP spid="18" grpId="1" animBg="1"/>
      <p:bldP spid="18" grpId="2" animBg="1"/>
      <p:bldP spid="18" grpId="3" animBg="1"/>
      <p:bldP spid="18" grpId="4" animBg="1"/>
      <p:bldP spid="19" grpId="0" animBg="1"/>
      <p:bldP spid="19" grpId="1" animBg="1"/>
      <p:bldP spid="19" grpId="2" animBg="1"/>
      <p:bldP spid="19" grpId="3" animBg="1"/>
      <p:bldP spid="19" grpId="4" animBg="1"/>
      <p:bldP spid="20" grpId="0" animBg="1"/>
      <p:bldP spid="20" grpId="1" animBg="1"/>
      <p:bldP spid="20" grpId="2" animBg="1"/>
      <p:bldP spid="20" grpId="3" animBg="1"/>
      <p:bldP spid="20" grpId="4" animBg="1"/>
      <p:bldP spid="21" grpId="0" animBg="1"/>
      <p:bldP spid="21" grpId="1" animBg="1"/>
      <p:bldP spid="21" grpId="2" animBg="1"/>
      <p:bldP spid="21" grpId="3" animBg="1"/>
      <p:bldP spid="21" grpId="4" animBg="1"/>
      <p:bldP spid="22" grpId="0" animBg="1"/>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gradFill flip="none" rotWithShape="1">
            <a:gsLst>
              <a:gs pos="0">
                <a:srgbClr val="463200"/>
              </a:gs>
              <a:gs pos="50000">
                <a:schemeClr val="tx2">
                  <a:lumMod val="75000"/>
                  <a:shade val="67500"/>
                  <a:satMod val="115000"/>
                </a:schemeClr>
              </a:gs>
              <a:gs pos="100000">
                <a:schemeClr val="tx2">
                  <a:lumMod val="75000"/>
                  <a:shade val="100000"/>
                  <a:satMod val="115000"/>
                </a:schemeClr>
              </a:gs>
            </a:gsLst>
            <a:lin ang="16200000" scaled="1"/>
            <a:tileRect/>
          </a:gradFill>
        </p:spPr>
        <p:txBody>
          <a:bodyPr/>
          <a:lstStyle/>
          <a:p>
            <a:endParaRPr lang="es-ES" dirty="0"/>
          </a:p>
        </p:txBody>
      </p:sp>
      <p:pic>
        <p:nvPicPr>
          <p:cNvPr id="4" name="3 Imagen" descr="0(85).jpg"/>
          <p:cNvPicPr>
            <a:picLocks noChangeAspect="1"/>
          </p:cNvPicPr>
          <p:nvPr/>
        </p:nvPicPr>
        <p:blipFill>
          <a:blip r:embed="rId3"/>
          <a:stretch>
            <a:fillRect/>
          </a:stretch>
        </p:blipFill>
        <p:spPr>
          <a:xfrm>
            <a:off x="0" y="0"/>
            <a:ext cx="9144000" cy="6858000"/>
          </a:xfrm>
          <a:prstGeom prst="rect">
            <a:avLst/>
          </a:prstGeom>
        </p:spPr>
      </p:pic>
      <p:pic>
        <p:nvPicPr>
          <p:cNvPr id="5" name="4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572000" y="1214422"/>
            <a:ext cx="3160705" cy="3071810"/>
          </a:xfrm>
          <a:prstGeom prst="rect">
            <a:avLst/>
          </a:prstGeom>
          <a:effectLst>
            <a:reflection blurRad="6350" stA="50000" endA="300" endPos="55500" dist="50800" dir="5400000" sy="-100000" algn="bl" rotWithShape="0"/>
          </a:effectLst>
        </p:spPr>
      </p:pic>
      <p:pic>
        <p:nvPicPr>
          <p:cNvPr id="6" name="5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357290" y="3895725"/>
            <a:ext cx="3095668" cy="2962275"/>
          </a:xfrm>
          <a:prstGeom prst="rect">
            <a:avLst/>
          </a:prstGeom>
          <a:effectLst>
            <a:reflection blurRad="6350" stA="50000" endA="300" endPos="55500" dist="50800" dir="5400000" sy="-100000" algn="bl" rotWithShape="0"/>
          </a:effectLst>
        </p:spPr>
      </p:pic>
      <p:pic>
        <p:nvPicPr>
          <p:cNvPr id="7" name="6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357290" y="3071810"/>
            <a:ext cx="3286148" cy="2962275"/>
          </a:xfrm>
          <a:prstGeom prst="rect">
            <a:avLst/>
          </a:prstGeom>
          <a:effectLst>
            <a:reflection blurRad="6350" stA="50000" endA="300" endPos="55500" dist="50800" dir="5400000" sy="-100000" algn="bl" rotWithShape="0"/>
          </a:effectLst>
        </p:spPr>
      </p:pic>
      <p:pic>
        <p:nvPicPr>
          <p:cNvPr id="8" name="7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786314" y="2857496"/>
            <a:ext cx="3160705" cy="3071810"/>
          </a:xfrm>
          <a:prstGeom prst="rect">
            <a:avLst/>
          </a:prstGeom>
          <a:effectLst>
            <a:reflection blurRad="6350" stA="50000" endA="300" endPos="55500" dist="50800" dir="5400000" sy="-100000" algn="bl" rotWithShape="0"/>
          </a:effectLst>
        </p:spPr>
      </p:pic>
      <p:pic>
        <p:nvPicPr>
          <p:cNvPr id="9" name="8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500166" y="2285992"/>
            <a:ext cx="3286148" cy="2962275"/>
          </a:xfrm>
          <a:prstGeom prst="rect">
            <a:avLst/>
          </a:prstGeom>
          <a:effectLst>
            <a:reflection blurRad="6350" stA="50000" endA="300" endPos="55500" dist="50800" dir="5400000" sy="-100000" algn="bl" rotWithShape="0"/>
          </a:effectLst>
        </p:spPr>
      </p:pic>
      <p:pic>
        <p:nvPicPr>
          <p:cNvPr id="10" name="9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643438" y="2143116"/>
            <a:ext cx="3214710" cy="3071810"/>
          </a:xfrm>
          <a:prstGeom prst="rect">
            <a:avLst/>
          </a:prstGeom>
          <a:effectLst>
            <a:reflection blurRad="6350" stA="50000" endA="300" endPos="55500" dist="50800" dir="5400000" sy="-100000" algn="bl" rotWithShape="0"/>
          </a:effectLst>
        </p:spPr>
      </p:pic>
      <p:pic>
        <p:nvPicPr>
          <p:cNvPr id="11" name="10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857752" y="3786190"/>
            <a:ext cx="3160705" cy="3071810"/>
          </a:xfrm>
          <a:prstGeom prst="rect">
            <a:avLst/>
          </a:prstGeom>
          <a:effectLst>
            <a:reflection blurRad="6350" stA="50000" endA="300" endPos="55500" dist="50800" dir="5400000" sy="-100000" algn="bl" rotWithShape="0"/>
          </a:effectLst>
        </p:spPr>
      </p:pic>
      <p:pic>
        <p:nvPicPr>
          <p:cNvPr id="12" name="11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571604" y="1500174"/>
            <a:ext cx="3286148" cy="2962275"/>
          </a:xfrm>
          <a:prstGeom prst="rect">
            <a:avLst/>
          </a:prstGeom>
          <a:effectLst>
            <a:reflection blurRad="6350" stA="50000" endA="300" endPos="55500" dist="50800" dir="5400000" sy="-100000" algn="bl" rotWithShape="0"/>
          </a:effectLst>
        </p:spPr>
      </p:pic>
      <p:pic>
        <p:nvPicPr>
          <p:cNvPr id="13" name="12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643042" y="785794"/>
            <a:ext cx="3286148" cy="2962275"/>
          </a:xfrm>
          <a:prstGeom prst="rect">
            <a:avLst/>
          </a:prstGeom>
          <a:effectLst>
            <a:reflection blurRad="6350" stA="50000" endA="300" endPos="55500" dist="50800" dir="5400000" sy="-100000" algn="bl" rotWithShape="0"/>
          </a:effectLst>
        </p:spPr>
      </p:pic>
      <p:pic>
        <p:nvPicPr>
          <p:cNvPr id="14" name="13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500562" y="428604"/>
            <a:ext cx="3160705" cy="3071810"/>
          </a:xfrm>
          <a:prstGeom prst="rect">
            <a:avLst/>
          </a:prstGeom>
          <a:effectLst>
            <a:reflection blurRad="6350" stA="50000" endA="300" endPos="55500" dist="50800" dir="5400000" sy="-100000" algn="bl" rotWithShape="0"/>
          </a:effectLst>
        </p:spPr>
      </p:pic>
      <p:pic>
        <p:nvPicPr>
          <p:cNvPr id="15" name="14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flipH="1">
            <a:off x="1714480" y="0"/>
            <a:ext cx="3286148" cy="2962275"/>
          </a:xfrm>
          <a:prstGeom prst="rect">
            <a:avLst/>
          </a:prstGeom>
          <a:effectLst>
            <a:reflection blurRad="6350" stA="50000" endA="300" endPos="55500" dist="50800" dir="5400000" sy="-100000" algn="bl" rotWithShape="0"/>
          </a:effectLst>
        </p:spPr>
      </p:pic>
      <p:pic>
        <p:nvPicPr>
          <p:cNvPr id="16" name="15 Imagen" descr="34.png"/>
          <p:cNvPicPr>
            <a:picLocks noChangeAspect="1"/>
          </p:cNvPicPr>
          <p:nvPr/>
        </p:nvPicPr>
        <p:blipFill>
          <a:blip r:embed="rId4">
            <a:duotone>
              <a:prstClr val="black"/>
              <a:schemeClr val="accent6">
                <a:tint val="45000"/>
                <a:satMod val="400000"/>
              </a:schemeClr>
            </a:duotone>
            <a:lum contrast="40000"/>
          </a:blip>
          <a:stretch>
            <a:fillRect/>
          </a:stretch>
        </p:blipFill>
        <p:spPr>
          <a:xfrm>
            <a:off x="4572000" y="0"/>
            <a:ext cx="3160705" cy="3071810"/>
          </a:xfrm>
          <a:prstGeom prst="rect">
            <a:avLst/>
          </a:prstGeom>
          <a:effectLst>
            <a:reflection blurRad="6350" stA="50000" endA="300" endPos="55500" dist="50800" dir="5400000" sy="-100000" algn="bl" rotWithShape="0"/>
          </a:effectLst>
        </p:spPr>
      </p:pic>
      <p:pic>
        <p:nvPicPr>
          <p:cNvPr id="5124" name="Picture 4" descr="Rendered Image"/>
          <p:cNvPicPr>
            <a:picLocks noChangeAspect="1" noChangeArrowheads="1"/>
          </p:cNvPicPr>
          <p:nvPr/>
        </p:nvPicPr>
        <p:blipFill>
          <a:blip r:embed="rId5">
            <a:lum bright="-40000" contrast="40000"/>
          </a:blip>
          <a:srcRect/>
          <a:stretch>
            <a:fillRect/>
          </a:stretch>
        </p:blipFill>
        <p:spPr bwMode="auto">
          <a:xfrm rot="20588959">
            <a:off x="708633" y="5041400"/>
            <a:ext cx="1942687" cy="1234084"/>
          </a:xfrm>
          <a:prstGeom prst="rect">
            <a:avLst/>
          </a:prstGeom>
          <a:noFill/>
        </p:spPr>
      </p:pic>
      <p:sp>
        <p:nvSpPr>
          <p:cNvPr id="19" name="18 Rectángulo"/>
          <p:cNvSpPr/>
          <p:nvPr/>
        </p:nvSpPr>
        <p:spPr>
          <a:xfrm>
            <a:off x="-457200" y="-214338"/>
            <a:ext cx="9958422" cy="7286676"/>
          </a:xfrm>
          <a:prstGeom prst="rect">
            <a:avLst/>
          </a:prstGeom>
          <a:gradFill flip="none" rotWithShape="1">
            <a:gsLst>
              <a:gs pos="0">
                <a:schemeClr val="tx2">
                  <a:lumMod val="50000"/>
                </a:schemeClr>
              </a:gs>
              <a:gs pos="50000">
                <a:schemeClr val="tx2">
                  <a:lumMod val="25000"/>
                  <a:shade val="67500"/>
                  <a:satMod val="115000"/>
                </a:schemeClr>
              </a:gs>
              <a:gs pos="100000">
                <a:schemeClr val="tx2">
                  <a:lumMod val="25000"/>
                  <a:shade val="100000"/>
                  <a:satMod val="115000"/>
                </a:scheme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ransition spd="slow"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grpId="0" nodeType="withEffect">
                                  <p:stCondLst>
                                    <p:cond delay="0"/>
                                  </p:stCondLst>
                                  <p:childTnLst>
                                    <p:set>
                                      <p:cBhvr rctx="PPT">
                                        <p:cTn id="6" dur="indefinite"/>
                                        <p:tgtEl>
                                          <p:spTgt spid="19"/>
                                        </p:tgtEl>
                                        <p:attrNameLst>
                                          <p:attrName>style.opacity</p:attrName>
                                        </p:attrNameLst>
                                      </p:cBhvr>
                                      <p:to>
                                        <p:strVal val="0"/>
                                      </p:to>
                                    </p:set>
                                    <p:animEffect filter="image" prLst="opacity: 0">
                                      <p:cBhvr rctx="IE">
                                        <p:cTn id="7" dur="indefinite"/>
                                        <p:tgtEl>
                                          <p:spTgt spid="19"/>
                                        </p:tgtEl>
                                      </p:cBhvr>
                                    </p:animEffect>
                                  </p:childTnLst>
                                </p:cTn>
                              </p:par>
                              <p:par>
                                <p:cTn id="8" presetID="2" presetClass="entr" presetSubtype="6"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 calcmode="lin" valueType="num">
                                      <p:cBhvr additive="base">
                                        <p:cTn id="10" dur="3000" fill="hold"/>
                                        <p:tgtEl>
                                          <p:spTgt spid="6"/>
                                        </p:tgtEl>
                                        <p:attrNameLst>
                                          <p:attrName>ppt_x</p:attrName>
                                        </p:attrNameLst>
                                      </p:cBhvr>
                                      <p:tavLst>
                                        <p:tav tm="0">
                                          <p:val>
                                            <p:strVal val="1+#ppt_w/2"/>
                                          </p:val>
                                        </p:tav>
                                        <p:tav tm="100000">
                                          <p:val>
                                            <p:strVal val="#ppt_x"/>
                                          </p:val>
                                        </p:tav>
                                      </p:tavLst>
                                    </p:anim>
                                    <p:anim calcmode="lin" valueType="num">
                                      <p:cBhvr additive="base">
                                        <p:cTn id="11" dur="3000" fill="hold"/>
                                        <p:tgtEl>
                                          <p:spTgt spid="6"/>
                                        </p:tgtEl>
                                        <p:attrNameLst>
                                          <p:attrName>ppt_y</p:attrName>
                                        </p:attrNameLst>
                                      </p:cBhvr>
                                      <p:tavLst>
                                        <p:tav tm="0">
                                          <p:val>
                                            <p:strVal val="1+#ppt_h/2"/>
                                          </p:val>
                                        </p:tav>
                                        <p:tav tm="100000">
                                          <p:val>
                                            <p:strVal val="#ppt_y"/>
                                          </p:val>
                                        </p:tav>
                                      </p:tavLst>
                                    </p:anim>
                                  </p:childTnLst>
                                </p:cTn>
                              </p:par>
                              <p:par>
                                <p:cTn id="12" presetID="2" presetClass="entr" presetSubtype="6" fill="hold" nodeType="with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3000" fill="hold"/>
                                        <p:tgtEl>
                                          <p:spTgt spid="7"/>
                                        </p:tgtEl>
                                        <p:attrNameLst>
                                          <p:attrName>ppt_x</p:attrName>
                                        </p:attrNameLst>
                                      </p:cBhvr>
                                      <p:tavLst>
                                        <p:tav tm="0">
                                          <p:val>
                                            <p:strVal val="1+#ppt_w/2"/>
                                          </p:val>
                                        </p:tav>
                                        <p:tav tm="100000">
                                          <p:val>
                                            <p:strVal val="#ppt_x"/>
                                          </p:val>
                                        </p:tav>
                                      </p:tavLst>
                                    </p:anim>
                                    <p:anim calcmode="lin" valueType="num">
                                      <p:cBhvr additive="base">
                                        <p:cTn id="15" dur="3000" fill="hold"/>
                                        <p:tgtEl>
                                          <p:spTgt spid="7"/>
                                        </p:tgtEl>
                                        <p:attrNameLst>
                                          <p:attrName>ppt_y</p:attrName>
                                        </p:attrNameLst>
                                      </p:cBhvr>
                                      <p:tavLst>
                                        <p:tav tm="0">
                                          <p:val>
                                            <p:strVal val="1+#ppt_h/2"/>
                                          </p:val>
                                        </p:tav>
                                        <p:tav tm="100000">
                                          <p:val>
                                            <p:strVal val="#ppt_y"/>
                                          </p:val>
                                        </p:tav>
                                      </p:tavLst>
                                    </p:anim>
                                  </p:childTnLst>
                                </p:cTn>
                              </p:par>
                              <p:par>
                                <p:cTn id="16" presetID="2" presetClass="entr" presetSubtype="6" fill="hold" nodeType="withEffect">
                                  <p:stCondLst>
                                    <p:cond delay="0"/>
                                  </p:stCondLst>
                                  <p:childTnLst>
                                    <p:set>
                                      <p:cBhvr>
                                        <p:cTn id="17" dur="1" fill="hold">
                                          <p:stCondLst>
                                            <p:cond delay="0"/>
                                          </p:stCondLst>
                                        </p:cTn>
                                        <p:tgtEl>
                                          <p:spTgt spid="9"/>
                                        </p:tgtEl>
                                        <p:attrNameLst>
                                          <p:attrName>style.visibility</p:attrName>
                                        </p:attrNameLst>
                                      </p:cBhvr>
                                      <p:to>
                                        <p:strVal val="visible"/>
                                      </p:to>
                                    </p:set>
                                    <p:anim calcmode="lin" valueType="num">
                                      <p:cBhvr additive="base">
                                        <p:cTn id="18" dur="3000" fill="hold"/>
                                        <p:tgtEl>
                                          <p:spTgt spid="9"/>
                                        </p:tgtEl>
                                        <p:attrNameLst>
                                          <p:attrName>ppt_x</p:attrName>
                                        </p:attrNameLst>
                                      </p:cBhvr>
                                      <p:tavLst>
                                        <p:tav tm="0">
                                          <p:val>
                                            <p:strVal val="1+#ppt_w/2"/>
                                          </p:val>
                                        </p:tav>
                                        <p:tav tm="100000">
                                          <p:val>
                                            <p:strVal val="#ppt_x"/>
                                          </p:val>
                                        </p:tav>
                                      </p:tavLst>
                                    </p:anim>
                                    <p:anim calcmode="lin" valueType="num">
                                      <p:cBhvr additive="base">
                                        <p:cTn id="19" dur="3000" fill="hold"/>
                                        <p:tgtEl>
                                          <p:spTgt spid="9"/>
                                        </p:tgtEl>
                                        <p:attrNameLst>
                                          <p:attrName>ppt_y</p:attrName>
                                        </p:attrNameLst>
                                      </p:cBhvr>
                                      <p:tavLst>
                                        <p:tav tm="0">
                                          <p:val>
                                            <p:strVal val="1+#ppt_h/2"/>
                                          </p:val>
                                        </p:tav>
                                        <p:tav tm="100000">
                                          <p:val>
                                            <p:strVal val="#ppt_y"/>
                                          </p:val>
                                        </p:tav>
                                      </p:tavLst>
                                    </p:anim>
                                  </p:childTnLst>
                                </p:cTn>
                              </p:par>
                              <p:par>
                                <p:cTn id="20" presetID="2" presetClass="entr" presetSubtype="6" fill="hold" nodeType="with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3000" fill="hold"/>
                                        <p:tgtEl>
                                          <p:spTgt spid="12"/>
                                        </p:tgtEl>
                                        <p:attrNameLst>
                                          <p:attrName>ppt_x</p:attrName>
                                        </p:attrNameLst>
                                      </p:cBhvr>
                                      <p:tavLst>
                                        <p:tav tm="0">
                                          <p:val>
                                            <p:strVal val="1+#ppt_w/2"/>
                                          </p:val>
                                        </p:tav>
                                        <p:tav tm="100000">
                                          <p:val>
                                            <p:strVal val="#ppt_x"/>
                                          </p:val>
                                        </p:tav>
                                      </p:tavLst>
                                    </p:anim>
                                    <p:anim calcmode="lin" valueType="num">
                                      <p:cBhvr additive="base">
                                        <p:cTn id="23" dur="3000" fill="hold"/>
                                        <p:tgtEl>
                                          <p:spTgt spid="12"/>
                                        </p:tgtEl>
                                        <p:attrNameLst>
                                          <p:attrName>ppt_y</p:attrName>
                                        </p:attrNameLst>
                                      </p:cBhvr>
                                      <p:tavLst>
                                        <p:tav tm="0">
                                          <p:val>
                                            <p:strVal val="1+#ppt_h/2"/>
                                          </p:val>
                                        </p:tav>
                                        <p:tav tm="100000">
                                          <p:val>
                                            <p:strVal val="#ppt_y"/>
                                          </p:val>
                                        </p:tav>
                                      </p:tavLst>
                                    </p:anim>
                                  </p:childTnLst>
                                </p:cTn>
                              </p:par>
                              <p:par>
                                <p:cTn id="24" presetID="2" presetClass="entr" presetSubtype="6" fill="hold" nodeType="withEffect">
                                  <p:stCondLst>
                                    <p:cond delay="0"/>
                                  </p:stCondLst>
                                  <p:childTnLst>
                                    <p:set>
                                      <p:cBhvr>
                                        <p:cTn id="25" dur="1" fill="hold">
                                          <p:stCondLst>
                                            <p:cond delay="0"/>
                                          </p:stCondLst>
                                        </p:cTn>
                                        <p:tgtEl>
                                          <p:spTgt spid="13"/>
                                        </p:tgtEl>
                                        <p:attrNameLst>
                                          <p:attrName>style.visibility</p:attrName>
                                        </p:attrNameLst>
                                      </p:cBhvr>
                                      <p:to>
                                        <p:strVal val="visible"/>
                                      </p:to>
                                    </p:set>
                                    <p:anim calcmode="lin" valueType="num">
                                      <p:cBhvr additive="base">
                                        <p:cTn id="26" dur="3000" fill="hold"/>
                                        <p:tgtEl>
                                          <p:spTgt spid="13"/>
                                        </p:tgtEl>
                                        <p:attrNameLst>
                                          <p:attrName>ppt_x</p:attrName>
                                        </p:attrNameLst>
                                      </p:cBhvr>
                                      <p:tavLst>
                                        <p:tav tm="0">
                                          <p:val>
                                            <p:strVal val="1+#ppt_w/2"/>
                                          </p:val>
                                        </p:tav>
                                        <p:tav tm="100000">
                                          <p:val>
                                            <p:strVal val="#ppt_x"/>
                                          </p:val>
                                        </p:tav>
                                      </p:tavLst>
                                    </p:anim>
                                    <p:anim calcmode="lin" valueType="num">
                                      <p:cBhvr additive="base">
                                        <p:cTn id="27" dur="3000" fill="hold"/>
                                        <p:tgtEl>
                                          <p:spTgt spid="13"/>
                                        </p:tgtEl>
                                        <p:attrNameLst>
                                          <p:attrName>ppt_y</p:attrName>
                                        </p:attrNameLst>
                                      </p:cBhvr>
                                      <p:tavLst>
                                        <p:tav tm="0">
                                          <p:val>
                                            <p:strVal val="1+#ppt_h/2"/>
                                          </p:val>
                                        </p:tav>
                                        <p:tav tm="100000">
                                          <p:val>
                                            <p:strVal val="#ppt_y"/>
                                          </p:val>
                                        </p:tav>
                                      </p:tavLst>
                                    </p:anim>
                                  </p:childTnLst>
                                </p:cTn>
                              </p:par>
                              <p:par>
                                <p:cTn id="28" presetID="2" presetClass="entr" presetSubtype="6" fill="hold" nodeType="with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3000" fill="hold"/>
                                        <p:tgtEl>
                                          <p:spTgt spid="15"/>
                                        </p:tgtEl>
                                        <p:attrNameLst>
                                          <p:attrName>ppt_x</p:attrName>
                                        </p:attrNameLst>
                                      </p:cBhvr>
                                      <p:tavLst>
                                        <p:tav tm="0">
                                          <p:val>
                                            <p:strVal val="1+#ppt_w/2"/>
                                          </p:val>
                                        </p:tav>
                                        <p:tav tm="100000">
                                          <p:val>
                                            <p:strVal val="#ppt_x"/>
                                          </p:val>
                                        </p:tav>
                                      </p:tavLst>
                                    </p:anim>
                                    <p:anim calcmode="lin" valueType="num">
                                      <p:cBhvr additive="base">
                                        <p:cTn id="31" dur="3000" fill="hold"/>
                                        <p:tgtEl>
                                          <p:spTgt spid="15"/>
                                        </p:tgtEl>
                                        <p:attrNameLst>
                                          <p:attrName>ppt_y</p:attrName>
                                        </p:attrNameLst>
                                      </p:cBhvr>
                                      <p:tavLst>
                                        <p:tav tm="0">
                                          <p:val>
                                            <p:strVal val="1+#ppt_h/2"/>
                                          </p:val>
                                        </p:tav>
                                        <p:tav tm="100000">
                                          <p:val>
                                            <p:strVal val="#ppt_y"/>
                                          </p:val>
                                        </p:tav>
                                      </p:tavLst>
                                    </p:anim>
                                  </p:childTnLst>
                                </p:cTn>
                              </p:par>
                              <p:par>
                                <p:cTn id="32" presetID="2" presetClass="entr" presetSubtype="12" fill="hold" nodeType="withEffect">
                                  <p:stCondLst>
                                    <p:cond delay="0"/>
                                  </p:stCondLst>
                                  <p:childTnLst>
                                    <p:set>
                                      <p:cBhvr>
                                        <p:cTn id="33" dur="1" fill="hold">
                                          <p:stCondLst>
                                            <p:cond delay="0"/>
                                          </p:stCondLst>
                                        </p:cTn>
                                        <p:tgtEl>
                                          <p:spTgt spid="5"/>
                                        </p:tgtEl>
                                        <p:attrNameLst>
                                          <p:attrName>style.visibility</p:attrName>
                                        </p:attrNameLst>
                                      </p:cBhvr>
                                      <p:to>
                                        <p:strVal val="visible"/>
                                      </p:to>
                                    </p:set>
                                    <p:anim calcmode="lin" valueType="num">
                                      <p:cBhvr additive="base">
                                        <p:cTn id="34" dur="3000" fill="hold"/>
                                        <p:tgtEl>
                                          <p:spTgt spid="5"/>
                                        </p:tgtEl>
                                        <p:attrNameLst>
                                          <p:attrName>ppt_x</p:attrName>
                                        </p:attrNameLst>
                                      </p:cBhvr>
                                      <p:tavLst>
                                        <p:tav tm="0">
                                          <p:val>
                                            <p:strVal val="0-#ppt_w/2"/>
                                          </p:val>
                                        </p:tav>
                                        <p:tav tm="100000">
                                          <p:val>
                                            <p:strVal val="#ppt_x"/>
                                          </p:val>
                                        </p:tav>
                                      </p:tavLst>
                                    </p:anim>
                                    <p:anim calcmode="lin" valueType="num">
                                      <p:cBhvr additive="base">
                                        <p:cTn id="35" dur="3000" fill="hold"/>
                                        <p:tgtEl>
                                          <p:spTgt spid="5"/>
                                        </p:tgtEl>
                                        <p:attrNameLst>
                                          <p:attrName>ppt_y</p:attrName>
                                        </p:attrNameLst>
                                      </p:cBhvr>
                                      <p:tavLst>
                                        <p:tav tm="0">
                                          <p:val>
                                            <p:strVal val="1+#ppt_h/2"/>
                                          </p:val>
                                        </p:tav>
                                        <p:tav tm="100000">
                                          <p:val>
                                            <p:strVal val="#ppt_y"/>
                                          </p:val>
                                        </p:tav>
                                      </p:tavLst>
                                    </p:anim>
                                  </p:childTnLst>
                                </p:cTn>
                              </p:par>
                              <p:par>
                                <p:cTn id="36" presetID="2" presetClass="entr" presetSubtype="12" fill="hold" nodeType="withEffect">
                                  <p:stCondLst>
                                    <p:cond delay="0"/>
                                  </p:stCondLst>
                                  <p:childTnLst>
                                    <p:set>
                                      <p:cBhvr>
                                        <p:cTn id="37" dur="1" fill="hold">
                                          <p:stCondLst>
                                            <p:cond delay="0"/>
                                          </p:stCondLst>
                                        </p:cTn>
                                        <p:tgtEl>
                                          <p:spTgt spid="8"/>
                                        </p:tgtEl>
                                        <p:attrNameLst>
                                          <p:attrName>style.visibility</p:attrName>
                                        </p:attrNameLst>
                                      </p:cBhvr>
                                      <p:to>
                                        <p:strVal val="visible"/>
                                      </p:to>
                                    </p:set>
                                    <p:anim calcmode="lin" valueType="num">
                                      <p:cBhvr additive="base">
                                        <p:cTn id="38" dur="3000" fill="hold"/>
                                        <p:tgtEl>
                                          <p:spTgt spid="8"/>
                                        </p:tgtEl>
                                        <p:attrNameLst>
                                          <p:attrName>ppt_x</p:attrName>
                                        </p:attrNameLst>
                                      </p:cBhvr>
                                      <p:tavLst>
                                        <p:tav tm="0">
                                          <p:val>
                                            <p:strVal val="0-#ppt_w/2"/>
                                          </p:val>
                                        </p:tav>
                                        <p:tav tm="100000">
                                          <p:val>
                                            <p:strVal val="#ppt_x"/>
                                          </p:val>
                                        </p:tav>
                                      </p:tavLst>
                                    </p:anim>
                                    <p:anim calcmode="lin" valueType="num">
                                      <p:cBhvr additive="base">
                                        <p:cTn id="39" dur="3000" fill="hold"/>
                                        <p:tgtEl>
                                          <p:spTgt spid="8"/>
                                        </p:tgtEl>
                                        <p:attrNameLst>
                                          <p:attrName>ppt_y</p:attrName>
                                        </p:attrNameLst>
                                      </p:cBhvr>
                                      <p:tavLst>
                                        <p:tav tm="0">
                                          <p:val>
                                            <p:strVal val="1+#ppt_h/2"/>
                                          </p:val>
                                        </p:tav>
                                        <p:tav tm="100000">
                                          <p:val>
                                            <p:strVal val="#ppt_y"/>
                                          </p:val>
                                        </p:tav>
                                      </p:tavLst>
                                    </p:anim>
                                  </p:childTnLst>
                                </p:cTn>
                              </p:par>
                              <p:par>
                                <p:cTn id="40" presetID="2" presetClass="entr" presetSubtype="12" fill="hold" nodeType="withEffect">
                                  <p:stCondLst>
                                    <p:cond delay="0"/>
                                  </p:stCondLst>
                                  <p:childTnLst>
                                    <p:set>
                                      <p:cBhvr>
                                        <p:cTn id="41" dur="1" fill="hold">
                                          <p:stCondLst>
                                            <p:cond delay="0"/>
                                          </p:stCondLst>
                                        </p:cTn>
                                        <p:tgtEl>
                                          <p:spTgt spid="10"/>
                                        </p:tgtEl>
                                        <p:attrNameLst>
                                          <p:attrName>style.visibility</p:attrName>
                                        </p:attrNameLst>
                                      </p:cBhvr>
                                      <p:to>
                                        <p:strVal val="visible"/>
                                      </p:to>
                                    </p:set>
                                    <p:anim calcmode="lin" valueType="num">
                                      <p:cBhvr additive="base">
                                        <p:cTn id="42" dur="3000" fill="hold"/>
                                        <p:tgtEl>
                                          <p:spTgt spid="10"/>
                                        </p:tgtEl>
                                        <p:attrNameLst>
                                          <p:attrName>ppt_x</p:attrName>
                                        </p:attrNameLst>
                                      </p:cBhvr>
                                      <p:tavLst>
                                        <p:tav tm="0">
                                          <p:val>
                                            <p:strVal val="0-#ppt_w/2"/>
                                          </p:val>
                                        </p:tav>
                                        <p:tav tm="100000">
                                          <p:val>
                                            <p:strVal val="#ppt_x"/>
                                          </p:val>
                                        </p:tav>
                                      </p:tavLst>
                                    </p:anim>
                                    <p:anim calcmode="lin" valueType="num">
                                      <p:cBhvr additive="base">
                                        <p:cTn id="43" dur="3000" fill="hold"/>
                                        <p:tgtEl>
                                          <p:spTgt spid="10"/>
                                        </p:tgtEl>
                                        <p:attrNameLst>
                                          <p:attrName>ppt_y</p:attrName>
                                        </p:attrNameLst>
                                      </p:cBhvr>
                                      <p:tavLst>
                                        <p:tav tm="0">
                                          <p:val>
                                            <p:strVal val="1+#ppt_h/2"/>
                                          </p:val>
                                        </p:tav>
                                        <p:tav tm="100000">
                                          <p:val>
                                            <p:strVal val="#ppt_y"/>
                                          </p:val>
                                        </p:tav>
                                      </p:tavLst>
                                    </p:anim>
                                  </p:childTnLst>
                                </p:cTn>
                              </p:par>
                              <p:par>
                                <p:cTn id="44" presetID="2" presetClass="entr" presetSubtype="12" fill="hold" nodeType="with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additive="base">
                                        <p:cTn id="46" dur="3000" fill="hold"/>
                                        <p:tgtEl>
                                          <p:spTgt spid="11"/>
                                        </p:tgtEl>
                                        <p:attrNameLst>
                                          <p:attrName>ppt_x</p:attrName>
                                        </p:attrNameLst>
                                      </p:cBhvr>
                                      <p:tavLst>
                                        <p:tav tm="0">
                                          <p:val>
                                            <p:strVal val="0-#ppt_w/2"/>
                                          </p:val>
                                        </p:tav>
                                        <p:tav tm="100000">
                                          <p:val>
                                            <p:strVal val="#ppt_x"/>
                                          </p:val>
                                        </p:tav>
                                      </p:tavLst>
                                    </p:anim>
                                    <p:anim calcmode="lin" valueType="num">
                                      <p:cBhvr additive="base">
                                        <p:cTn id="47" dur="3000" fill="hold"/>
                                        <p:tgtEl>
                                          <p:spTgt spid="11"/>
                                        </p:tgtEl>
                                        <p:attrNameLst>
                                          <p:attrName>ppt_y</p:attrName>
                                        </p:attrNameLst>
                                      </p:cBhvr>
                                      <p:tavLst>
                                        <p:tav tm="0">
                                          <p:val>
                                            <p:strVal val="1+#ppt_h/2"/>
                                          </p:val>
                                        </p:tav>
                                        <p:tav tm="100000">
                                          <p:val>
                                            <p:strVal val="#ppt_y"/>
                                          </p:val>
                                        </p:tav>
                                      </p:tavLst>
                                    </p:anim>
                                  </p:childTnLst>
                                </p:cTn>
                              </p:par>
                              <p:par>
                                <p:cTn id="48" presetID="2" presetClass="entr" presetSubtype="12" fill="hold" nodeType="withEffect">
                                  <p:stCondLst>
                                    <p:cond delay="0"/>
                                  </p:stCondLst>
                                  <p:childTnLst>
                                    <p:set>
                                      <p:cBhvr>
                                        <p:cTn id="49" dur="1" fill="hold">
                                          <p:stCondLst>
                                            <p:cond delay="0"/>
                                          </p:stCondLst>
                                        </p:cTn>
                                        <p:tgtEl>
                                          <p:spTgt spid="14"/>
                                        </p:tgtEl>
                                        <p:attrNameLst>
                                          <p:attrName>style.visibility</p:attrName>
                                        </p:attrNameLst>
                                      </p:cBhvr>
                                      <p:to>
                                        <p:strVal val="visible"/>
                                      </p:to>
                                    </p:set>
                                    <p:anim calcmode="lin" valueType="num">
                                      <p:cBhvr additive="base">
                                        <p:cTn id="50" dur="3000" fill="hold"/>
                                        <p:tgtEl>
                                          <p:spTgt spid="14"/>
                                        </p:tgtEl>
                                        <p:attrNameLst>
                                          <p:attrName>ppt_x</p:attrName>
                                        </p:attrNameLst>
                                      </p:cBhvr>
                                      <p:tavLst>
                                        <p:tav tm="0">
                                          <p:val>
                                            <p:strVal val="0-#ppt_w/2"/>
                                          </p:val>
                                        </p:tav>
                                        <p:tav tm="100000">
                                          <p:val>
                                            <p:strVal val="#ppt_x"/>
                                          </p:val>
                                        </p:tav>
                                      </p:tavLst>
                                    </p:anim>
                                    <p:anim calcmode="lin" valueType="num">
                                      <p:cBhvr additive="base">
                                        <p:cTn id="51" dur="3000" fill="hold"/>
                                        <p:tgtEl>
                                          <p:spTgt spid="14"/>
                                        </p:tgtEl>
                                        <p:attrNameLst>
                                          <p:attrName>ppt_y</p:attrName>
                                        </p:attrNameLst>
                                      </p:cBhvr>
                                      <p:tavLst>
                                        <p:tav tm="0">
                                          <p:val>
                                            <p:strVal val="1+#ppt_h/2"/>
                                          </p:val>
                                        </p:tav>
                                        <p:tav tm="100000">
                                          <p:val>
                                            <p:strVal val="#ppt_y"/>
                                          </p:val>
                                        </p:tav>
                                      </p:tavLst>
                                    </p:anim>
                                  </p:childTnLst>
                                </p:cTn>
                              </p:par>
                              <p:par>
                                <p:cTn id="52" presetID="2" presetClass="entr" presetSubtype="12" fill="hold" nodeType="withEffect">
                                  <p:stCondLst>
                                    <p:cond delay="0"/>
                                  </p:stCondLst>
                                  <p:childTnLst>
                                    <p:set>
                                      <p:cBhvr>
                                        <p:cTn id="53" dur="1" fill="hold">
                                          <p:stCondLst>
                                            <p:cond delay="0"/>
                                          </p:stCondLst>
                                        </p:cTn>
                                        <p:tgtEl>
                                          <p:spTgt spid="16"/>
                                        </p:tgtEl>
                                        <p:attrNameLst>
                                          <p:attrName>style.visibility</p:attrName>
                                        </p:attrNameLst>
                                      </p:cBhvr>
                                      <p:to>
                                        <p:strVal val="visible"/>
                                      </p:to>
                                    </p:set>
                                    <p:anim calcmode="lin" valueType="num">
                                      <p:cBhvr additive="base">
                                        <p:cTn id="54" dur="3000" fill="hold"/>
                                        <p:tgtEl>
                                          <p:spTgt spid="16"/>
                                        </p:tgtEl>
                                        <p:attrNameLst>
                                          <p:attrName>ppt_x</p:attrName>
                                        </p:attrNameLst>
                                      </p:cBhvr>
                                      <p:tavLst>
                                        <p:tav tm="0">
                                          <p:val>
                                            <p:strVal val="0-#ppt_w/2"/>
                                          </p:val>
                                        </p:tav>
                                        <p:tav tm="100000">
                                          <p:val>
                                            <p:strVal val="#ppt_x"/>
                                          </p:val>
                                        </p:tav>
                                      </p:tavLst>
                                    </p:anim>
                                    <p:anim calcmode="lin" valueType="num">
                                      <p:cBhvr additive="base">
                                        <p:cTn id="55" dur="3000" fill="hold"/>
                                        <p:tgtEl>
                                          <p:spTgt spid="16"/>
                                        </p:tgtEl>
                                        <p:attrNameLst>
                                          <p:attrName>ppt_y</p:attrName>
                                        </p:attrNameLst>
                                      </p:cBhvr>
                                      <p:tavLst>
                                        <p:tav tm="0">
                                          <p:val>
                                            <p:strVal val="1+#ppt_h/2"/>
                                          </p:val>
                                        </p:tav>
                                        <p:tav tm="100000">
                                          <p:val>
                                            <p:strVal val="#ppt_y"/>
                                          </p:val>
                                        </p:tav>
                                      </p:tavLst>
                                    </p:anim>
                                  </p:childTnLst>
                                </p:cTn>
                              </p:par>
                              <p:par>
                                <p:cTn id="56" presetID="8" presetClass="emph" presetSubtype="0" fill="hold" nodeType="withEffect">
                                  <p:stCondLst>
                                    <p:cond delay="0"/>
                                  </p:stCondLst>
                                  <p:childTnLst>
                                    <p:animRot by="-21600000">
                                      <p:cBhvr>
                                        <p:cTn id="57" dur="3000" fill="hold"/>
                                        <p:tgtEl>
                                          <p:spTgt spid="5"/>
                                        </p:tgtEl>
                                        <p:attrNameLst>
                                          <p:attrName>r</p:attrName>
                                        </p:attrNameLst>
                                      </p:cBhvr>
                                    </p:animRot>
                                  </p:childTnLst>
                                </p:cTn>
                              </p:par>
                              <p:par>
                                <p:cTn id="58" presetID="8" presetClass="emph" presetSubtype="0" fill="hold" nodeType="withEffect">
                                  <p:stCondLst>
                                    <p:cond delay="0"/>
                                  </p:stCondLst>
                                  <p:childTnLst>
                                    <p:animRot by="-21600000">
                                      <p:cBhvr>
                                        <p:cTn id="59" dur="3000" fill="hold"/>
                                        <p:tgtEl>
                                          <p:spTgt spid="8"/>
                                        </p:tgtEl>
                                        <p:attrNameLst>
                                          <p:attrName>r</p:attrName>
                                        </p:attrNameLst>
                                      </p:cBhvr>
                                    </p:animRot>
                                  </p:childTnLst>
                                </p:cTn>
                              </p:par>
                              <p:par>
                                <p:cTn id="60" presetID="8" presetClass="emph" presetSubtype="0" fill="hold" nodeType="withEffect">
                                  <p:stCondLst>
                                    <p:cond delay="0"/>
                                  </p:stCondLst>
                                  <p:childTnLst>
                                    <p:animRot by="-21600000">
                                      <p:cBhvr>
                                        <p:cTn id="61" dur="3000" fill="hold"/>
                                        <p:tgtEl>
                                          <p:spTgt spid="10"/>
                                        </p:tgtEl>
                                        <p:attrNameLst>
                                          <p:attrName>r</p:attrName>
                                        </p:attrNameLst>
                                      </p:cBhvr>
                                    </p:animRot>
                                  </p:childTnLst>
                                </p:cTn>
                              </p:par>
                              <p:par>
                                <p:cTn id="62" presetID="8" presetClass="emph" presetSubtype="0" fill="hold" nodeType="withEffect">
                                  <p:stCondLst>
                                    <p:cond delay="0"/>
                                  </p:stCondLst>
                                  <p:childTnLst>
                                    <p:animRot by="-21600000">
                                      <p:cBhvr>
                                        <p:cTn id="63" dur="3000" fill="hold"/>
                                        <p:tgtEl>
                                          <p:spTgt spid="11"/>
                                        </p:tgtEl>
                                        <p:attrNameLst>
                                          <p:attrName>r</p:attrName>
                                        </p:attrNameLst>
                                      </p:cBhvr>
                                    </p:animRot>
                                  </p:childTnLst>
                                </p:cTn>
                              </p:par>
                              <p:par>
                                <p:cTn id="64" presetID="8" presetClass="emph" presetSubtype="0" fill="hold" nodeType="withEffect">
                                  <p:stCondLst>
                                    <p:cond delay="0"/>
                                  </p:stCondLst>
                                  <p:childTnLst>
                                    <p:animRot by="-21600000">
                                      <p:cBhvr>
                                        <p:cTn id="65" dur="3000" fill="hold"/>
                                        <p:tgtEl>
                                          <p:spTgt spid="14"/>
                                        </p:tgtEl>
                                        <p:attrNameLst>
                                          <p:attrName>r</p:attrName>
                                        </p:attrNameLst>
                                      </p:cBhvr>
                                    </p:animRot>
                                  </p:childTnLst>
                                </p:cTn>
                              </p:par>
                              <p:par>
                                <p:cTn id="66" presetID="8" presetClass="emph" presetSubtype="0" fill="hold" nodeType="withEffect">
                                  <p:stCondLst>
                                    <p:cond delay="0"/>
                                  </p:stCondLst>
                                  <p:childTnLst>
                                    <p:animRot by="-21600000">
                                      <p:cBhvr>
                                        <p:cTn id="67" dur="3000" fill="hold"/>
                                        <p:tgtEl>
                                          <p:spTgt spid="16"/>
                                        </p:tgtEl>
                                        <p:attrNameLst>
                                          <p:attrName>r</p:attrName>
                                        </p:attrNameLst>
                                      </p:cBhvr>
                                    </p:animRot>
                                  </p:childTnLst>
                                </p:cTn>
                              </p:par>
                              <p:par>
                                <p:cTn id="68" presetID="8" presetClass="emph" presetSubtype="0" fill="hold" nodeType="withEffect">
                                  <p:stCondLst>
                                    <p:cond delay="0"/>
                                  </p:stCondLst>
                                  <p:childTnLst>
                                    <p:animRot by="21600000">
                                      <p:cBhvr>
                                        <p:cTn id="69" dur="3000" fill="hold"/>
                                        <p:tgtEl>
                                          <p:spTgt spid="6"/>
                                        </p:tgtEl>
                                        <p:attrNameLst>
                                          <p:attrName>r</p:attrName>
                                        </p:attrNameLst>
                                      </p:cBhvr>
                                    </p:animRot>
                                  </p:childTnLst>
                                </p:cTn>
                              </p:par>
                              <p:par>
                                <p:cTn id="70" presetID="8" presetClass="emph" presetSubtype="0" fill="hold" nodeType="withEffect">
                                  <p:stCondLst>
                                    <p:cond delay="0"/>
                                  </p:stCondLst>
                                  <p:childTnLst>
                                    <p:animRot by="21600000">
                                      <p:cBhvr>
                                        <p:cTn id="71" dur="3000" fill="hold"/>
                                        <p:tgtEl>
                                          <p:spTgt spid="7"/>
                                        </p:tgtEl>
                                        <p:attrNameLst>
                                          <p:attrName>r</p:attrName>
                                        </p:attrNameLst>
                                      </p:cBhvr>
                                    </p:animRot>
                                  </p:childTnLst>
                                </p:cTn>
                              </p:par>
                              <p:par>
                                <p:cTn id="72" presetID="8" presetClass="emph" presetSubtype="0" fill="hold" nodeType="withEffect">
                                  <p:stCondLst>
                                    <p:cond delay="0"/>
                                  </p:stCondLst>
                                  <p:childTnLst>
                                    <p:animRot by="21600000">
                                      <p:cBhvr>
                                        <p:cTn id="73" dur="3000" fill="hold"/>
                                        <p:tgtEl>
                                          <p:spTgt spid="9"/>
                                        </p:tgtEl>
                                        <p:attrNameLst>
                                          <p:attrName>r</p:attrName>
                                        </p:attrNameLst>
                                      </p:cBhvr>
                                    </p:animRot>
                                  </p:childTnLst>
                                </p:cTn>
                              </p:par>
                              <p:par>
                                <p:cTn id="74" presetID="8" presetClass="emph" presetSubtype="0" fill="hold" nodeType="withEffect">
                                  <p:stCondLst>
                                    <p:cond delay="0"/>
                                  </p:stCondLst>
                                  <p:childTnLst>
                                    <p:animRot by="21600000">
                                      <p:cBhvr>
                                        <p:cTn id="75" dur="3000" fill="hold"/>
                                        <p:tgtEl>
                                          <p:spTgt spid="12"/>
                                        </p:tgtEl>
                                        <p:attrNameLst>
                                          <p:attrName>r</p:attrName>
                                        </p:attrNameLst>
                                      </p:cBhvr>
                                    </p:animRot>
                                  </p:childTnLst>
                                </p:cTn>
                              </p:par>
                              <p:par>
                                <p:cTn id="76" presetID="8" presetClass="emph" presetSubtype="0" fill="hold" nodeType="withEffect">
                                  <p:stCondLst>
                                    <p:cond delay="0"/>
                                  </p:stCondLst>
                                  <p:childTnLst>
                                    <p:animRot by="21600000">
                                      <p:cBhvr>
                                        <p:cTn id="77" dur="3000" fill="hold"/>
                                        <p:tgtEl>
                                          <p:spTgt spid="13"/>
                                        </p:tgtEl>
                                        <p:attrNameLst>
                                          <p:attrName>r</p:attrName>
                                        </p:attrNameLst>
                                      </p:cBhvr>
                                    </p:animRot>
                                  </p:childTnLst>
                                </p:cTn>
                              </p:par>
                              <p:par>
                                <p:cTn id="78" presetID="8" presetClass="emph" presetSubtype="0" fill="hold" nodeType="withEffect">
                                  <p:stCondLst>
                                    <p:cond delay="0"/>
                                  </p:stCondLst>
                                  <p:childTnLst>
                                    <p:animRot by="21600000">
                                      <p:cBhvr>
                                        <p:cTn id="79" dur="3000" fill="hold"/>
                                        <p:tgtEl>
                                          <p:spTgt spid="15"/>
                                        </p:tgtEl>
                                        <p:attrNameLst>
                                          <p:attrName>r</p:attrName>
                                        </p:attrNameLst>
                                      </p:cBhvr>
                                    </p:animRot>
                                  </p:childTnLst>
                                </p:cTn>
                              </p:par>
                            </p:childTnLst>
                          </p:cTn>
                        </p:par>
                        <p:par>
                          <p:cTn id="80" fill="hold">
                            <p:stCondLst>
                              <p:cond delay="3000"/>
                            </p:stCondLst>
                            <p:childTnLst>
                              <p:par>
                                <p:cTn id="81" presetID="19" presetClass="exit" presetSubtype="5" fill="hold" nodeType="afterEffect">
                                  <p:stCondLst>
                                    <p:cond delay="0"/>
                                  </p:stCondLst>
                                  <p:childTnLst>
                                    <p:anim calcmode="lin" valueType="num">
                                      <p:cBhvr>
                                        <p:cTn id="82" dur="3000"/>
                                        <p:tgtEl>
                                          <p:spTgt spid="6"/>
                                        </p:tgtEl>
                                        <p:attrNameLst>
                                          <p:attrName>ppt_w</p:attrName>
                                        </p:attrNameLst>
                                      </p:cBhvr>
                                      <p:tavLst>
                                        <p:tav tm="0">
                                          <p:val>
                                            <p:strVal val="ppt_w"/>
                                          </p:val>
                                        </p:tav>
                                        <p:tav tm="100000">
                                          <p:val>
                                            <p:strVal val="ppt_w"/>
                                          </p:val>
                                        </p:tav>
                                      </p:tavLst>
                                    </p:anim>
                                    <p:anim calcmode="lin" valueType="num">
                                      <p:cBhvr>
                                        <p:cTn id="83" dur="3000"/>
                                        <p:tgtEl>
                                          <p:spTgt spid="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4" dur="1" fill="hold">
                                          <p:stCondLst>
                                            <p:cond delay="2999"/>
                                          </p:stCondLst>
                                        </p:cTn>
                                        <p:tgtEl>
                                          <p:spTgt spid="6"/>
                                        </p:tgtEl>
                                        <p:attrNameLst>
                                          <p:attrName>style.visibility</p:attrName>
                                        </p:attrNameLst>
                                      </p:cBhvr>
                                      <p:to>
                                        <p:strVal val="hidden"/>
                                      </p:to>
                                    </p:set>
                                  </p:childTnLst>
                                </p:cTn>
                              </p:par>
                              <p:par>
                                <p:cTn id="85" presetID="19" presetClass="exit" presetSubtype="5" fill="hold" nodeType="withEffect">
                                  <p:stCondLst>
                                    <p:cond delay="0"/>
                                  </p:stCondLst>
                                  <p:childTnLst>
                                    <p:anim calcmode="lin" valueType="num">
                                      <p:cBhvr>
                                        <p:cTn id="86" dur="3000"/>
                                        <p:tgtEl>
                                          <p:spTgt spid="7"/>
                                        </p:tgtEl>
                                        <p:attrNameLst>
                                          <p:attrName>ppt_w</p:attrName>
                                        </p:attrNameLst>
                                      </p:cBhvr>
                                      <p:tavLst>
                                        <p:tav tm="0">
                                          <p:val>
                                            <p:strVal val="ppt_w"/>
                                          </p:val>
                                        </p:tav>
                                        <p:tav tm="100000">
                                          <p:val>
                                            <p:strVal val="ppt_w"/>
                                          </p:val>
                                        </p:tav>
                                      </p:tavLst>
                                    </p:anim>
                                    <p:anim calcmode="lin" valueType="num">
                                      <p:cBhvr>
                                        <p:cTn id="87" dur="3000"/>
                                        <p:tgtEl>
                                          <p:spTgt spid="7"/>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88" dur="1" fill="hold">
                                          <p:stCondLst>
                                            <p:cond delay="2999"/>
                                          </p:stCondLst>
                                        </p:cTn>
                                        <p:tgtEl>
                                          <p:spTgt spid="7"/>
                                        </p:tgtEl>
                                        <p:attrNameLst>
                                          <p:attrName>style.visibility</p:attrName>
                                        </p:attrNameLst>
                                      </p:cBhvr>
                                      <p:to>
                                        <p:strVal val="hidden"/>
                                      </p:to>
                                    </p:set>
                                  </p:childTnLst>
                                </p:cTn>
                              </p:par>
                              <p:par>
                                <p:cTn id="89" presetID="19" presetClass="exit" presetSubtype="5" fill="hold" nodeType="withEffect">
                                  <p:stCondLst>
                                    <p:cond delay="0"/>
                                  </p:stCondLst>
                                  <p:childTnLst>
                                    <p:anim calcmode="lin" valueType="num">
                                      <p:cBhvr>
                                        <p:cTn id="90" dur="3000"/>
                                        <p:tgtEl>
                                          <p:spTgt spid="9"/>
                                        </p:tgtEl>
                                        <p:attrNameLst>
                                          <p:attrName>ppt_w</p:attrName>
                                        </p:attrNameLst>
                                      </p:cBhvr>
                                      <p:tavLst>
                                        <p:tav tm="0">
                                          <p:val>
                                            <p:strVal val="ppt_w"/>
                                          </p:val>
                                        </p:tav>
                                        <p:tav tm="100000">
                                          <p:val>
                                            <p:strVal val="ppt_w"/>
                                          </p:val>
                                        </p:tav>
                                      </p:tavLst>
                                    </p:anim>
                                    <p:anim calcmode="lin" valueType="num">
                                      <p:cBhvr>
                                        <p:cTn id="91" dur="3000"/>
                                        <p:tgtEl>
                                          <p:spTgt spid="9"/>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2" dur="1" fill="hold">
                                          <p:stCondLst>
                                            <p:cond delay="2999"/>
                                          </p:stCondLst>
                                        </p:cTn>
                                        <p:tgtEl>
                                          <p:spTgt spid="9"/>
                                        </p:tgtEl>
                                        <p:attrNameLst>
                                          <p:attrName>style.visibility</p:attrName>
                                        </p:attrNameLst>
                                      </p:cBhvr>
                                      <p:to>
                                        <p:strVal val="hidden"/>
                                      </p:to>
                                    </p:set>
                                  </p:childTnLst>
                                </p:cTn>
                              </p:par>
                              <p:par>
                                <p:cTn id="93" presetID="19" presetClass="exit" presetSubtype="5" fill="hold" nodeType="withEffect">
                                  <p:stCondLst>
                                    <p:cond delay="0"/>
                                  </p:stCondLst>
                                  <p:childTnLst>
                                    <p:anim calcmode="lin" valueType="num">
                                      <p:cBhvr>
                                        <p:cTn id="94" dur="3000"/>
                                        <p:tgtEl>
                                          <p:spTgt spid="12"/>
                                        </p:tgtEl>
                                        <p:attrNameLst>
                                          <p:attrName>ppt_w</p:attrName>
                                        </p:attrNameLst>
                                      </p:cBhvr>
                                      <p:tavLst>
                                        <p:tav tm="0">
                                          <p:val>
                                            <p:strVal val="ppt_w"/>
                                          </p:val>
                                        </p:tav>
                                        <p:tav tm="100000">
                                          <p:val>
                                            <p:strVal val="ppt_w"/>
                                          </p:val>
                                        </p:tav>
                                      </p:tavLst>
                                    </p:anim>
                                    <p:anim calcmode="lin" valueType="num">
                                      <p:cBhvr>
                                        <p:cTn id="95" dur="3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96" dur="1" fill="hold">
                                          <p:stCondLst>
                                            <p:cond delay="2999"/>
                                          </p:stCondLst>
                                        </p:cTn>
                                        <p:tgtEl>
                                          <p:spTgt spid="12"/>
                                        </p:tgtEl>
                                        <p:attrNameLst>
                                          <p:attrName>style.visibility</p:attrName>
                                        </p:attrNameLst>
                                      </p:cBhvr>
                                      <p:to>
                                        <p:strVal val="hidden"/>
                                      </p:to>
                                    </p:set>
                                  </p:childTnLst>
                                </p:cTn>
                              </p:par>
                              <p:par>
                                <p:cTn id="97" presetID="19" presetClass="exit" presetSubtype="5" fill="hold" nodeType="withEffect">
                                  <p:stCondLst>
                                    <p:cond delay="0"/>
                                  </p:stCondLst>
                                  <p:childTnLst>
                                    <p:anim calcmode="lin" valueType="num">
                                      <p:cBhvr>
                                        <p:cTn id="98" dur="3000"/>
                                        <p:tgtEl>
                                          <p:spTgt spid="13"/>
                                        </p:tgtEl>
                                        <p:attrNameLst>
                                          <p:attrName>ppt_w</p:attrName>
                                        </p:attrNameLst>
                                      </p:cBhvr>
                                      <p:tavLst>
                                        <p:tav tm="0">
                                          <p:val>
                                            <p:strVal val="ppt_w"/>
                                          </p:val>
                                        </p:tav>
                                        <p:tav tm="100000">
                                          <p:val>
                                            <p:strVal val="ppt_w"/>
                                          </p:val>
                                        </p:tav>
                                      </p:tavLst>
                                    </p:anim>
                                    <p:anim calcmode="lin" valueType="num">
                                      <p:cBhvr>
                                        <p:cTn id="99" dur="3000"/>
                                        <p:tgtEl>
                                          <p:spTgt spid="13"/>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0" dur="1" fill="hold">
                                          <p:stCondLst>
                                            <p:cond delay="2999"/>
                                          </p:stCondLst>
                                        </p:cTn>
                                        <p:tgtEl>
                                          <p:spTgt spid="13"/>
                                        </p:tgtEl>
                                        <p:attrNameLst>
                                          <p:attrName>style.visibility</p:attrName>
                                        </p:attrNameLst>
                                      </p:cBhvr>
                                      <p:to>
                                        <p:strVal val="hidden"/>
                                      </p:to>
                                    </p:set>
                                  </p:childTnLst>
                                </p:cTn>
                              </p:par>
                              <p:par>
                                <p:cTn id="101" presetID="19" presetClass="exit" presetSubtype="5" fill="hold" nodeType="withEffect">
                                  <p:stCondLst>
                                    <p:cond delay="0"/>
                                  </p:stCondLst>
                                  <p:childTnLst>
                                    <p:anim calcmode="lin" valueType="num">
                                      <p:cBhvr>
                                        <p:cTn id="102" dur="3000"/>
                                        <p:tgtEl>
                                          <p:spTgt spid="15"/>
                                        </p:tgtEl>
                                        <p:attrNameLst>
                                          <p:attrName>ppt_w</p:attrName>
                                        </p:attrNameLst>
                                      </p:cBhvr>
                                      <p:tavLst>
                                        <p:tav tm="0">
                                          <p:val>
                                            <p:strVal val="ppt_w"/>
                                          </p:val>
                                        </p:tav>
                                        <p:tav tm="100000">
                                          <p:val>
                                            <p:strVal val="ppt_w"/>
                                          </p:val>
                                        </p:tav>
                                      </p:tavLst>
                                    </p:anim>
                                    <p:anim calcmode="lin" valueType="num">
                                      <p:cBhvr>
                                        <p:cTn id="103" dur="3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4" dur="1" fill="hold">
                                          <p:stCondLst>
                                            <p:cond delay="2999"/>
                                          </p:stCondLst>
                                        </p:cTn>
                                        <p:tgtEl>
                                          <p:spTgt spid="15"/>
                                        </p:tgtEl>
                                        <p:attrNameLst>
                                          <p:attrName>style.visibility</p:attrName>
                                        </p:attrNameLst>
                                      </p:cBhvr>
                                      <p:to>
                                        <p:strVal val="hidden"/>
                                      </p:to>
                                    </p:set>
                                  </p:childTnLst>
                                </p:cTn>
                              </p:par>
                              <p:par>
                                <p:cTn id="105" presetID="19" presetClass="exit" presetSubtype="5" fill="hold" nodeType="withEffect">
                                  <p:stCondLst>
                                    <p:cond delay="0"/>
                                  </p:stCondLst>
                                  <p:childTnLst>
                                    <p:anim calcmode="lin" valueType="num">
                                      <p:cBhvr>
                                        <p:cTn id="106" dur="3000"/>
                                        <p:tgtEl>
                                          <p:spTgt spid="5"/>
                                        </p:tgtEl>
                                        <p:attrNameLst>
                                          <p:attrName>ppt_w</p:attrName>
                                        </p:attrNameLst>
                                      </p:cBhvr>
                                      <p:tavLst>
                                        <p:tav tm="0">
                                          <p:val>
                                            <p:strVal val="ppt_w"/>
                                          </p:val>
                                        </p:tav>
                                        <p:tav tm="100000">
                                          <p:val>
                                            <p:strVal val="ppt_w"/>
                                          </p:val>
                                        </p:tav>
                                      </p:tavLst>
                                    </p:anim>
                                    <p:anim calcmode="lin" valueType="num">
                                      <p:cBhvr>
                                        <p:cTn id="107" dur="3000"/>
                                        <p:tgtEl>
                                          <p:spTgt spid="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08" dur="1" fill="hold">
                                          <p:stCondLst>
                                            <p:cond delay="2999"/>
                                          </p:stCondLst>
                                        </p:cTn>
                                        <p:tgtEl>
                                          <p:spTgt spid="5"/>
                                        </p:tgtEl>
                                        <p:attrNameLst>
                                          <p:attrName>style.visibility</p:attrName>
                                        </p:attrNameLst>
                                      </p:cBhvr>
                                      <p:to>
                                        <p:strVal val="hidden"/>
                                      </p:to>
                                    </p:set>
                                  </p:childTnLst>
                                </p:cTn>
                              </p:par>
                              <p:par>
                                <p:cTn id="109" presetID="19" presetClass="exit" presetSubtype="5" fill="hold" nodeType="withEffect">
                                  <p:stCondLst>
                                    <p:cond delay="0"/>
                                  </p:stCondLst>
                                  <p:childTnLst>
                                    <p:anim calcmode="lin" valueType="num">
                                      <p:cBhvr>
                                        <p:cTn id="110" dur="3000"/>
                                        <p:tgtEl>
                                          <p:spTgt spid="8"/>
                                        </p:tgtEl>
                                        <p:attrNameLst>
                                          <p:attrName>ppt_w</p:attrName>
                                        </p:attrNameLst>
                                      </p:cBhvr>
                                      <p:tavLst>
                                        <p:tav tm="0">
                                          <p:val>
                                            <p:strVal val="ppt_w"/>
                                          </p:val>
                                        </p:tav>
                                        <p:tav tm="100000">
                                          <p:val>
                                            <p:strVal val="ppt_w"/>
                                          </p:val>
                                        </p:tav>
                                      </p:tavLst>
                                    </p:anim>
                                    <p:anim calcmode="lin" valueType="num">
                                      <p:cBhvr>
                                        <p:cTn id="111" dur="3000"/>
                                        <p:tgtEl>
                                          <p:spTgt spid="8"/>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2" dur="1" fill="hold">
                                          <p:stCondLst>
                                            <p:cond delay="2999"/>
                                          </p:stCondLst>
                                        </p:cTn>
                                        <p:tgtEl>
                                          <p:spTgt spid="8"/>
                                        </p:tgtEl>
                                        <p:attrNameLst>
                                          <p:attrName>style.visibility</p:attrName>
                                        </p:attrNameLst>
                                      </p:cBhvr>
                                      <p:to>
                                        <p:strVal val="hidden"/>
                                      </p:to>
                                    </p:set>
                                  </p:childTnLst>
                                </p:cTn>
                              </p:par>
                              <p:par>
                                <p:cTn id="113" presetID="19" presetClass="exit" presetSubtype="5" fill="hold" nodeType="withEffect">
                                  <p:stCondLst>
                                    <p:cond delay="0"/>
                                  </p:stCondLst>
                                  <p:childTnLst>
                                    <p:anim calcmode="lin" valueType="num">
                                      <p:cBhvr>
                                        <p:cTn id="114" dur="3000"/>
                                        <p:tgtEl>
                                          <p:spTgt spid="10"/>
                                        </p:tgtEl>
                                        <p:attrNameLst>
                                          <p:attrName>ppt_w</p:attrName>
                                        </p:attrNameLst>
                                      </p:cBhvr>
                                      <p:tavLst>
                                        <p:tav tm="0">
                                          <p:val>
                                            <p:strVal val="ppt_w"/>
                                          </p:val>
                                        </p:tav>
                                        <p:tav tm="100000">
                                          <p:val>
                                            <p:strVal val="ppt_w"/>
                                          </p:val>
                                        </p:tav>
                                      </p:tavLst>
                                    </p:anim>
                                    <p:anim calcmode="lin" valueType="num">
                                      <p:cBhvr>
                                        <p:cTn id="115" dur="3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16" dur="1" fill="hold">
                                          <p:stCondLst>
                                            <p:cond delay="2999"/>
                                          </p:stCondLst>
                                        </p:cTn>
                                        <p:tgtEl>
                                          <p:spTgt spid="10"/>
                                        </p:tgtEl>
                                        <p:attrNameLst>
                                          <p:attrName>style.visibility</p:attrName>
                                        </p:attrNameLst>
                                      </p:cBhvr>
                                      <p:to>
                                        <p:strVal val="hidden"/>
                                      </p:to>
                                    </p:set>
                                  </p:childTnLst>
                                </p:cTn>
                              </p:par>
                              <p:par>
                                <p:cTn id="117" presetID="19" presetClass="exit" presetSubtype="5" fill="hold" nodeType="withEffect">
                                  <p:stCondLst>
                                    <p:cond delay="0"/>
                                  </p:stCondLst>
                                  <p:childTnLst>
                                    <p:anim calcmode="lin" valueType="num">
                                      <p:cBhvr>
                                        <p:cTn id="118" dur="3000"/>
                                        <p:tgtEl>
                                          <p:spTgt spid="11"/>
                                        </p:tgtEl>
                                        <p:attrNameLst>
                                          <p:attrName>ppt_w</p:attrName>
                                        </p:attrNameLst>
                                      </p:cBhvr>
                                      <p:tavLst>
                                        <p:tav tm="0">
                                          <p:val>
                                            <p:strVal val="ppt_w"/>
                                          </p:val>
                                        </p:tav>
                                        <p:tav tm="100000">
                                          <p:val>
                                            <p:strVal val="ppt_w"/>
                                          </p:val>
                                        </p:tav>
                                      </p:tavLst>
                                    </p:anim>
                                    <p:anim calcmode="lin" valueType="num">
                                      <p:cBhvr>
                                        <p:cTn id="119" dur="3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0" dur="1" fill="hold">
                                          <p:stCondLst>
                                            <p:cond delay="2999"/>
                                          </p:stCondLst>
                                        </p:cTn>
                                        <p:tgtEl>
                                          <p:spTgt spid="11"/>
                                        </p:tgtEl>
                                        <p:attrNameLst>
                                          <p:attrName>style.visibility</p:attrName>
                                        </p:attrNameLst>
                                      </p:cBhvr>
                                      <p:to>
                                        <p:strVal val="hidden"/>
                                      </p:to>
                                    </p:set>
                                  </p:childTnLst>
                                </p:cTn>
                              </p:par>
                              <p:par>
                                <p:cTn id="121" presetID="19" presetClass="exit" presetSubtype="5" fill="hold" nodeType="withEffect">
                                  <p:stCondLst>
                                    <p:cond delay="0"/>
                                  </p:stCondLst>
                                  <p:childTnLst>
                                    <p:anim calcmode="lin" valueType="num">
                                      <p:cBhvr>
                                        <p:cTn id="122" dur="3000"/>
                                        <p:tgtEl>
                                          <p:spTgt spid="14"/>
                                        </p:tgtEl>
                                        <p:attrNameLst>
                                          <p:attrName>ppt_w</p:attrName>
                                        </p:attrNameLst>
                                      </p:cBhvr>
                                      <p:tavLst>
                                        <p:tav tm="0">
                                          <p:val>
                                            <p:strVal val="ppt_w"/>
                                          </p:val>
                                        </p:tav>
                                        <p:tav tm="100000">
                                          <p:val>
                                            <p:strVal val="ppt_w"/>
                                          </p:val>
                                        </p:tav>
                                      </p:tavLst>
                                    </p:anim>
                                    <p:anim calcmode="lin" valueType="num">
                                      <p:cBhvr>
                                        <p:cTn id="123" dur="3000"/>
                                        <p:tgtEl>
                                          <p:spTgt spid="14"/>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4" dur="1" fill="hold">
                                          <p:stCondLst>
                                            <p:cond delay="2999"/>
                                          </p:stCondLst>
                                        </p:cTn>
                                        <p:tgtEl>
                                          <p:spTgt spid="14"/>
                                        </p:tgtEl>
                                        <p:attrNameLst>
                                          <p:attrName>style.visibility</p:attrName>
                                        </p:attrNameLst>
                                      </p:cBhvr>
                                      <p:to>
                                        <p:strVal val="hidden"/>
                                      </p:to>
                                    </p:set>
                                  </p:childTnLst>
                                </p:cTn>
                              </p:par>
                              <p:par>
                                <p:cTn id="125" presetID="19" presetClass="exit" presetSubtype="5" fill="hold" nodeType="withEffect">
                                  <p:stCondLst>
                                    <p:cond delay="0"/>
                                  </p:stCondLst>
                                  <p:childTnLst>
                                    <p:anim calcmode="lin" valueType="num">
                                      <p:cBhvr>
                                        <p:cTn id="126" dur="3000"/>
                                        <p:tgtEl>
                                          <p:spTgt spid="16"/>
                                        </p:tgtEl>
                                        <p:attrNameLst>
                                          <p:attrName>ppt_w</p:attrName>
                                        </p:attrNameLst>
                                      </p:cBhvr>
                                      <p:tavLst>
                                        <p:tav tm="0">
                                          <p:val>
                                            <p:strVal val="ppt_w"/>
                                          </p:val>
                                        </p:tav>
                                        <p:tav tm="100000">
                                          <p:val>
                                            <p:strVal val="ppt_w"/>
                                          </p:val>
                                        </p:tav>
                                      </p:tavLst>
                                    </p:anim>
                                    <p:anim calcmode="lin" valueType="num">
                                      <p:cBhvr>
                                        <p:cTn id="127" dur="3000"/>
                                        <p:tgtEl>
                                          <p:spTgt spid="16"/>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28" dur="1" fill="hold">
                                          <p:stCondLst>
                                            <p:cond delay="2999"/>
                                          </p:stCondLst>
                                        </p:cTn>
                                        <p:tgtEl>
                                          <p:spTgt spid="16"/>
                                        </p:tgtEl>
                                        <p:attrNameLst>
                                          <p:attrName>style.visibility</p:attrName>
                                        </p:attrNameLst>
                                      </p:cBhvr>
                                      <p:to>
                                        <p:strVal val="hidden"/>
                                      </p:to>
                                    </p:set>
                                  </p:childTnLst>
                                </p:cTn>
                              </p:par>
                              <p:par>
                                <p:cTn id="129" presetID="2" presetClass="exit" presetSubtype="2" fill="hold" nodeType="withEffect">
                                  <p:stCondLst>
                                    <p:cond delay="0"/>
                                  </p:stCondLst>
                                  <p:childTnLst>
                                    <p:anim calcmode="lin" valueType="num">
                                      <p:cBhvr additive="base">
                                        <p:cTn id="130" dur="3000"/>
                                        <p:tgtEl>
                                          <p:spTgt spid="6"/>
                                        </p:tgtEl>
                                        <p:attrNameLst>
                                          <p:attrName>ppt_x</p:attrName>
                                        </p:attrNameLst>
                                      </p:cBhvr>
                                      <p:tavLst>
                                        <p:tav tm="0">
                                          <p:val>
                                            <p:strVal val="ppt_x"/>
                                          </p:val>
                                        </p:tav>
                                        <p:tav tm="100000">
                                          <p:val>
                                            <p:strVal val="1+ppt_w/2"/>
                                          </p:val>
                                        </p:tav>
                                      </p:tavLst>
                                    </p:anim>
                                    <p:anim calcmode="lin" valueType="num">
                                      <p:cBhvr additive="base">
                                        <p:cTn id="131" dur="3000"/>
                                        <p:tgtEl>
                                          <p:spTgt spid="6"/>
                                        </p:tgtEl>
                                        <p:attrNameLst>
                                          <p:attrName>ppt_y</p:attrName>
                                        </p:attrNameLst>
                                      </p:cBhvr>
                                      <p:tavLst>
                                        <p:tav tm="0">
                                          <p:val>
                                            <p:strVal val="ppt_y"/>
                                          </p:val>
                                        </p:tav>
                                        <p:tav tm="100000">
                                          <p:val>
                                            <p:strVal val="ppt_y"/>
                                          </p:val>
                                        </p:tav>
                                      </p:tavLst>
                                    </p:anim>
                                    <p:set>
                                      <p:cBhvr>
                                        <p:cTn id="132" dur="1" fill="hold">
                                          <p:stCondLst>
                                            <p:cond delay="2999"/>
                                          </p:stCondLst>
                                        </p:cTn>
                                        <p:tgtEl>
                                          <p:spTgt spid="6"/>
                                        </p:tgtEl>
                                        <p:attrNameLst>
                                          <p:attrName>style.visibility</p:attrName>
                                        </p:attrNameLst>
                                      </p:cBhvr>
                                      <p:to>
                                        <p:strVal val="hidden"/>
                                      </p:to>
                                    </p:set>
                                  </p:childTnLst>
                                </p:cTn>
                              </p:par>
                              <p:par>
                                <p:cTn id="133" presetID="2" presetClass="exit" presetSubtype="2" fill="hold" nodeType="withEffect">
                                  <p:stCondLst>
                                    <p:cond delay="0"/>
                                  </p:stCondLst>
                                  <p:childTnLst>
                                    <p:anim calcmode="lin" valueType="num">
                                      <p:cBhvr additive="base">
                                        <p:cTn id="134" dur="3000"/>
                                        <p:tgtEl>
                                          <p:spTgt spid="7"/>
                                        </p:tgtEl>
                                        <p:attrNameLst>
                                          <p:attrName>ppt_x</p:attrName>
                                        </p:attrNameLst>
                                      </p:cBhvr>
                                      <p:tavLst>
                                        <p:tav tm="0">
                                          <p:val>
                                            <p:strVal val="ppt_x"/>
                                          </p:val>
                                        </p:tav>
                                        <p:tav tm="100000">
                                          <p:val>
                                            <p:strVal val="1+ppt_w/2"/>
                                          </p:val>
                                        </p:tav>
                                      </p:tavLst>
                                    </p:anim>
                                    <p:anim calcmode="lin" valueType="num">
                                      <p:cBhvr additive="base">
                                        <p:cTn id="135" dur="3000"/>
                                        <p:tgtEl>
                                          <p:spTgt spid="7"/>
                                        </p:tgtEl>
                                        <p:attrNameLst>
                                          <p:attrName>ppt_y</p:attrName>
                                        </p:attrNameLst>
                                      </p:cBhvr>
                                      <p:tavLst>
                                        <p:tav tm="0">
                                          <p:val>
                                            <p:strVal val="ppt_y"/>
                                          </p:val>
                                        </p:tav>
                                        <p:tav tm="100000">
                                          <p:val>
                                            <p:strVal val="ppt_y"/>
                                          </p:val>
                                        </p:tav>
                                      </p:tavLst>
                                    </p:anim>
                                    <p:set>
                                      <p:cBhvr>
                                        <p:cTn id="136" dur="1" fill="hold">
                                          <p:stCondLst>
                                            <p:cond delay="2999"/>
                                          </p:stCondLst>
                                        </p:cTn>
                                        <p:tgtEl>
                                          <p:spTgt spid="7"/>
                                        </p:tgtEl>
                                        <p:attrNameLst>
                                          <p:attrName>style.visibility</p:attrName>
                                        </p:attrNameLst>
                                      </p:cBhvr>
                                      <p:to>
                                        <p:strVal val="hidden"/>
                                      </p:to>
                                    </p:set>
                                  </p:childTnLst>
                                </p:cTn>
                              </p:par>
                              <p:par>
                                <p:cTn id="137" presetID="2" presetClass="exit" presetSubtype="2" fill="hold" nodeType="withEffect">
                                  <p:stCondLst>
                                    <p:cond delay="0"/>
                                  </p:stCondLst>
                                  <p:childTnLst>
                                    <p:anim calcmode="lin" valueType="num">
                                      <p:cBhvr additive="base">
                                        <p:cTn id="138" dur="3000"/>
                                        <p:tgtEl>
                                          <p:spTgt spid="9"/>
                                        </p:tgtEl>
                                        <p:attrNameLst>
                                          <p:attrName>ppt_x</p:attrName>
                                        </p:attrNameLst>
                                      </p:cBhvr>
                                      <p:tavLst>
                                        <p:tav tm="0">
                                          <p:val>
                                            <p:strVal val="ppt_x"/>
                                          </p:val>
                                        </p:tav>
                                        <p:tav tm="100000">
                                          <p:val>
                                            <p:strVal val="1+ppt_w/2"/>
                                          </p:val>
                                        </p:tav>
                                      </p:tavLst>
                                    </p:anim>
                                    <p:anim calcmode="lin" valueType="num">
                                      <p:cBhvr additive="base">
                                        <p:cTn id="139" dur="3000"/>
                                        <p:tgtEl>
                                          <p:spTgt spid="9"/>
                                        </p:tgtEl>
                                        <p:attrNameLst>
                                          <p:attrName>ppt_y</p:attrName>
                                        </p:attrNameLst>
                                      </p:cBhvr>
                                      <p:tavLst>
                                        <p:tav tm="0">
                                          <p:val>
                                            <p:strVal val="ppt_y"/>
                                          </p:val>
                                        </p:tav>
                                        <p:tav tm="100000">
                                          <p:val>
                                            <p:strVal val="ppt_y"/>
                                          </p:val>
                                        </p:tav>
                                      </p:tavLst>
                                    </p:anim>
                                    <p:set>
                                      <p:cBhvr>
                                        <p:cTn id="140" dur="1" fill="hold">
                                          <p:stCondLst>
                                            <p:cond delay="2999"/>
                                          </p:stCondLst>
                                        </p:cTn>
                                        <p:tgtEl>
                                          <p:spTgt spid="9"/>
                                        </p:tgtEl>
                                        <p:attrNameLst>
                                          <p:attrName>style.visibility</p:attrName>
                                        </p:attrNameLst>
                                      </p:cBhvr>
                                      <p:to>
                                        <p:strVal val="hidden"/>
                                      </p:to>
                                    </p:set>
                                  </p:childTnLst>
                                </p:cTn>
                              </p:par>
                              <p:par>
                                <p:cTn id="141" presetID="2" presetClass="exit" presetSubtype="2" fill="hold" nodeType="withEffect">
                                  <p:stCondLst>
                                    <p:cond delay="0"/>
                                  </p:stCondLst>
                                  <p:childTnLst>
                                    <p:anim calcmode="lin" valueType="num">
                                      <p:cBhvr additive="base">
                                        <p:cTn id="142" dur="3000"/>
                                        <p:tgtEl>
                                          <p:spTgt spid="12"/>
                                        </p:tgtEl>
                                        <p:attrNameLst>
                                          <p:attrName>ppt_x</p:attrName>
                                        </p:attrNameLst>
                                      </p:cBhvr>
                                      <p:tavLst>
                                        <p:tav tm="0">
                                          <p:val>
                                            <p:strVal val="ppt_x"/>
                                          </p:val>
                                        </p:tav>
                                        <p:tav tm="100000">
                                          <p:val>
                                            <p:strVal val="1+ppt_w/2"/>
                                          </p:val>
                                        </p:tav>
                                      </p:tavLst>
                                    </p:anim>
                                    <p:anim calcmode="lin" valueType="num">
                                      <p:cBhvr additive="base">
                                        <p:cTn id="143" dur="3000"/>
                                        <p:tgtEl>
                                          <p:spTgt spid="12"/>
                                        </p:tgtEl>
                                        <p:attrNameLst>
                                          <p:attrName>ppt_y</p:attrName>
                                        </p:attrNameLst>
                                      </p:cBhvr>
                                      <p:tavLst>
                                        <p:tav tm="0">
                                          <p:val>
                                            <p:strVal val="ppt_y"/>
                                          </p:val>
                                        </p:tav>
                                        <p:tav tm="100000">
                                          <p:val>
                                            <p:strVal val="ppt_y"/>
                                          </p:val>
                                        </p:tav>
                                      </p:tavLst>
                                    </p:anim>
                                    <p:set>
                                      <p:cBhvr>
                                        <p:cTn id="144" dur="1" fill="hold">
                                          <p:stCondLst>
                                            <p:cond delay="2999"/>
                                          </p:stCondLst>
                                        </p:cTn>
                                        <p:tgtEl>
                                          <p:spTgt spid="12"/>
                                        </p:tgtEl>
                                        <p:attrNameLst>
                                          <p:attrName>style.visibility</p:attrName>
                                        </p:attrNameLst>
                                      </p:cBhvr>
                                      <p:to>
                                        <p:strVal val="hidden"/>
                                      </p:to>
                                    </p:set>
                                  </p:childTnLst>
                                </p:cTn>
                              </p:par>
                              <p:par>
                                <p:cTn id="145" presetID="2" presetClass="exit" presetSubtype="2" fill="hold" nodeType="withEffect">
                                  <p:stCondLst>
                                    <p:cond delay="0"/>
                                  </p:stCondLst>
                                  <p:childTnLst>
                                    <p:anim calcmode="lin" valueType="num">
                                      <p:cBhvr additive="base">
                                        <p:cTn id="146" dur="3000"/>
                                        <p:tgtEl>
                                          <p:spTgt spid="13"/>
                                        </p:tgtEl>
                                        <p:attrNameLst>
                                          <p:attrName>ppt_x</p:attrName>
                                        </p:attrNameLst>
                                      </p:cBhvr>
                                      <p:tavLst>
                                        <p:tav tm="0">
                                          <p:val>
                                            <p:strVal val="ppt_x"/>
                                          </p:val>
                                        </p:tav>
                                        <p:tav tm="100000">
                                          <p:val>
                                            <p:strVal val="1+ppt_w/2"/>
                                          </p:val>
                                        </p:tav>
                                      </p:tavLst>
                                    </p:anim>
                                    <p:anim calcmode="lin" valueType="num">
                                      <p:cBhvr additive="base">
                                        <p:cTn id="147" dur="3000"/>
                                        <p:tgtEl>
                                          <p:spTgt spid="13"/>
                                        </p:tgtEl>
                                        <p:attrNameLst>
                                          <p:attrName>ppt_y</p:attrName>
                                        </p:attrNameLst>
                                      </p:cBhvr>
                                      <p:tavLst>
                                        <p:tav tm="0">
                                          <p:val>
                                            <p:strVal val="ppt_y"/>
                                          </p:val>
                                        </p:tav>
                                        <p:tav tm="100000">
                                          <p:val>
                                            <p:strVal val="ppt_y"/>
                                          </p:val>
                                        </p:tav>
                                      </p:tavLst>
                                    </p:anim>
                                    <p:set>
                                      <p:cBhvr>
                                        <p:cTn id="148" dur="1" fill="hold">
                                          <p:stCondLst>
                                            <p:cond delay="2999"/>
                                          </p:stCondLst>
                                        </p:cTn>
                                        <p:tgtEl>
                                          <p:spTgt spid="13"/>
                                        </p:tgtEl>
                                        <p:attrNameLst>
                                          <p:attrName>style.visibility</p:attrName>
                                        </p:attrNameLst>
                                      </p:cBhvr>
                                      <p:to>
                                        <p:strVal val="hidden"/>
                                      </p:to>
                                    </p:set>
                                  </p:childTnLst>
                                </p:cTn>
                              </p:par>
                              <p:par>
                                <p:cTn id="149" presetID="2" presetClass="exit" presetSubtype="2" fill="hold" nodeType="withEffect">
                                  <p:stCondLst>
                                    <p:cond delay="0"/>
                                  </p:stCondLst>
                                  <p:childTnLst>
                                    <p:anim calcmode="lin" valueType="num">
                                      <p:cBhvr additive="base">
                                        <p:cTn id="150" dur="3000"/>
                                        <p:tgtEl>
                                          <p:spTgt spid="15"/>
                                        </p:tgtEl>
                                        <p:attrNameLst>
                                          <p:attrName>ppt_x</p:attrName>
                                        </p:attrNameLst>
                                      </p:cBhvr>
                                      <p:tavLst>
                                        <p:tav tm="0">
                                          <p:val>
                                            <p:strVal val="ppt_x"/>
                                          </p:val>
                                        </p:tav>
                                        <p:tav tm="100000">
                                          <p:val>
                                            <p:strVal val="1+ppt_w/2"/>
                                          </p:val>
                                        </p:tav>
                                      </p:tavLst>
                                    </p:anim>
                                    <p:anim calcmode="lin" valueType="num">
                                      <p:cBhvr additive="base">
                                        <p:cTn id="151" dur="3000"/>
                                        <p:tgtEl>
                                          <p:spTgt spid="15"/>
                                        </p:tgtEl>
                                        <p:attrNameLst>
                                          <p:attrName>ppt_y</p:attrName>
                                        </p:attrNameLst>
                                      </p:cBhvr>
                                      <p:tavLst>
                                        <p:tav tm="0">
                                          <p:val>
                                            <p:strVal val="ppt_y"/>
                                          </p:val>
                                        </p:tav>
                                        <p:tav tm="100000">
                                          <p:val>
                                            <p:strVal val="ppt_y"/>
                                          </p:val>
                                        </p:tav>
                                      </p:tavLst>
                                    </p:anim>
                                    <p:set>
                                      <p:cBhvr>
                                        <p:cTn id="152" dur="1" fill="hold">
                                          <p:stCondLst>
                                            <p:cond delay="2999"/>
                                          </p:stCondLst>
                                        </p:cTn>
                                        <p:tgtEl>
                                          <p:spTgt spid="15"/>
                                        </p:tgtEl>
                                        <p:attrNameLst>
                                          <p:attrName>style.visibility</p:attrName>
                                        </p:attrNameLst>
                                      </p:cBhvr>
                                      <p:to>
                                        <p:strVal val="hidden"/>
                                      </p:to>
                                    </p:set>
                                  </p:childTnLst>
                                </p:cTn>
                              </p:par>
                              <p:par>
                                <p:cTn id="153" presetID="2" presetClass="exit" presetSubtype="8" fill="hold" nodeType="withEffect">
                                  <p:stCondLst>
                                    <p:cond delay="0"/>
                                  </p:stCondLst>
                                  <p:childTnLst>
                                    <p:anim calcmode="lin" valueType="num">
                                      <p:cBhvr additive="base">
                                        <p:cTn id="154" dur="3000"/>
                                        <p:tgtEl>
                                          <p:spTgt spid="5"/>
                                        </p:tgtEl>
                                        <p:attrNameLst>
                                          <p:attrName>ppt_x</p:attrName>
                                        </p:attrNameLst>
                                      </p:cBhvr>
                                      <p:tavLst>
                                        <p:tav tm="0">
                                          <p:val>
                                            <p:strVal val="ppt_x"/>
                                          </p:val>
                                        </p:tav>
                                        <p:tav tm="100000">
                                          <p:val>
                                            <p:strVal val="0-ppt_w/2"/>
                                          </p:val>
                                        </p:tav>
                                      </p:tavLst>
                                    </p:anim>
                                    <p:anim calcmode="lin" valueType="num">
                                      <p:cBhvr additive="base">
                                        <p:cTn id="155" dur="3000"/>
                                        <p:tgtEl>
                                          <p:spTgt spid="5"/>
                                        </p:tgtEl>
                                        <p:attrNameLst>
                                          <p:attrName>ppt_y</p:attrName>
                                        </p:attrNameLst>
                                      </p:cBhvr>
                                      <p:tavLst>
                                        <p:tav tm="0">
                                          <p:val>
                                            <p:strVal val="ppt_y"/>
                                          </p:val>
                                        </p:tav>
                                        <p:tav tm="100000">
                                          <p:val>
                                            <p:strVal val="ppt_y"/>
                                          </p:val>
                                        </p:tav>
                                      </p:tavLst>
                                    </p:anim>
                                    <p:set>
                                      <p:cBhvr>
                                        <p:cTn id="156" dur="1" fill="hold">
                                          <p:stCondLst>
                                            <p:cond delay="2999"/>
                                          </p:stCondLst>
                                        </p:cTn>
                                        <p:tgtEl>
                                          <p:spTgt spid="5"/>
                                        </p:tgtEl>
                                        <p:attrNameLst>
                                          <p:attrName>style.visibility</p:attrName>
                                        </p:attrNameLst>
                                      </p:cBhvr>
                                      <p:to>
                                        <p:strVal val="hidden"/>
                                      </p:to>
                                    </p:set>
                                  </p:childTnLst>
                                </p:cTn>
                              </p:par>
                              <p:par>
                                <p:cTn id="157" presetID="2" presetClass="exit" presetSubtype="8" fill="hold" nodeType="withEffect">
                                  <p:stCondLst>
                                    <p:cond delay="0"/>
                                  </p:stCondLst>
                                  <p:childTnLst>
                                    <p:anim calcmode="lin" valueType="num">
                                      <p:cBhvr additive="base">
                                        <p:cTn id="158" dur="3000"/>
                                        <p:tgtEl>
                                          <p:spTgt spid="8"/>
                                        </p:tgtEl>
                                        <p:attrNameLst>
                                          <p:attrName>ppt_x</p:attrName>
                                        </p:attrNameLst>
                                      </p:cBhvr>
                                      <p:tavLst>
                                        <p:tav tm="0">
                                          <p:val>
                                            <p:strVal val="ppt_x"/>
                                          </p:val>
                                        </p:tav>
                                        <p:tav tm="100000">
                                          <p:val>
                                            <p:strVal val="0-ppt_w/2"/>
                                          </p:val>
                                        </p:tav>
                                      </p:tavLst>
                                    </p:anim>
                                    <p:anim calcmode="lin" valueType="num">
                                      <p:cBhvr additive="base">
                                        <p:cTn id="159" dur="3000"/>
                                        <p:tgtEl>
                                          <p:spTgt spid="8"/>
                                        </p:tgtEl>
                                        <p:attrNameLst>
                                          <p:attrName>ppt_y</p:attrName>
                                        </p:attrNameLst>
                                      </p:cBhvr>
                                      <p:tavLst>
                                        <p:tav tm="0">
                                          <p:val>
                                            <p:strVal val="ppt_y"/>
                                          </p:val>
                                        </p:tav>
                                        <p:tav tm="100000">
                                          <p:val>
                                            <p:strVal val="ppt_y"/>
                                          </p:val>
                                        </p:tav>
                                      </p:tavLst>
                                    </p:anim>
                                    <p:set>
                                      <p:cBhvr>
                                        <p:cTn id="160" dur="1" fill="hold">
                                          <p:stCondLst>
                                            <p:cond delay="2999"/>
                                          </p:stCondLst>
                                        </p:cTn>
                                        <p:tgtEl>
                                          <p:spTgt spid="8"/>
                                        </p:tgtEl>
                                        <p:attrNameLst>
                                          <p:attrName>style.visibility</p:attrName>
                                        </p:attrNameLst>
                                      </p:cBhvr>
                                      <p:to>
                                        <p:strVal val="hidden"/>
                                      </p:to>
                                    </p:set>
                                  </p:childTnLst>
                                </p:cTn>
                              </p:par>
                              <p:par>
                                <p:cTn id="161" presetID="2" presetClass="exit" presetSubtype="8" fill="hold" nodeType="withEffect">
                                  <p:stCondLst>
                                    <p:cond delay="0"/>
                                  </p:stCondLst>
                                  <p:childTnLst>
                                    <p:anim calcmode="lin" valueType="num">
                                      <p:cBhvr additive="base">
                                        <p:cTn id="162" dur="3000"/>
                                        <p:tgtEl>
                                          <p:spTgt spid="10"/>
                                        </p:tgtEl>
                                        <p:attrNameLst>
                                          <p:attrName>ppt_x</p:attrName>
                                        </p:attrNameLst>
                                      </p:cBhvr>
                                      <p:tavLst>
                                        <p:tav tm="0">
                                          <p:val>
                                            <p:strVal val="ppt_x"/>
                                          </p:val>
                                        </p:tav>
                                        <p:tav tm="100000">
                                          <p:val>
                                            <p:strVal val="0-ppt_w/2"/>
                                          </p:val>
                                        </p:tav>
                                      </p:tavLst>
                                    </p:anim>
                                    <p:anim calcmode="lin" valueType="num">
                                      <p:cBhvr additive="base">
                                        <p:cTn id="163" dur="3000"/>
                                        <p:tgtEl>
                                          <p:spTgt spid="10"/>
                                        </p:tgtEl>
                                        <p:attrNameLst>
                                          <p:attrName>ppt_y</p:attrName>
                                        </p:attrNameLst>
                                      </p:cBhvr>
                                      <p:tavLst>
                                        <p:tav tm="0">
                                          <p:val>
                                            <p:strVal val="ppt_y"/>
                                          </p:val>
                                        </p:tav>
                                        <p:tav tm="100000">
                                          <p:val>
                                            <p:strVal val="ppt_y"/>
                                          </p:val>
                                        </p:tav>
                                      </p:tavLst>
                                    </p:anim>
                                    <p:set>
                                      <p:cBhvr>
                                        <p:cTn id="164" dur="1" fill="hold">
                                          <p:stCondLst>
                                            <p:cond delay="2999"/>
                                          </p:stCondLst>
                                        </p:cTn>
                                        <p:tgtEl>
                                          <p:spTgt spid="10"/>
                                        </p:tgtEl>
                                        <p:attrNameLst>
                                          <p:attrName>style.visibility</p:attrName>
                                        </p:attrNameLst>
                                      </p:cBhvr>
                                      <p:to>
                                        <p:strVal val="hidden"/>
                                      </p:to>
                                    </p:set>
                                  </p:childTnLst>
                                </p:cTn>
                              </p:par>
                              <p:par>
                                <p:cTn id="165" presetID="2" presetClass="exit" presetSubtype="8" fill="hold" nodeType="withEffect">
                                  <p:stCondLst>
                                    <p:cond delay="0"/>
                                  </p:stCondLst>
                                  <p:childTnLst>
                                    <p:anim calcmode="lin" valueType="num">
                                      <p:cBhvr additive="base">
                                        <p:cTn id="166" dur="3000"/>
                                        <p:tgtEl>
                                          <p:spTgt spid="11"/>
                                        </p:tgtEl>
                                        <p:attrNameLst>
                                          <p:attrName>ppt_x</p:attrName>
                                        </p:attrNameLst>
                                      </p:cBhvr>
                                      <p:tavLst>
                                        <p:tav tm="0">
                                          <p:val>
                                            <p:strVal val="ppt_x"/>
                                          </p:val>
                                        </p:tav>
                                        <p:tav tm="100000">
                                          <p:val>
                                            <p:strVal val="0-ppt_w/2"/>
                                          </p:val>
                                        </p:tav>
                                      </p:tavLst>
                                    </p:anim>
                                    <p:anim calcmode="lin" valueType="num">
                                      <p:cBhvr additive="base">
                                        <p:cTn id="167" dur="3000"/>
                                        <p:tgtEl>
                                          <p:spTgt spid="11"/>
                                        </p:tgtEl>
                                        <p:attrNameLst>
                                          <p:attrName>ppt_y</p:attrName>
                                        </p:attrNameLst>
                                      </p:cBhvr>
                                      <p:tavLst>
                                        <p:tav tm="0">
                                          <p:val>
                                            <p:strVal val="ppt_y"/>
                                          </p:val>
                                        </p:tav>
                                        <p:tav tm="100000">
                                          <p:val>
                                            <p:strVal val="ppt_y"/>
                                          </p:val>
                                        </p:tav>
                                      </p:tavLst>
                                    </p:anim>
                                    <p:set>
                                      <p:cBhvr>
                                        <p:cTn id="168" dur="1" fill="hold">
                                          <p:stCondLst>
                                            <p:cond delay="2999"/>
                                          </p:stCondLst>
                                        </p:cTn>
                                        <p:tgtEl>
                                          <p:spTgt spid="11"/>
                                        </p:tgtEl>
                                        <p:attrNameLst>
                                          <p:attrName>style.visibility</p:attrName>
                                        </p:attrNameLst>
                                      </p:cBhvr>
                                      <p:to>
                                        <p:strVal val="hidden"/>
                                      </p:to>
                                    </p:set>
                                  </p:childTnLst>
                                </p:cTn>
                              </p:par>
                              <p:par>
                                <p:cTn id="169" presetID="2" presetClass="exit" presetSubtype="8" fill="hold" nodeType="withEffect">
                                  <p:stCondLst>
                                    <p:cond delay="0"/>
                                  </p:stCondLst>
                                  <p:childTnLst>
                                    <p:anim calcmode="lin" valueType="num">
                                      <p:cBhvr additive="base">
                                        <p:cTn id="170" dur="3000"/>
                                        <p:tgtEl>
                                          <p:spTgt spid="14"/>
                                        </p:tgtEl>
                                        <p:attrNameLst>
                                          <p:attrName>ppt_x</p:attrName>
                                        </p:attrNameLst>
                                      </p:cBhvr>
                                      <p:tavLst>
                                        <p:tav tm="0">
                                          <p:val>
                                            <p:strVal val="ppt_x"/>
                                          </p:val>
                                        </p:tav>
                                        <p:tav tm="100000">
                                          <p:val>
                                            <p:strVal val="0-ppt_w/2"/>
                                          </p:val>
                                        </p:tav>
                                      </p:tavLst>
                                    </p:anim>
                                    <p:anim calcmode="lin" valueType="num">
                                      <p:cBhvr additive="base">
                                        <p:cTn id="171" dur="3000"/>
                                        <p:tgtEl>
                                          <p:spTgt spid="14"/>
                                        </p:tgtEl>
                                        <p:attrNameLst>
                                          <p:attrName>ppt_y</p:attrName>
                                        </p:attrNameLst>
                                      </p:cBhvr>
                                      <p:tavLst>
                                        <p:tav tm="0">
                                          <p:val>
                                            <p:strVal val="ppt_y"/>
                                          </p:val>
                                        </p:tav>
                                        <p:tav tm="100000">
                                          <p:val>
                                            <p:strVal val="ppt_y"/>
                                          </p:val>
                                        </p:tav>
                                      </p:tavLst>
                                    </p:anim>
                                    <p:set>
                                      <p:cBhvr>
                                        <p:cTn id="172" dur="1" fill="hold">
                                          <p:stCondLst>
                                            <p:cond delay="2999"/>
                                          </p:stCondLst>
                                        </p:cTn>
                                        <p:tgtEl>
                                          <p:spTgt spid="14"/>
                                        </p:tgtEl>
                                        <p:attrNameLst>
                                          <p:attrName>style.visibility</p:attrName>
                                        </p:attrNameLst>
                                      </p:cBhvr>
                                      <p:to>
                                        <p:strVal val="hidden"/>
                                      </p:to>
                                    </p:set>
                                  </p:childTnLst>
                                </p:cTn>
                              </p:par>
                              <p:par>
                                <p:cTn id="173" presetID="2" presetClass="exit" presetSubtype="8" fill="hold" nodeType="withEffect">
                                  <p:stCondLst>
                                    <p:cond delay="0"/>
                                  </p:stCondLst>
                                  <p:childTnLst>
                                    <p:anim calcmode="lin" valueType="num">
                                      <p:cBhvr additive="base">
                                        <p:cTn id="174" dur="3000"/>
                                        <p:tgtEl>
                                          <p:spTgt spid="16"/>
                                        </p:tgtEl>
                                        <p:attrNameLst>
                                          <p:attrName>ppt_x</p:attrName>
                                        </p:attrNameLst>
                                      </p:cBhvr>
                                      <p:tavLst>
                                        <p:tav tm="0">
                                          <p:val>
                                            <p:strVal val="ppt_x"/>
                                          </p:val>
                                        </p:tav>
                                        <p:tav tm="100000">
                                          <p:val>
                                            <p:strVal val="0-ppt_w/2"/>
                                          </p:val>
                                        </p:tav>
                                      </p:tavLst>
                                    </p:anim>
                                    <p:anim calcmode="lin" valueType="num">
                                      <p:cBhvr additive="base">
                                        <p:cTn id="175" dur="3000"/>
                                        <p:tgtEl>
                                          <p:spTgt spid="16"/>
                                        </p:tgtEl>
                                        <p:attrNameLst>
                                          <p:attrName>ppt_y</p:attrName>
                                        </p:attrNameLst>
                                      </p:cBhvr>
                                      <p:tavLst>
                                        <p:tav tm="0">
                                          <p:val>
                                            <p:strVal val="ppt_y"/>
                                          </p:val>
                                        </p:tav>
                                        <p:tav tm="100000">
                                          <p:val>
                                            <p:strVal val="ppt_y"/>
                                          </p:val>
                                        </p:tav>
                                      </p:tavLst>
                                    </p:anim>
                                    <p:set>
                                      <p:cBhvr>
                                        <p:cTn id="176" dur="1" fill="hold">
                                          <p:stCondLst>
                                            <p:cond delay="2999"/>
                                          </p:stCondLst>
                                        </p:cTn>
                                        <p:tgtEl>
                                          <p:spTgt spid="16"/>
                                        </p:tgtEl>
                                        <p:attrNameLst>
                                          <p:attrName>style.visibility</p:attrName>
                                        </p:attrNameLst>
                                      </p:cBhvr>
                                      <p:to>
                                        <p:strVal val="hidden"/>
                                      </p:to>
                                    </p:set>
                                  </p:childTnLst>
                                </p:cTn>
                              </p:par>
                              <p:par>
                                <p:cTn id="177" presetID="17" presetClass="entr" presetSubtype="10" fill="hold" nodeType="withEffect">
                                  <p:stCondLst>
                                    <p:cond delay="0"/>
                                  </p:stCondLst>
                                  <p:childTnLst>
                                    <p:set>
                                      <p:cBhvr>
                                        <p:cTn id="178" dur="1" fill="hold">
                                          <p:stCondLst>
                                            <p:cond delay="0"/>
                                          </p:stCondLst>
                                        </p:cTn>
                                        <p:tgtEl>
                                          <p:spTgt spid="4"/>
                                        </p:tgtEl>
                                        <p:attrNameLst>
                                          <p:attrName>style.visibility</p:attrName>
                                        </p:attrNameLst>
                                      </p:cBhvr>
                                      <p:to>
                                        <p:strVal val="visible"/>
                                      </p:to>
                                    </p:set>
                                    <p:anim calcmode="lin" valueType="num">
                                      <p:cBhvr>
                                        <p:cTn id="179" dur="3000" fill="hold"/>
                                        <p:tgtEl>
                                          <p:spTgt spid="4"/>
                                        </p:tgtEl>
                                        <p:attrNameLst>
                                          <p:attrName>ppt_w</p:attrName>
                                        </p:attrNameLst>
                                      </p:cBhvr>
                                      <p:tavLst>
                                        <p:tav tm="0">
                                          <p:val>
                                            <p:fltVal val="0"/>
                                          </p:val>
                                        </p:tav>
                                        <p:tav tm="100000">
                                          <p:val>
                                            <p:strVal val="#ppt_w"/>
                                          </p:val>
                                        </p:tav>
                                      </p:tavLst>
                                    </p:anim>
                                    <p:anim calcmode="lin" valueType="num">
                                      <p:cBhvr>
                                        <p:cTn id="180" dur="3000" fill="hold"/>
                                        <p:tgtEl>
                                          <p:spTgt spid="4"/>
                                        </p:tgtEl>
                                        <p:attrNameLst>
                                          <p:attrName>ppt_h</p:attrName>
                                        </p:attrNameLst>
                                      </p:cBhvr>
                                      <p:tavLst>
                                        <p:tav tm="0">
                                          <p:val>
                                            <p:strVal val="#ppt_h"/>
                                          </p:val>
                                        </p:tav>
                                        <p:tav tm="100000">
                                          <p:val>
                                            <p:strVal val="#ppt_h"/>
                                          </p:val>
                                        </p:tav>
                                      </p:tavLst>
                                    </p:anim>
                                  </p:childTnLst>
                                </p:cTn>
                              </p:par>
                            </p:childTnLst>
                          </p:cTn>
                        </p:par>
                        <p:par>
                          <p:cTn id="181" fill="hold">
                            <p:stCondLst>
                              <p:cond delay="6000"/>
                            </p:stCondLst>
                            <p:childTnLst>
                              <p:par>
                                <p:cTn id="182" presetID="15" presetClass="entr" presetSubtype="0" fill="hold" nodeType="afterEffect">
                                  <p:stCondLst>
                                    <p:cond delay="0"/>
                                  </p:stCondLst>
                                  <p:childTnLst>
                                    <p:set>
                                      <p:cBhvr>
                                        <p:cTn id="183" dur="1" fill="hold">
                                          <p:stCondLst>
                                            <p:cond delay="0"/>
                                          </p:stCondLst>
                                        </p:cTn>
                                        <p:tgtEl>
                                          <p:spTgt spid="5124"/>
                                        </p:tgtEl>
                                        <p:attrNameLst>
                                          <p:attrName>style.visibility</p:attrName>
                                        </p:attrNameLst>
                                      </p:cBhvr>
                                      <p:to>
                                        <p:strVal val="visible"/>
                                      </p:to>
                                    </p:set>
                                    <p:anim calcmode="lin" valueType="num">
                                      <p:cBhvr>
                                        <p:cTn id="184" dur="2000" fill="hold"/>
                                        <p:tgtEl>
                                          <p:spTgt spid="5124"/>
                                        </p:tgtEl>
                                        <p:attrNameLst>
                                          <p:attrName>ppt_w</p:attrName>
                                        </p:attrNameLst>
                                      </p:cBhvr>
                                      <p:tavLst>
                                        <p:tav tm="0">
                                          <p:val>
                                            <p:fltVal val="0"/>
                                          </p:val>
                                        </p:tav>
                                        <p:tav tm="100000">
                                          <p:val>
                                            <p:strVal val="#ppt_w"/>
                                          </p:val>
                                        </p:tav>
                                      </p:tavLst>
                                    </p:anim>
                                    <p:anim calcmode="lin" valueType="num">
                                      <p:cBhvr>
                                        <p:cTn id="185" dur="2000" fill="hold"/>
                                        <p:tgtEl>
                                          <p:spTgt spid="5124"/>
                                        </p:tgtEl>
                                        <p:attrNameLst>
                                          <p:attrName>ppt_h</p:attrName>
                                        </p:attrNameLst>
                                      </p:cBhvr>
                                      <p:tavLst>
                                        <p:tav tm="0">
                                          <p:val>
                                            <p:fltVal val="0"/>
                                          </p:val>
                                        </p:tav>
                                        <p:tav tm="100000">
                                          <p:val>
                                            <p:strVal val="#ppt_h"/>
                                          </p:val>
                                        </p:tav>
                                      </p:tavLst>
                                    </p:anim>
                                    <p:anim calcmode="lin" valueType="num">
                                      <p:cBhvr>
                                        <p:cTn id="186" dur="2000" fill="hold"/>
                                        <p:tgtEl>
                                          <p:spTgt spid="5124"/>
                                        </p:tgtEl>
                                        <p:attrNameLst>
                                          <p:attrName>ppt_x</p:attrName>
                                        </p:attrNameLst>
                                      </p:cBhvr>
                                      <p:tavLst>
                                        <p:tav tm="0" fmla="#ppt_x+(cos(-2*pi*(1-$))*-#ppt_x-sin(-2*pi*(1-$))*(1-#ppt_y))*(1-$)">
                                          <p:val>
                                            <p:fltVal val="0"/>
                                          </p:val>
                                        </p:tav>
                                        <p:tav tm="100000">
                                          <p:val>
                                            <p:fltVal val="1"/>
                                          </p:val>
                                        </p:tav>
                                      </p:tavLst>
                                    </p:anim>
                                    <p:anim calcmode="lin" valueType="num">
                                      <p:cBhvr>
                                        <p:cTn id="187" dur="2000" fill="hold"/>
                                        <p:tgtEl>
                                          <p:spTgt spid="5124"/>
                                        </p:tgtEl>
                                        <p:attrNameLst>
                                          <p:attrName>ppt_y</p:attrName>
                                        </p:attrNameLst>
                                      </p:cBhvr>
                                      <p:tavLst>
                                        <p:tav tm="0" fmla="#ppt_y+(sin(-2*pi*(1-$))*-#ppt_x+cos(-2*pi*(1-$))*(1-#ppt_y))*(1-$)">
                                          <p:val>
                                            <p:fltVal val="0"/>
                                          </p:val>
                                        </p:tav>
                                        <p:tav tm="100000">
                                          <p:val>
                                            <p:fltVal val="1"/>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68.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844</Words>
  <Application>Microsoft Office PowerPoint</Application>
  <PresentationFormat>Presentación en pantalla (4:3)</PresentationFormat>
  <Paragraphs>34</Paragraphs>
  <Slides>68</Slides>
  <Notes>5</Notes>
  <HiddenSlides>0</HiddenSlides>
  <MMClips>1</MMClips>
  <ScaleCrop>false</ScaleCrop>
  <HeadingPairs>
    <vt:vector size="4" baseType="variant">
      <vt:variant>
        <vt:lpstr>Tema</vt:lpstr>
      </vt:variant>
      <vt:variant>
        <vt:i4>2</vt:i4>
      </vt:variant>
      <vt:variant>
        <vt:lpstr>Títulos de diapositiva</vt:lpstr>
      </vt:variant>
      <vt:variant>
        <vt:i4>68</vt:i4>
      </vt:variant>
    </vt:vector>
  </HeadingPairs>
  <TitlesOfParts>
    <vt:vector size="70"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112</cp:revision>
  <dcterms:created xsi:type="dcterms:W3CDTF">2014-10-18T00:36:14Z</dcterms:created>
  <dcterms:modified xsi:type="dcterms:W3CDTF">2014-10-19T20:32:28Z</dcterms:modified>
</cp:coreProperties>
</file>