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310" r:id="rId3"/>
    <p:sldId id="317" r:id="rId4"/>
    <p:sldId id="275" r:id="rId5"/>
    <p:sldId id="352" r:id="rId6"/>
    <p:sldId id="350" r:id="rId7"/>
    <p:sldId id="282" r:id="rId8"/>
    <p:sldId id="292" r:id="rId9"/>
    <p:sldId id="353" r:id="rId10"/>
    <p:sldId id="344" r:id="rId11"/>
    <p:sldId id="347" r:id="rId12"/>
    <p:sldId id="346" r:id="rId13"/>
    <p:sldId id="256" r:id="rId14"/>
    <p:sldId id="354" r:id="rId15"/>
    <p:sldId id="278" r:id="rId16"/>
    <p:sldId id="279" r:id="rId17"/>
    <p:sldId id="345" r:id="rId18"/>
    <p:sldId id="315" r:id="rId19"/>
    <p:sldId id="355" r:id="rId20"/>
    <p:sldId id="314" r:id="rId21"/>
    <p:sldId id="308" r:id="rId22"/>
    <p:sldId id="296" r:id="rId23"/>
    <p:sldId id="309" r:id="rId24"/>
    <p:sldId id="356" r:id="rId25"/>
    <p:sldId id="335" r:id="rId26"/>
    <p:sldId id="302" r:id="rId27"/>
    <p:sldId id="307" r:id="rId28"/>
    <p:sldId id="303" r:id="rId29"/>
    <p:sldId id="360" r:id="rId30"/>
    <p:sldId id="306" r:id="rId31"/>
    <p:sldId id="359" r:id="rId32"/>
    <p:sldId id="305" r:id="rId33"/>
    <p:sldId id="291" r:id="rId34"/>
    <p:sldId id="298" r:id="rId35"/>
    <p:sldId id="304" r:id="rId36"/>
    <p:sldId id="281" r:id="rId37"/>
    <p:sldId id="316" r:id="rId38"/>
    <p:sldId id="299" r:id="rId39"/>
    <p:sldId id="348" r:id="rId40"/>
    <p:sldId id="277" r:id="rId41"/>
    <p:sldId id="285" r:id="rId42"/>
    <p:sldId id="295" r:id="rId43"/>
    <p:sldId id="293" r:id="rId44"/>
    <p:sldId id="290" r:id="rId45"/>
    <p:sldId id="289" r:id="rId46"/>
    <p:sldId id="349" r:id="rId47"/>
    <p:sldId id="288" r:id="rId48"/>
    <p:sldId id="287" r:id="rId49"/>
    <p:sldId id="286" r:id="rId50"/>
    <p:sldId id="284" r:id="rId51"/>
    <p:sldId id="283" r:id="rId52"/>
    <p:sldId id="280" r:id="rId53"/>
    <p:sldId id="276" r:id="rId54"/>
    <p:sldId id="274" r:id="rId55"/>
    <p:sldId id="266" r:id="rId56"/>
    <p:sldId id="273" r:id="rId57"/>
    <p:sldId id="270" r:id="rId58"/>
    <p:sldId id="272" r:id="rId59"/>
    <p:sldId id="264" r:id="rId60"/>
    <p:sldId id="268" r:id="rId61"/>
    <p:sldId id="271" r:id="rId62"/>
    <p:sldId id="269" r:id="rId63"/>
    <p:sldId id="267" r:id="rId64"/>
    <p:sldId id="330" r:id="rId65"/>
    <p:sldId id="328" r:id="rId66"/>
    <p:sldId id="327" r:id="rId67"/>
    <p:sldId id="325" r:id="rId68"/>
    <p:sldId id="326" r:id="rId69"/>
    <p:sldId id="324" r:id="rId70"/>
    <p:sldId id="320" r:id="rId71"/>
    <p:sldId id="319" r:id="rId72"/>
    <p:sldId id="358" r:id="rId73"/>
    <p:sldId id="337" r:id="rId74"/>
    <p:sldId id="341" r:id="rId75"/>
    <p:sldId id="312" r:id="rId76"/>
    <p:sldId id="357"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2ogOjwEH7GX/vOQzmIWwA" hashData="V27uj6o2iq8G4l2o/VcFFIfxPp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6B95"/>
    <a:srgbClr val="0099FF"/>
    <a:srgbClr val="2E61F2"/>
    <a:srgbClr val="0000FF"/>
    <a:srgbClr val="0079A4"/>
    <a:srgbClr val="000068"/>
    <a:srgbClr val="219CD9"/>
    <a:srgbClr val="B7753F"/>
    <a:srgbClr val="000099"/>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86" autoAdjust="0"/>
    <p:restoredTop sz="93073" autoAdjust="0"/>
  </p:normalViewPr>
  <p:slideViewPr>
    <p:cSldViewPr>
      <p:cViewPr>
        <p:scale>
          <a:sx n="60" d="100"/>
          <a:sy n="60" d="100"/>
        </p:scale>
        <p:origin x="-714" y="-1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C41E5C-BD6B-43BC-9088-9760C793CED9}" type="datetimeFigureOut">
              <a:rPr lang="es-ES" smtClean="0"/>
              <a:pPr/>
              <a:t>28/06/2014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9482B5-B1EE-455E-B099-EE239867B84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9482B5-B1EE-455E-B099-EE239867B842}" type="slidenum">
              <a:rPr lang="es-ES" smtClean="0"/>
              <a:pPr/>
              <a:t>40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9482B5-B1EE-455E-B099-EE239867B842}" type="slidenum">
              <a:rPr lang="es-ES" smtClean="0"/>
              <a:pPr/>
              <a:t>41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9482B5-B1EE-455E-B099-EE239867B842}" type="slidenum">
              <a:rPr lang="es-ES" smtClean="0"/>
              <a:pPr/>
              <a:t>47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9482B5-B1EE-455E-B099-EE239867B842}" type="slidenum">
              <a:rPr lang="es-ES" smtClean="0"/>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C7D4A1E-AACD-400F-8E06-17F0F8E1E7E3}" type="datetimeFigureOut">
              <a:rPr lang="es-ES" smtClean="0"/>
              <a:pPr/>
              <a:t>28/06/2014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BE5E9D-FFFB-46D3-84DB-C5052A2805D6}"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525A8C5-920C-4C71-BC7F-1BA5ED14B23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7D4A1E-AACD-400F-8E06-17F0F8E1E7E3}" type="datetimeFigureOut">
              <a:rPr lang="es-ES" smtClean="0"/>
              <a:pPr/>
              <a:t>28/06/2014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BE5E9D-FFFB-46D3-84DB-C5052A2805D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F5EF63B-0E6E-43DE-B70C-D189C740928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9.png"/><Relationship Id="rId7" Type="http://schemas.openxmlformats.org/officeDocument/2006/relationships/image" Target="../media/image8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pic>
        <p:nvPicPr>
          <p:cNvPr id="5" name="4 Imagen" descr="AE5.jpg"/>
          <p:cNvPicPr>
            <a:picLocks noChangeAspect="1"/>
          </p:cNvPicPr>
          <p:nvPr/>
        </p:nvPicPr>
        <p:blipFill>
          <a:blip r:embed="rId3"/>
          <a:stretch>
            <a:fillRect/>
          </a:stretch>
        </p:blipFill>
        <p:spPr>
          <a:xfrm>
            <a:off x="0" y="0"/>
            <a:ext cx="9144000" cy="6858000"/>
          </a:xfrm>
          <a:prstGeom prst="rect">
            <a:avLst/>
          </a:prstGeom>
        </p:spPr>
      </p:pic>
      <p:sp>
        <p:nvSpPr>
          <p:cNvPr id="78" name="77 Rectángulo"/>
          <p:cNvSpPr/>
          <p:nvPr/>
        </p:nvSpPr>
        <p:spPr>
          <a:xfrm>
            <a:off x="0"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571472"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1143008"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1714480"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2286016"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857488"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3429024"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4000496"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4572032"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5143504"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5715040"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6286512"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6858048"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7429520"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8001056"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8572528" y="2285992"/>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10800000">
            <a:off x="0"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rot="10800000">
            <a:off x="571472"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rot="10800000">
            <a:off x="1143008"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rot="10800000">
            <a:off x="1714480"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rot="10800000">
            <a:off x="2286016"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rot="10800000">
            <a:off x="2857488"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rot="10800000">
            <a:off x="3429024"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rot="10800000">
            <a:off x="4000496"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rot="10800000">
            <a:off x="4572032"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rot="10800000">
            <a:off x="5143504"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rot="10800000">
            <a:off x="5715040"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rot="10800000">
            <a:off x="6286512"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rot="10800000">
            <a:off x="6858048"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rot="10800000">
            <a:off x="7429520"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rot="10800000">
            <a:off x="8001056"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rot="10800000">
            <a:off x="8572528" y="3571876"/>
            <a:ext cx="571472" cy="1214446"/>
          </a:xfrm>
          <a:prstGeom prst="rect">
            <a:avLst/>
          </a:prstGeom>
          <a:blipFill>
            <a:blip r:embed="rId4" cstate="print">
              <a:lum contrast="40000"/>
            </a:blip>
            <a:stretch>
              <a:fillRect/>
            </a:stretch>
          </a:blipFill>
          <a:ln w="3175">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6022" name="Picture 6" descr="http://static1.glowtxt.com/data1/4/e/e/4ee23a92a0b448ba436cdc18d1175a4b259d840bda39a3ee5e6b4b0d3255bfef95601890afd80709da39a3ee5e6b4b0d3255bfef95601890afd8070989f56fa2638e48dba394f9aac7966a8c.gif"/>
          <p:cNvPicPr>
            <a:picLocks noChangeAspect="1" noChangeArrowheads="1" noCrop="1"/>
          </p:cNvPicPr>
          <p:nvPr/>
        </p:nvPicPr>
        <p:blipFill>
          <a:blip r:embed="rId5">
            <a:lum bright="-10000" contrast="20000"/>
          </a:blip>
          <a:srcRect/>
          <a:stretch>
            <a:fillRect/>
          </a:stretch>
        </p:blipFill>
        <p:spPr bwMode="auto">
          <a:xfrm>
            <a:off x="1571604" y="357166"/>
            <a:ext cx="2871791" cy="1072597"/>
          </a:xfrm>
          <a:prstGeom prst="rect">
            <a:avLst/>
          </a:prstGeom>
          <a:noFill/>
        </p:spPr>
      </p:pic>
      <p:pic>
        <p:nvPicPr>
          <p:cNvPr id="86024" name="Picture 8" descr="http://static1.glowtxt.com/data1/8/d/b/8db1de69204845a6fcb28123ca6e3e9840e963b8da39a3ee5e6b4b0d3255bfef95601890afd80709da39a3ee5e6b4b0d3255bfef95601890afd8070989f56fa2638e48dba394f9aac7966a8c.gif"/>
          <p:cNvPicPr>
            <a:picLocks noChangeAspect="1" noChangeArrowheads="1" noCrop="1"/>
          </p:cNvPicPr>
          <p:nvPr/>
        </p:nvPicPr>
        <p:blipFill>
          <a:blip r:embed="rId6">
            <a:lum bright="-10000" contrast="20000"/>
          </a:blip>
          <a:srcRect/>
          <a:stretch>
            <a:fillRect/>
          </a:stretch>
        </p:blipFill>
        <p:spPr bwMode="auto">
          <a:xfrm>
            <a:off x="3640317" y="357166"/>
            <a:ext cx="5503683" cy="1443040"/>
          </a:xfrm>
          <a:prstGeom prst="rect">
            <a:avLst/>
          </a:prstGeom>
          <a:noFill/>
        </p:spPr>
      </p:pic>
      <p:pic>
        <p:nvPicPr>
          <p:cNvPr id="86026" name="Picture 10" descr="http://static1.glowtxt.com/data1/f/4/9/f49af61e6a2b68f5dbd5f8f4043131283e8ca4b4da39a3ee5e6b4b0d3255bfef95601890afd80709da39a3ee5e6b4b0d3255bfef95601890afd8070989f56fa2638e48dba394f9aac7966a8c.gif"/>
          <p:cNvPicPr>
            <a:picLocks noChangeAspect="1" noChangeArrowheads="1" noCrop="1"/>
          </p:cNvPicPr>
          <p:nvPr/>
        </p:nvPicPr>
        <p:blipFill>
          <a:blip r:embed="rId7">
            <a:lum bright="-10000" contrast="20000"/>
          </a:blip>
          <a:srcRect/>
          <a:stretch>
            <a:fillRect/>
          </a:stretch>
        </p:blipFill>
        <p:spPr bwMode="auto">
          <a:xfrm>
            <a:off x="3571868" y="4714884"/>
            <a:ext cx="3857652" cy="931800"/>
          </a:xfrm>
          <a:prstGeom prst="rect">
            <a:avLst/>
          </a:prstGeom>
          <a:noFill/>
        </p:spPr>
      </p:pic>
      <p:pic>
        <p:nvPicPr>
          <p:cNvPr id="40" name="39 Imagen" descr="001-zorba-el-griego-estados-unidos.png"/>
          <p:cNvPicPr>
            <a:picLocks noChangeAspect="1"/>
          </p:cNvPicPr>
          <p:nvPr/>
        </p:nvPicPr>
        <p:blipFill>
          <a:blip r:embed="rId8"/>
          <a:stretch>
            <a:fillRect/>
          </a:stretch>
        </p:blipFill>
        <p:spPr>
          <a:xfrm rot="247336" flipH="1">
            <a:off x="-17522" y="-680994"/>
            <a:ext cx="5179988" cy="7650080"/>
          </a:xfrm>
          <a:prstGeom prst="rect">
            <a:avLst/>
          </a:prstGeom>
        </p:spPr>
      </p:pic>
      <p:pic>
        <p:nvPicPr>
          <p:cNvPr id="79876" name="Picture 4" descr="Rendered Image"/>
          <p:cNvPicPr>
            <a:picLocks noChangeAspect="1" noChangeArrowheads="1"/>
          </p:cNvPicPr>
          <p:nvPr/>
        </p:nvPicPr>
        <p:blipFill>
          <a:blip r:embed="rId9">
            <a:lum bright="-100000" contrast="100000"/>
          </a:blip>
          <a:srcRect/>
          <a:stretch>
            <a:fillRect/>
          </a:stretch>
        </p:blipFill>
        <p:spPr bwMode="auto">
          <a:xfrm>
            <a:off x="4357686" y="6072206"/>
            <a:ext cx="2571769" cy="324764"/>
          </a:xfrm>
          <a:prstGeom prst="rect">
            <a:avLst/>
          </a:prstGeom>
          <a:noFill/>
        </p:spPr>
      </p:pic>
      <p:pic>
        <p:nvPicPr>
          <p:cNvPr id="42" name="41 Imagen" descr="El-Cielo-en-la-Tierra_Zakynthos-Greece_01.jpg"/>
          <p:cNvPicPr>
            <a:picLocks noChangeAspect="1"/>
          </p:cNvPicPr>
          <p:nvPr/>
        </p:nvPicPr>
        <p:blipFill>
          <a:blip r:embed="rId10"/>
          <a:stretch>
            <a:fillRect/>
          </a:stretch>
        </p:blipFill>
        <p:spPr>
          <a:xfrm>
            <a:off x="0" y="0"/>
            <a:ext cx="9144000" cy="6847984"/>
          </a:xfrm>
          <a:prstGeom prst="rect">
            <a:avLst/>
          </a:prstGeom>
        </p:spPr>
      </p:pic>
    </p:spTree>
  </p:cSld>
  <p:clrMapOvr>
    <a:masterClrMapping/>
  </p:clrMapOvr>
  <p:transition spd="slow" advTm="26000">
    <p:zoom/>
    <p:sndAc>
      <p:stSnd loop="1">
        <p:snd r:embed="rId2" name="Zorba - Sirtaki Origina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 calcmode="lin" valueType="num">
                                      <p:cBhvr additive="base">
                                        <p:cTn id="10" dur="3000" fill="hold"/>
                                        <p:tgtEl>
                                          <p:spTgt spid="78"/>
                                        </p:tgtEl>
                                        <p:attrNameLst>
                                          <p:attrName>ppt_x</p:attrName>
                                        </p:attrNameLst>
                                      </p:cBhvr>
                                      <p:tavLst>
                                        <p:tav tm="0">
                                          <p:val>
                                            <p:strVal val="0-#ppt_w/2"/>
                                          </p:val>
                                        </p:tav>
                                        <p:tav tm="100000">
                                          <p:val>
                                            <p:strVal val="#ppt_x"/>
                                          </p:val>
                                        </p:tav>
                                      </p:tavLst>
                                    </p:anim>
                                    <p:anim calcmode="lin" valueType="num">
                                      <p:cBhvr additive="base">
                                        <p:cTn id="11" dur="3000" fill="hold"/>
                                        <p:tgtEl>
                                          <p:spTgt spid="7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9"/>
                                        </p:tgtEl>
                                        <p:attrNameLst>
                                          <p:attrName>style.visibility</p:attrName>
                                        </p:attrNameLst>
                                      </p:cBhvr>
                                      <p:to>
                                        <p:strVal val="visible"/>
                                      </p:to>
                                    </p:set>
                                    <p:anim calcmode="lin" valueType="num">
                                      <p:cBhvr additive="base">
                                        <p:cTn id="14" dur="3000" fill="hold"/>
                                        <p:tgtEl>
                                          <p:spTgt spid="79"/>
                                        </p:tgtEl>
                                        <p:attrNameLst>
                                          <p:attrName>ppt_x</p:attrName>
                                        </p:attrNameLst>
                                      </p:cBhvr>
                                      <p:tavLst>
                                        <p:tav tm="0">
                                          <p:val>
                                            <p:strVal val="0-#ppt_w/2"/>
                                          </p:val>
                                        </p:tav>
                                        <p:tav tm="100000">
                                          <p:val>
                                            <p:strVal val="#ppt_x"/>
                                          </p:val>
                                        </p:tav>
                                      </p:tavLst>
                                    </p:anim>
                                    <p:anim calcmode="lin" valueType="num">
                                      <p:cBhvr additive="base">
                                        <p:cTn id="15" dur="3000" fill="hold"/>
                                        <p:tgtEl>
                                          <p:spTgt spid="7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0"/>
                                        </p:tgtEl>
                                        <p:attrNameLst>
                                          <p:attrName>style.visibility</p:attrName>
                                        </p:attrNameLst>
                                      </p:cBhvr>
                                      <p:to>
                                        <p:strVal val="visible"/>
                                      </p:to>
                                    </p:set>
                                    <p:anim calcmode="lin" valueType="num">
                                      <p:cBhvr additive="base">
                                        <p:cTn id="18" dur="3000" fill="hold"/>
                                        <p:tgtEl>
                                          <p:spTgt spid="80"/>
                                        </p:tgtEl>
                                        <p:attrNameLst>
                                          <p:attrName>ppt_x</p:attrName>
                                        </p:attrNameLst>
                                      </p:cBhvr>
                                      <p:tavLst>
                                        <p:tav tm="0">
                                          <p:val>
                                            <p:strVal val="0-#ppt_w/2"/>
                                          </p:val>
                                        </p:tav>
                                        <p:tav tm="100000">
                                          <p:val>
                                            <p:strVal val="#ppt_x"/>
                                          </p:val>
                                        </p:tav>
                                      </p:tavLst>
                                    </p:anim>
                                    <p:anim calcmode="lin" valueType="num">
                                      <p:cBhvr additive="base">
                                        <p:cTn id="19" dur="3000" fill="hold"/>
                                        <p:tgtEl>
                                          <p:spTgt spid="8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1"/>
                                        </p:tgtEl>
                                        <p:attrNameLst>
                                          <p:attrName>style.visibility</p:attrName>
                                        </p:attrNameLst>
                                      </p:cBhvr>
                                      <p:to>
                                        <p:strVal val="visible"/>
                                      </p:to>
                                    </p:set>
                                    <p:anim calcmode="lin" valueType="num">
                                      <p:cBhvr additive="base">
                                        <p:cTn id="22" dur="3000" fill="hold"/>
                                        <p:tgtEl>
                                          <p:spTgt spid="81"/>
                                        </p:tgtEl>
                                        <p:attrNameLst>
                                          <p:attrName>ppt_x</p:attrName>
                                        </p:attrNameLst>
                                      </p:cBhvr>
                                      <p:tavLst>
                                        <p:tav tm="0">
                                          <p:val>
                                            <p:strVal val="0-#ppt_w/2"/>
                                          </p:val>
                                        </p:tav>
                                        <p:tav tm="100000">
                                          <p:val>
                                            <p:strVal val="#ppt_x"/>
                                          </p:val>
                                        </p:tav>
                                      </p:tavLst>
                                    </p:anim>
                                    <p:anim calcmode="lin" valueType="num">
                                      <p:cBhvr additive="base">
                                        <p:cTn id="23" dur="3000" fill="hold"/>
                                        <p:tgtEl>
                                          <p:spTgt spid="8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3000" fill="hold"/>
                                        <p:tgtEl>
                                          <p:spTgt spid="82"/>
                                        </p:tgtEl>
                                        <p:attrNameLst>
                                          <p:attrName>ppt_x</p:attrName>
                                        </p:attrNameLst>
                                      </p:cBhvr>
                                      <p:tavLst>
                                        <p:tav tm="0">
                                          <p:val>
                                            <p:strVal val="0-#ppt_w/2"/>
                                          </p:val>
                                        </p:tav>
                                        <p:tav tm="100000">
                                          <p:val>
                                            <p:strVal val="#ppt_x"/>
                                          </p:val>
                                        </p:tav>
                                      </p:tavLst>
                                    </p:anim>
                                    <p:anim calcmode="lin" valueType="num">
                                      <p:cBhvr additive="base">
                                        <p:cTn id="27" dur="3000" fill="hold"/>
                                        <p:tgtEl>
                                          <p:spTgt spid="8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3"/>
                                        </p:tgtEl>
                                        <p:attrNameLst>
                                          <p:attrName>style.visibility</p:attrName>
                                        </p:attrNameLst>
                                      </p:cBhvr>
                                      <p:to>
                                        <p:strVal val="visible"/>
                                      </p:to>
                                    </p:set>
                                    <p:anim calcmode="lin" valueType="num">
                                      <p:cBhvr additive="base">
                                        <p:cTn id="30" dur="3000" fill="hold"/>
                                        <p:tgtEl>
                                          <p:spTgt spid="83"/>
                                        </p:tgtEl>
                                        <p:attrNameLst>
                                          <p:attrName>ppt_x</p:attrName>
                                        </p:attrNameLst>
                                      </p:cBhvr>
                                      <p:tavLst>
                                        <p:tav tm="0">
                                          <p:val>
                                            <p:strVal val="0-#ppt_w/2"/>
                                          </p:val>
                                        </p:tav>
                                        <p:tav tm="100000">
                                          <p:val>
                                            <p:strVal val="#ppt_x"/>
                                          </p:val>
                                        </p:tav>
                                      </p:tavLst>
                                    </p:anim>
                                    <p:anim calcmode="lin" valueType="num">
                                      <p:cBhvr additive="base">
                                        <p:cTn id="31" dur="3000" fill="hold"/>
                                        <p:tgtEl>
                                          <p:spTgt spid="8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4"/>
                                        </p:tgtEl>
                                        <p:attrNameLst>
                                          <p:attrName>style.visibility</p:attrName>
                                        </p:attrNameLst>
                                      </p:cBhvr>
                                      <p:to>
                                        <p:strVal val="visible"/>
                                      </p:to>
                                    </p:set>
                                    <p:anim calcmode="lin" valueType="num">
                                      <p:cBhvr additive="base">
                                        <p:cTn id="34" dur="3000" fill="hold"/>
                                        <p:tgtEl>
                                          <p:spTgt spid="84"/>
                                        </p:tgtEl>
                                        <p:attrNameLst>
                                          <p:attrName>ppt_x</p:attrName>
                                        </p:attrNameLst>
                                      </p:cBhvr>
                                      <p:tavLst>
                                        <p:tav tm="0">
                                          <p:val>
                                            <p:strVal val="0-#ppt_w/2"/>
                                          </p:val>
                                        </p:tav>
                                        <p:tav tm="100000">
                                          <p:val>
                                            <p:strVal val="#ppt_x"/>
                                          </p:val>
                                        </p:tav>
                                      </p:tavLst>
                                    </p:anim>
                                    <p:anim calcmode="lin" valueType="num">
                                      <p:cBhvr additive="base">
                                        <p:cTn id="35" dur="3000" fill="hold"/>
                                        <p:tgtEl>
                                          <p:spTgt spid="8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5"/>
                                        </p:tgtEl>
                                        <p:attrNameLst>
                                          <p:attrName>style.visibility</p:attrName>
                                        </p:attrNameLst>
                                      </p:cBhvr>
                                      <p:to>
                                        <p:strVal val="visible"/>
                                      </p:to>
                                    </p:set>
                                    <p:anim calcmode="lin" valueType="num">
                                      <p:cBhvr additive="base">
                                        <p:cTn id="38" dur="3000" fill="hold"/>
                                        <p:tgtEl>
                                          <p:spTgt spid="85"/>
                                        </p:tgtEl>
                                        <p:attrNameLst>
                                          <p:attrName>ppt_x</p:attrName>
                                        </p:attrNameLst>
                                      </p:cBhvr>
                                      <p:tavLst>
                                        <p:tav tm="0">
                                          <p:val>
                                            <p:strVal val="0-#ppt_w/2"/>
                                          </p:val>
                                        </p:tav>
                                        <p:tav tm="100000">
                                          <p:val>
                                            <p:strVal val="#ppt_x"/>
                                          </p:val>
                                        </p:tav>
                                      </p:tavLst>
                                    </p:anim>
                                    <p:anim calcmode="lin" valueType="num">
                                      <p:cBhvr additive="base">
                                        <p:cTn id="39" dur="3000" fill="hold"/>
                                        <p:tgtEl>
                                          <p:spTgt spid="85"/>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6"/>
                                        </p:tgtEl>
                                        <p:attrNameLst>
                                          <p:attrName>style.visibility</p:attrName>
                                        </p:attrNameLst>
                                      </p:cBhvr>
                                      <p:to>
                                        <p:strVal val="visible"/>
                                      </p:to>
                                    </p:set>
                                    <p:anim calcmode="lin" valueType="num">
                                      <p:cBhvr additive="base">
                                        <p:cTn id="42" dur="3000" fill="hold"/>
                                        <p:tgtEl>
                                          <p:spTgt spid="86"/>
                                        </p:tgtEl>
                                        <p:attrNameLst>
                                          <p:attrName>ppt_x</p:attrName>
                                        </p:attrNameLst>
                                      </p:cBhvr>
                                      <p:tavLst>
                                        <p:tav tm="0">
                                          <p:val>
                                            <p:strVal val="0-#ppt_w/2"/>
                                          </p:val>
                                        </p:tav>
                                        <p:tav tm="100000">
                                          <p:val>
                                            <p:strVal val="#ppt_x"/>
                                          </p:val>
                                        </p:tav>
                                      </p:tavLst>
                                    </p:anim>
                                    <p:anim calcmode="lin" valueType="num">
                                      <p:cBhvr additive="base">
                                        <p:cTn id="43" dur="3000" fill="hold"/>
                                        <p:tgtEl>
                                          <p:spTgt spid="8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7"/>
                                        </p:tgtEl>
                                        <p:attrNameLst>
                                          <p:attrName>style.visibility</p:attrName>
                                        </p:attrNameLst>
                                      </p:cBhvr>
                                      <p:to>
                                        <p:strVal val="visible"/>
                                      </p:to>
                                    </p:set>
                                    <p:anim calcmode="lin" valueType="num">
                                      <p:cBhvr additive="base">
                                        <p:cTn id="46" dur="3000" fill="hold"/>
                                        <p:tgtEl>
                                          <p:spTgt spid="87"/>
                                        </p:tgtEl>
                                        <p:attrNameLst>
                                          <p:attrName>ppt_x</p:attrName>
                                        </p:attrNameLst>
                                      </p:cBhvr>
                                      <p:tavLst>
                                        <p:tav tm="0">
                                          <p:val>
                                            <p:strVal val="0-#ppt_w/2"/>
                                          </p:val>
                                        </p:tav>
                                        <p:tav tm="100000">
                                          <p:val>
                                            <p:strVal val="#ppt_x"/>
                                          </p:val>
                                        </p:tav>
                                      </p:tavLst>
                                    </p:anim>
                                    <p:anim calcmode="lin" valueType="num">
                                      <p:cBhvr additive="base">
                                        <p:cTn id="47" dur="3000" fill="hold"/>
                                        <p:tgtEl>
                                          <p:spTgt spid="87"/>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8"/>
                                        </p:tgtEl>
                                        <p:attrNameLst>
                                          <p:attrName>style.visibility</p:attrName>
                                        </p:attrNameLst>
                                      </p:cBhvr>
                                      <p:to>
                                        <p:strVal val="visible"/>
                                      </p:to>
                                    </p:set>
                                    <p:anim calcmode="lin" valueType="num">
                                      <p:cBhvr additive="base">
                                        <p:cTn id="50" dur="3000" fill="hold"/>
                                        <p:tgtEl>
                                          <p:spTgt spid="88"/>
                                        </p:tgtEl>
                                        <p:attrNameLst>
                                          <p:attrName>ppt_x</p:attrName>
                                        </p:attrNameLst>
                                      </p:cBhvr>
                                      <p:tavLst>
                                        <p:tav tm="0">
                                          <p:val>
                                            <p:strVal val="0-#ppt_w/2"/>
                                          </p:val>
                                        </p:tav>
                                        <p:tav tm="100000">
                                          <p:val>
                                            <p:strVal val="#ppt_x"/>
                                          </p:val>
                                        </p:tav>
                                      </p:tavLst>
                                    </p:anim>
                                    <p:anim calcmode="lin" valueType="num">
                                      <p:cBhvr additive="base">
                                        <p:cTn id="51" dur="3000" fill="hold"/>
                                        <p:tgtEl>
                                          <p:spTgt spid="8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89"/>
                                        </p:tgtEl>
                                        <p:attrNameLst>
                                          <p:attrName>style.visibility</p:attrName>
                                        </p:attrNameLst>
                                      </p:cBhvr>
                                      <p:to>
                                        <p:strVal val="visible"/>
                                      </p:to>
                                    </p:set>
                                    <p:anim calcmode="lin" valueType="num">
                                      <p:cBhvr additive="base">
                                        <p:cTn id="54" dur="3000" fill="hold"/>
                                        <p:tgtEl>
                                          <p:spTgt spid="89"/>
                                        </p:tgtEl>
                                        <p:attrNameLst>
                                          <p:attrName>ppt_x</p:attrName>
                                        </p:attrNameLst>
                                      </p:cBhvr>
                                      <p:tavLst>
                                        <p:tav tm="0">
                                          <p:val>
                                            <p:strVal val="0-#ppt_w/2"/>
                                          </p:val>
                                        </p:tav>
                                        <p:tav tm="100000">
                                          <p:val>
                                            <p:strVal val="#ppt_x"/>
                                          </p:val>
                                        </p:tav>
                                      </p:tavLst>
                                    </p:anim>
                                    <p:anim calcmode="lin" valueType="num">
                                      <p:cBhvr additive="base">
                                        <p:cTn id="55" dur="3000" fill="hold"/>
                                        <p:tgtEl>
                                          <p:spTgt spid="8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90"/>
                                        </p:tgtEl>
                                        <p:attrNameLst>
                                          <p:attrName>style.visibility</p:attrName>
                                        </p:attrNameLst>
                                      </p:cBhvr>
                                      <p:to>
                                        <p:strVal val="visible"/>
                                      </p:to>
                                    </p:set>
                                    <p:anim calcmode="lin" valueType="num">
                                      <p:cBhvr additive="base">
                                        <p:cTn id="58" dur="3000" fill="hold"/>
                                        <p:tgtEl>
                                          <p:spTgt spid="90"/>
                                        </p:tgtEl>
                                        <p:attrNameLst>
                                          <p:attrName>ppt_x</p:attrName>
                                        </p:attrNameLst>
                                      </p:cBhvr>
                                      <p:tavLst>
                                        <p:tav tm="0">
                                          <p:val>
                                            <p:strVal val="0-#ppt_w/2"/>
                                          </p:val>
                                        </p:tav>
                                        <p:tav tm="100000">
                                          <p:val>
                                            <p:strVal val="#ppt_x"/>
                                          </p:val>
                                        </p:tav>
                                      </p:tavLst>
                                    </p:anim>
                                    <p:anim calcmode="lin" valueType="num">
                                      <p:cBhvr additive="base">
                                        <p:cTn id="59" dur="3000" fill="hold"/>
                                        <p:tgtEl>
                                          <p:spTgt spid="9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91"/>
                                        </p:tgtEl>
                                        <p:attrNameLst>
                                          <p:attrName>style.visibility</p:attrName>
                                        </p:attrNameLst>
                                      </p:cBhvr>
                                      <p:to>
                                        <p:strVal val="visible"/>
                                      </p:to>
                                    </p:set>
                                    <p:anim calcmode="lin" valueType="num">
                                      <p:cBhvr additive="base">
                                        <p:cTn id="62" dur="3000" fill="hold"/>
                                        <p:tgtEl>
                                          <p:spTgt spid="91"/>
                                        </p:tgtEl>
                                        <p:attrNameLst>
                                          <p:attrName>ppt_x</p:attrName>
                                        </p:attrNameLst>
                                      </p:cBhvr>
                                      <p:tavLst>
                                        <p:tav tm="0">
                                          <p:val>
                                            <p:strVal val="0-#ppt_w/2"/>
                                          </p:val>
                                        </p:tav>
                                        <p:tav tm="100000">
                                          <p:val>
                                            <p:strVal val="#ppt_x"/>
                                          </p:val>
                                        </p:tav>
                                      </p:tavLst>
                                    </p:anim>
                                    <p:anim calcmode="lin" valueType="num">
                                      <p:cBhvr additive="base">
                                        <p:cTn id="63" dur="3000" fill="hold"/>
                                        <p:tgtEl>
                                          <p:spTgt spid="9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92"/>
                                        </p:tgtEl>
                                        <p:attrNameLst>
                                          <p:attrName>style.visibility</p:attrName>
                                        </p:attrNameLst>
                                      </p:cBhvr>
                                      <p:to>
                                        <p:strVal val="visible"/>
                                      </p:to>
                                    </p:set>
                                    <p:anim calcmode="lin" valueType="num">
                                      <p:cBhvr additive="base">
                                        <p:cTn id="66" dur="3000" fill="hold"/>
                                        <p:tgtEl>
                                          <p:spTgt spid="92"/>
                                        </p:tgtEl>
                                        <p:attrNameLst>
                                          <p:attrName>ppt_x</p:attrName>
                                        </p:attrNameLst>
                                      </p:cBhvr>
                                      <p:tavLst>
                                        <p:tav tm="0">
                                          <p:val>
                                            <p:strVal val="0-#ppt_w/2"/>
                                          </p:val>
                                        </p:tav>
                                        <p:tav tm="100000">
                                          <p:val>
                                            <p:strVal val="#ppt_x"/>
                                          </p:val>
                                        </p:tav>
                                      </p:tavLst>
                                    </p:anim>
                                    <p:anim calcmode="lin" valueType="num">
                                      <p:cBhvr additive="base">
                                        <p:cTn id="67" dur="3000" fill="hold"/>
                                        <p:tgtEl>
                                          <p:spTgt spid="9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93"/>
                                        </p:tgtEl>
                                        <p:attrNameLst>
                                          <p:attrName>style.visibility</p:attrName>
                                        </p:attrNameLst>
                                      </p:cBhvr>
                                      <p:to>
                                        <p:strVal val="visible"/>
                                      </p:to>
                                    </p:set>
                                    <p:anim calcmode="lin" valueType="num">
                                      <p:cBhvr additive="base">
                                        <p:cTn id="70" dur="3000" fill="hold"/>
                                        <p:tgtEl>
                                          <p:spTgt spid="93"/>
                                        </p:tgtEl>
                                        <p:attrNameLst>
                                          <p:attrName>ppt_x</p:attrName>
                                        </p:attrNameLst>
                                      </p:cBhvr>
                                      <p:tavLst>
                                        <p:tav tm="0">
                                          <p:val>
                                            <p:strVal val="0-#ppt_w/2"/>
                                          </p:val>
                                        </p:tav>
                                        <p:tav tm="100000">
                                          <p:val>
                                            <p:strVal val="#ppt_x"/>
                                          </p:val>
                                        </p:tav>
                                      </p:tavLst>
                                    </p:anim>
                                    <p:anim calcmode="lin" valueType="num">
                                      <p:cBhvr additive="base">
                                        <p:cTn id="71" dur="3000" fill="hold"/>
                                        <p:tgtEl>
                                          <p:spTgt spid="93"/>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10"/>
                                        </p:tgtEl>
                                        <p:attrNameLst>
                                          <p:attrName>style.visibility</p:attrName>
                                        </p:attrNameLst>
                                      </p:cBhvr>
                                      <p:to>
                                        <p:strVal val="visible"/>
                                      </p:to>
                                    </p:set>
                                    <p:anim calcmode="lin" valueType="num">
                                      <p:cBhvr additive="base">
                                        <p:cTn id="74" dur="3000" fill="hold"/>
                                        <p:tgtEl>
                                          <p:spTgt spid="110"/>
                                        </p:tgtEl>
                                        <p:attrNameLst>
                                          <p:attrName>ppt_x</p:attrName>
                                        </p:attrNameLst>
                                      </p:cBhvr>
                                      <p:tavLst>
                                        <p:tav tm="0">
                                          <p:val>
                                            <p:strVal val="1+#ppt_w/2"/>
                                          </p:val>
                                        </p:tav>
                                        <p:tav tm="100000">
                                          <p:val>
                                            <p:strVal val="#ppt_x"/>
                                          </p:val>
                                        </p:tav>
                                      </p:tavLst>
                                    </p:anim>
                                    <p:anim calcmode="lin" valueType="num">
                                      <p:cBhvr additive="base">
                                        <p:cTn id="75" dur="3000" fill="hold"/>
                                        <p:tgtEl>
                                          <p:spTgt spid="11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11"/>
                                        </p:tgtEl>
                                        <p:attrNameLst>
                                          <p:attrName>style.visibility</p:attrName>
                                        </p:attrNameLst>
                                      </p:cBhvr>
                                      <p:to>
                                        <p:strVal val="visible"/>
                                      </p:to>
                                    </p:set>
                                    <p:anim calcmode="lin" valueType="num">
                                      <p:cBhvr additive="base">
                                        <p:cTn id="78" dur="3000" fill="hold"/>
                                        <p:tgtEl>
                                          <p:spTgt spid="111"/>
                                        </p:tgtEl>
                                        <p:attrNameLst>
                                          <p:attrName>ppt_x</p:attrName>
                                        </p:attrNameLst>
                                      </p:cBhvr>
                                      <p:tavLst>
                                        <p:tav tm="0">
                                          <p:val>
                                            <p:strVal val="1+#ppt_w/2"/>
                                          </p:val>
                                        </p:tav>
                                        <p:tav tm="100000">
                                          <p:val>
                                            <p:strVal val="#ppt_x"/>
                                          </p:val>
                                        </p:tav>
                                      </p:tavLst>
                                    </p:anim>
                                    <p:anim calcmode="lin" valueType="num">
                                      <p:cBhvr additive="base">
                                        <p:cTn id="79" dur="3000" fill="hold"/>
                                        <p:tgtEl>
                                          <p:spTgt spid="111"/>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12"/>
                                        </p:tgtEl>
                                        <p:attrNameLst>
                                          <p:attrName>style.visibility</p:attrName>
                                        </p:attrNameLst>
                                      </p:cBhvr>
                                      <p:to>
                                        <p:strVal val="visible"/>
                                      </p:to>
                                    </p:set>
                                    <p:anim calcmode="lin" valueType="num">
                                      <p:cBhvr additive="base">
                                        <p:cTn id="82" dur="3000" fill="hold"/>
                                        <p:tgtEl>
                                          <p:spTgt spid="112"/>
                                        </p:tgtEl>
                                        <p:attrNameLst>
                                          <p:attrName>ppt_x</p:attrName>
                                        </p:attrNameLst>
                                      </p:cBhvr>
                                      <p:tavLst>
                                        <p:tav tm="0">
                                          <p:val>
                                            <p:strVal val="1+#ppt_w/2"/>
                                          </p:val>
                                        </p:tav>
                                        <p:tav tm="100000">
                                          <p:val>
                                            <p:strVal val="#ppt_x"/>
                                          </p:val>
                                        </p:tav>
                                      </p:tavLst>
                                    </p:anim>
                                    <p:anim calcmode="lin" valueType="num">
                                      <p:cBhvr additive="base">
                                        <p:cTn id="83" dur="3000" fill="hold"/>
                                        <p:tgtEl>
                                          <p:spTgt spid="112"/>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13"/>
                                        </p:tgtEl>
                                        <p:attrNameLst>
                                          <p:attrName>style.visibility</p:attrName>
                                        </p:attrNameLst>
                                      </p:cBhvr>
                                      <p:to>
                                        <p:strVal val="visible"/>
                                      </p:to>
                                    </p:set>
                                    <p:anim calcmode="lin" valueType="num">
                                      <p:cBhvr additive="base">
                                        <p:cTn id="86" dur="3000" fill="hold"/>
                                        <p:tgtEl>
                                          <p:spTgt spid="113"/>
                                        </p:tgtEl>
                                        <p:attrNameLst>
                                          <p:attrName>ppt_x</p:attrName>
                                        </p:attrNameLst>
                                      </p:cBhvr>
                                      <p:tavLst>
                                        <p:tav tm="0">
                                          <p:val>
                                            <p:strVal val="1+#ppt_w/2"/>
                                          </p:val>
                                        </p:tav>
                                        <p:tav tm="100000">
                                          <p:val>
                                            <p:strVal val="#ppt_x"/>
                                          </p:val>
                                        </p:tav>
                                      </p:tavLst>
                                    </p:anim>
                                    <p:anim calcmode="lin" valueType="num">
                                      <p:cBhvr additive="base">
                                        <p:cTn id="87" dur="3000" fill="hold"/>
                                        <p:tgtEl>
                                          <p:spTgt spid="113"/>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14"/>
                                        </p:tgtEl>
                                        <p:attrNameLst>
                                          <p:attrName>style.visibility</p:attrName>
                                        </p:attrNameLst>
                                      </p:cBhvr>
                                      <p:to>
                                        <p:strVal val="visible"/>
                                      </p:to>
                                    </p:set>
                                    <p:anim calcmode="lin" valueType="num">
                                      <p:cBhvr additive="base">
                                        <p:cTn id="90" dur="3000" fill="hold"/>
                                        <p:tgtEl>
                                          <p:spTgt spid="114"/>
                                        </p:tgtEl>
                                        <p:attrNameLst>
                                          <p:attrName>ppt_x</p:attrName>
                                        </p:attrNameLst>
                                      </p:cBhvr>
                                      <p:tavLst>
                                        <p:tav tm="0">
                                          <p:val>
                                            <p:strVal val="1+#ppt_w/2"/>
                                          </p:val>
                                        </p:tav>
                                        <p:tav tm="100000">
                                          <p:val>
                                            <p:strVal val="#ppt_x"/>
                                          </p:val>
                                        </p:tav>
                                      </p:tavLst>
                                    </p:anim>
                                    <p:anim calcmode="lin" valueType="num">
                                      <p:cBhvr additive="base">
                                        <p:cTn id="91" dur="3000" fill="hold"/>
                                        <p:tgtEl>
                                          <p:spTgt spid="11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15"/>
                                        </p:tgtEl>
                                        <p:attrNameLst>
                                          <p:attrName>style.visibility</p:attrName>
                                        </p:attrNameLst>
                                      </p:cBhvr>
                                      <p:to>
                                        <p:strVal val="visible"/>
                                      </p:to>
                                    </p:set>
                                    <p:anim calcmode="lin" valueType="num">
                                      <p:cBhvr additive="base">
                                        <p:cTn id="94" dur="3000" fill="hold"/>
                                        <p:tgtEl>
                                          <p:spTgt spid="115"/>
                                        </p:tgtEl>
                                        <p:attrNameLst>
                                          <p:attrName>ppt_x</p:attrName>
                                        </p:attrNameLst>
                                      </p:cBhvr>
                                      <p:tavLst>
                                        <p:tav tm="0">
                                          <p:val>
                                            <p:strVal val="1+#ppt_w/2"/>
                                          </p:val>
                                        </p:tav>
                                        <p:tav tm="100000">
                                          <p:val>
                                            <p:strVal val="#ppt_x"/>
                                          </p:val>
                                        </p:tav>
                                      </p:tavLst>
                                    </p:anim>
                                    <p:anim calcmode="lin" valueType="num">
                                      <p:cBhvr additive="base">
                                        <p:cTn id="95" dur="3000" fill="hold"/>
                                        <p:tgtEl>
                                          <p:spTgt spid="115"/>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16"/>
                                        </p:tgtEl>
                                        <p:attrNameLst>
                                          <p:attrName>style.visibility</p:attrName>
                                        </p:attrNameLst>
                                      </p:cBhvr>
                                      <p:to>
                                        <p:strVal val="visible"/>
                                      </p:to>
                                    </p:set>
                                    <p:anim calcmode="lin" valueType="num">
                                      <p:cBhvr additive="base">
                                        <p:cTn id="98" dur="3000" fill="hold"/>
                                        <p:tgtEl>
                                          <p:spTgt spid="116"/>
                                        </p:tgtEl>
                                        <p:attrNameLst>
                                          <p:attrName>ppt_x</p:attrName>
                                        </p:attrNameLst>
                                      </p:cBhvr>
                                      <p:tavLst>
                                        <p:tav tm="0">
                                          <p:val>
                                            <p:strVal val="1+#ppt_w/2"/>
                                          </p:val>
                                        </p:tav>
                                        <p:tav tm="100000">
                                          <p:val>
                                            <p:strVal val="#ppt_x"/>
                                          </p:val>
                                        </p:tav>
                                      </p:tavLst>
                                    </p:anim>
                                    <p:anim calcmode="lin" valueType="num">
                                      <p:cBhvr additive="base">
                                        <p:cTn id="99" dur="3000" fill="hold"/>
                                        <p:tgtEl>
                                          <p:spTgt spid="116"/>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17"/>
                                        </p:tgtEl>
                                        <p:attrNameLst>
                                          <p:attrName>style.visibility</p:attrName>
                                        </p:attrNameLst>
                                      </p:cBhvr>
                                      <p:to>
                                        <p:strVal val="visible"/>
                                      </p:to>
                                    </p:set>
                                    <p:anim calcmode="lin" valueType="num">
                                      <p:cBhvr additive="base">
                                        <p:cTn id="102" dur="3000" fill="hold"/>
                                        <p:tgtEl>
                                          <p:spTgt spid="117"/>
                                        </p:tgtEl>
                                        <p:attrNameLst>
                                          <p:attrName>ppt_x</p:attrName>
                                        </p:attrNameLst>
                                      </p:cBhvr>
                                      <p:tavLst>
                                        <p:tav tm="0">
                                          <p:val>
                                            <p:strVal val="1+#ppt_w/2"/>
                                          </p:val>
                                        </p:tav>
                                        <p:tav tm="100000">
                                          <p:val>
                                            <p:strVal val="#ppt_x"/>
                                          </p:val>
                                        </p:tav>
                                      </p:tavLst>
                                    </p:anim>
                                    <p:anim calcmode="lin" valueType="num">
                                      <p:cBhvr additive="base">
                                        <p:cTn id="103" dur="3000" fill="hold"/>
                                        <p:tgtEl>
                                          <p:spTgt spid="117"/>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18"/>
                                        </p:tgtEl>
                                        <p:attrNameLst>
                                          <p:attrName>style.visibility</p:attrName>
                                        </p:attrNameLst>
                                      </p:cBhvr>
                                      <p:to>
                                        <p:strVal val="visible"/>
                                      </p:to>
                                    </p:set>
                                    <p:anim calcmode="lin" valueType="num">
                                      <p:cBhvr additive="base">
                                        <p:cTn id="106" dur="3000" fill="hold"/>
                                        <p:tgtEl>
                                          <p:spTgt spid="118"/>
                                        </p:tgtEl>
                                        <p:attrNameLst>
                                          <p:attrName>ppt_x</p:attrName>
                                        </p:attrNameLst>
                                      </p:cBhvr>
                                      <p:tavLst>
                                        <p:tav tm="0">
                                          <p:val>
                                            <p:strVal val="1+#ppt_w/2"/>
                                          </p:val>
                                        </p:tav>
                                        <p:tav tm="100000">
                                          <p:val>
                                            <p:strVal val="#ppt_x"/>
                                          </p:val>
                                        </p:tav>
                                      </p:tavLst>
                                    </p:anim>
                                    <p:anim calcmode="lin" valueType="num">
                                      <p:cBhvr additive="base">
                                        <p:cTn id="107" dur="3000" fill="hold"/>
                                        <p:tgtEl>
                                          <p:spTgt spid="1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119"/>
                                        </p:tgtEl>
                                        <p:attrNameLst>
                                          <p:attrName>style.visibility</p:attrName>
                                        </p:attrNameLst>
                                      </p:cBhvr>
                                      <p:to>
                                        <p:strVal val="visible"/>
                                      </p:to>
                                    </p:set>
                                    <p:anim calcmode="lin" valueType="num">
                                      <p:cBhvr additive="base">
                                        <p:cTn id="110" dur="3000" fill="hold"/>
                                        <p:tgtEl>
                                          <p:spTgt spid="119"/>
                                        </p:tgtEl>
                                        <p:attrNameLst>
                                          <p:attrName>ppt_x</p:attrName>
                                        </p:attrNameLst>
                                      </p:cBhvr>
                                      <p:tavLst>
                                        <p:tav tm="0">
                                          <p:val>
                                            <p:strVal val="1+#ppt_w/2"/>
                                          </p:val>
                                        </p:tav>
                                        <p:tav tm="100000">
                                          <p:val>
                                            <p:strVal val="#ppt_x"/>
                                          </p:val>
                                        </p:tav>
                                      </p:tavLst>
                                    </p:anim>
                                    <p:anim calcmode="lin" valueType="num">
                                      <p:cBhvr additive="base">
                                        <p:cTn id="111" dur="3000" fill="hold"/>
                                        <p:tgtEl>
                                          <p:spTgt spid="119"/>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120"/>
                                        </p:tgtEl>
                                        <p:attrNameLst>
                                          <p:attrName>style.visibility</p:attrName>
                                        </p:attrNameLst>
                                      </p:cBhvr>
                                      <p:to>
                                        <p:strVal val="visible"/>
                                      </p:to>
                                    </p:set>
                                    <p:anim calcmode="lin" valueType="num">
                                      <p:cBhvr additive="base">
                                        <p:cTn id="114" dur="3000" fill="hold"/>
                                        <p:tgtEl>
                                          <p:spTgt spid="120"/>
                                        </p:tgtEl>
                                        <p:attrNameLst>
                                          <p:attrName>ppt_x</p:attrName>
                                        </p:attrNameLst>
                                      </p:cBhvr>
                                      <p:tavLst>
                                        <p:tav tm="0">
                                          <p:val>
                                            <p:strVal val="1+#ppt_w/2"/>
                                          </p:val>
                                        </p:tav>
                                        <p:tav tm="100000">
                                          <p:val>
                                            <p:strVal val="#ppt_x"/>
                                          </p:val>
                                        </p:tav>
                                      </p:tavLst>
                                    </p:anim>
                                    <p:anim calcmode="lin" valueType="num">
                                      <p:cBhvr additive="base">
                                        <p:cTn id="115" dur="3000" fill="hold"/>
                                        <p:tgtEl>
                                          <p:spTgt spid="12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121"/>
                                        </p:tgtEl>
                                        <p:attrNameLst>
                                          <p:attrName>style.visibility</p:attrName>
                                        </p:attrNameLst>
                                      </p:cBhvr>
                                      <p:to>
                                        <p:strVal val="visible"/>
                                      </p:to>
                                    </p:set>
                                    <p:anim calcmode="lin" valueType="num">
                                      <p:cBhvr additive="base">
                                        <p:cTn id="118" dur="3000" fill="hold"/>
                                        <p:tgtEl>
                                          <p:spTgt spid="121"/>
                                        </p:tgtEl>
                                        <p:attrNameLst>
                                          <p:attrName>ppt_x</p:attrName>
                                        </p:attrNameLst>
                                      </p:cBhvr>
                                      <p:tavLst>
                                        <p:tav tm="0">
                                          <p:val>
                                            <p:strVal val="1+#ppt_w/2"/>
                                          </p:val>
                                        </p:tav>
                                        <p:tav tm="100000">
                                          <p:val>
                                            <p:strVal val="#ppt_x"/>
                                          </p:val>
                                        </p:tav>
                                      </p:tavLst>
                                    </p:anim>
                                    <p:anim calcmode="lin" valueType="num">
                                      <p:cBhvr additive="base">
                                        <p:cTn id="119" dur="3000" fill="hold"/>
                                        <p:tgtEl>
                                          <p:spTgt spid="121"/>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122"/>
                                        </p:tgtEl>
                                        <p:attrNameLst>
                                          <p:attrName>style.visibility</p:attrName>
                                        </p:attrNameLst>
                                      </p:cBhvr>
                                      <p:to>
                                        <p:strVal val="visible"/>
                                      </p:to>
                                    </p:set>
                                    <p:anim calcmode="lin" valueType="num">
                                      <p:cBhvr additive="base">
                                        <p:cTn id="122" dur="3000" fill="hold"/>
                                        <p:tgtEl>
                                          <p:spTgt spid="122"/>
                                        </p:tgtEl>
                                        <p:attrNameLst>
                                          <p:attrName>ppt_x</p:attrName>
                                        </p:attrNameLst>
                                      </p:cBhvr>
                                      <p:tavLst>
                                        <p:tav tm="0">
                                          <p:val>
                                            <p:strVal val="1+#ppt_w/2"/>
                                          </p:val>
                                        </p:tav>
                                        <p:tav tm="100000">
                                          <p:val>
                                            <p:strVal val="#ppt_x"/>
                                          </p:val>
                                        </p:tav>
                                      </p:tavLst>
                                    </p:anim>
                                    <p:anim calcmode="lin" valueType="num">
                                      <p:cBhvr additive="base">
                                        <p:cTn id="123" dur="3000" fill="hold"/>
                                        <p:tgtEl>
                                          <p:spTgt spid="122"/>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123"/>
                                        </p:tgtEl>
                                        <p:attrNameLst>
                                          <p:attrName>style.visibility</p:attrName>
                                        </p:attrNameLst>
                                      </p:cBhvr>
                                      <p:to>
                                        <p:strVal val="visible"/>
                                      </p:to>
                                    </p:set>
                                    <p:anim calcmode="lin" valueType="num">
                                      <p:cBhvr additive="base">
                                        <p:cTn id="126" dur="3000" fill="hold"/>
                                        <p:tgtEl>
                                          <p:spTgt spid="123"/>
                                        </p:tgtEl>
                                        <p:attrNameLst>
                                          <p:attrName>ppt_x</p:attrName>
                                        </p:attrNameLst>
                                      </p:cBhvr>
                                      <p:tavLst>
                                        <p:tav tm="0">
                                          <p:val>
                                            <p:strVal val="1+#ppt_w/2"/>
                                          </p:val>
                                        </p:tav>
                                        <p:tav tm="100000">
                                          <p:val>
                                            <p:strVal val="#ppt_x"/>
                                          </p:val>
                                        </p:tav>
                                      </p:tavLst>
                                    </p:anim>
                                    <p:anim calcmode="lin" valueType="num">
                                      <p:cBhvr additive="base">
                                        <p:cTn id="127" dur="3000" fill="hold"/>
                                        <p:tgtEl>
                                          <p:spTgt spid="123"/>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124"/>
                                        </p:tgtEl>
                                        <p:attrNameLst>
                                          <p:attrName>style.visibility</p:attrName>
                                        </p:attrNameLst>
                                      </p:cBhvr>
                                      <p:to>
                                        <p:strVal val="visible"/>
                                      </p:to>
                                    </p:set>
                                    <p:anim calcmode="lin" valueType="num">
                                      <p:cBhvr additive="base">
                                        <p:cTn id="130" dur="3000" fill="hold"/>
                                        <p:tgtEl>
                                          <p:spTgt spid="124"/>
                                        </p:tgtEl>
                                        <p:attrNameLst>
                                          <p:attrName>ppt_x</p:attrName>
                                        </p:attrNameLst>
                                      </p:cBhvr>
                                      <p:tavLst>
                                        <p:tav tm="0">
                                          <p:val>
                                            <p:strVal val="1+#ppt_w/2"/>
                                          </p:val>
                                        </p:tav>
                                        <p:tav tm="100000">
                                          <p:val>
                                            <p:strVal val="#ppt_x"/>
                                          </p:val>
                                        </p:tav>
                                      </p:tavLst>
                                    </p:anim>
                                    <p:anim calcmode="lin" valueType="num">
                                      <p:cBhvr additive="base">
                                        <p:cTn id="131" dur="3000" fill="hold"/>
                                        <p:tgtEl>
                                          <p:spTgt spid="124"/>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125"/>
                                        </p:tgtEl>
                                        <p:attrNameLst>
                                          <p:attrName>style.visibility</p:attrName>
                                        </p:attrNameLst>
                                      </p:cBhvr>
                                      <p:to>
                                        <p:strVal val="visible"/>
                                      </p:to>
                                    </p:set>
                                    <p:anim calcmode="lin" valueType="num">
                                      <p:cBhvr additive="base">
                                        <p:cTn id="134" dur="3000" fill="hold"/>
                                        <p:tgtEl>
                                          <p:spTgt spid="125"/>
                                        </p:tgtEl>
                                        <p:attrNameLst>
                                          <p:attrName>ppt_x</p:attrName>
                                        </p:attrNameLst>
                                      </p:cBhvr>
                                      <p:tavLst>
                                        <p:tav tm="0">
                                          <p:val>
                                            <p:strVal val="1+#ppt_w/2"/>
                                          </p:val>
                                        </p:tav>
                                        <p:tav tm="100000">
                                          <p:val>
                                            <p:strVal val="#ppt_x"/>
                                          </p:val>
                                        </p:tav>
                                      </p:tavLst>
                                    </p:anim>
                                    <p:anim calcmode="lin" valueType="num">
                                      <p:cBhvr additive="base">
                                        <p:cTn id="135" dur="3000" fill="hold"/>
                                        <p:tgtEl>
                                          <p:spTgt spid="125"/>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7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9"/>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80"/>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8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8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8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85"/>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8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8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8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89"/>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9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91"/>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92"/>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9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110"/>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3"/>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16"/>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1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18"/>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19"/>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20"/>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21"/>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3"/>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24"/>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25"/>
                                        </p:tgtEl>
                                        <p:attrNameLst>
                                          <p:attrName>r</p:attrName>
                                        </p:attrNameLst>
                                      </p:cBhvr>
                                    </p:animRot>
                                  </p:childTnLst>
                                </p:cTn>
                              </p:par>
                            </p:childTnLst>
                          </p:cTn>
                        </p:par>
                        <p:par>
                          <p:cTn id="200" fill="hold">
                            <p:stCondLst>
                              <p:cond delay="3000"/>
                            </p:stCondLst>
                            <p:childTnLst>
                              <p:par>
                                <p:cTn id="201" presetID="2" presetClass="exit" presetSubtype="4" fill="hold" grpId="2" nodeType="afterEffect">
                                  <p:stCondLst>
                                    <p:cond delay="0"/>
                                  </p:stCondLst>
                                  <p:childTnLst>
                                    <p:anim calcmode="lin" valueType="num">
                                      <p:cBhvr additive="base">
                                        <p:cTn id="202" dur="3000"/>
                                        <p:tgtEl>
                                          <p:spTgt spid="78"/>
                                        </p:tgtEl>
                                        <p:attrNameLst>
                                          <p:attrName>ppt_x</p:attrName>
                                        </p:attrNameLst>
                                      </p:cBhvr>
                                      <p:tavLst>
                                        <p:tav tm="0">
                                          <p:val>
                                            <p:strVal val="ppt_x"/>
                                          </p:val>
                                        </p:tav>
                                        <p:tav tm="100000">
                                          <p:val>
                                            <p:strVal val="ppt_x"/>
                                          </p:val>
                                        </p:tav>
                                      </p:tavLst>
                                    </p:anim>
                                    <p:anim calcmode="lin" valueType="num">
                                      <p:cBhvr additive="base">
                                        <p:cTn id="203" dur="3000"/>
                                        <p:tgtEl>
                                          <p:spTgt spid="78"/>
                                        </p:tgtEl>
                                        <p:attrNameLst>
                                          <p:attrName>ppt_y</p:attrName>
                                        </p:attrNameLst>
                                      </p:cBhvr>
                                      <p:tavLst>
                                        <p:tav tm="0">
                                          <p:val>
                                            <p:strVal val="ppt_y"/>
                                          </p:val>
                                        </p:tav>
                                        <p:tav tm="100000">
                                          <p:val>
                                            <p:strVal val="1+ppt_h/2"/>
                                          </p:val>
                                        </p:tav>
                                      </p:tavLst>
                                    </p:anim>
                                    <p:set>
                                      <p:cBhvr>
                                        <p:cTn id="204" dur="1" fill="hold">
                                          <p:stCondLst>
                                            <p:cond delay="2999"/>
                                          </p:stCondLst>
                                        </p:cTn>
                                        <p:tgtEl>
                                          <p:spTgt spid="78"/>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79"/>
                                        </p:tgtEl>
                                        <p:attrNameLst>
                                          <p:attrName>ppt_x</p:attrName>
                                        </p:attrNameLst>
                                      </p:cBhvr>
                                      <p:tavLst>
                                        <p:tav tm="0">
                                          <p:val>
                                            <p:strVal val="ppt_x"/>
                                          </p:val>
                                        </p:tav>
                                        <p:tav tm="100000">
                                          <p:val>
                                            <p:strVal val="ppt_x"/>
                                          </p:val>
                                        </p:tav>
                                      </p:tavLst>
                                    </p:anim>
                                    <p:anim calcmode="lin" valueType="num">
                                      <p:cBhvr additive="base">
                                        <p:cTn id="207" dur="3000"/>
                                        <p:tgtEl>
                                          <p:spTgt spid="79"/>
                                        </p:tgtEl>
                                        <p:attrNameLst>
                                          <p:attrName>ppt_y</p:attrName>
                                        </p:attrNameLst>
                                      </p:cBhvr>
                                      <p:tavLst>
                                        <p:tav tm="0">
                                          <p:val>
                                            <p:strVal val="ppt_y"/>
                                          </p:val>
                                        </p:tav>
                                        <p:tav tm="100000">
                                          <p:val>
                                            <p:strVal val="1+ppt_h/2"/>
                                          </p:val>
                                        </p:tav>
                                      </p:tavLst>
                                    </p:anim>
                                    <p:set>
                                      <p:cBhvr>
                                        <p:cTn id="208" dur="1" fill="hold">
                                          <p:stCondLst>
                                            <p:cond delay="2999"/>
                                          </p:stCondLst>
                                        </p:cTn>
                                        <p:tgtEl>
                                          <p:spTgt spid="79"/>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80"/>
                                        </p:tgtEl>
                                        <p:attrNameLst>
                                          <p:attrName>ppt_x</p:attrName>
                                        </p:attrNameLst>
                                      </p:cBhvr>
                                      <p:tavLst>
                                        <p:tav tm="0">
                                          <p:val>
                                            <p:strVal val="ppt_x"/>
                                          </p:val>
                                        </p:tav>
                                        <p:tav tm="100000">
                                          <p:val>
                                            <p:strVal val="ppt_x"/>
                                          </p:val>
                                        </p:tav>
                                      </p:tavLst>
                                    </p:anim>
                                    <p:anim calcmode="lin" valueType="num">
                                      <p:cBhvr additive="base">
                                        <p:cTn id="211" dur="3000"/>
                                        <p:tgtEl>
                                          <p:spTgt spid="80"/>
                                        </p:tgtEl>
                                        <p:attrNameLst>
                                          <p:attrName>ppt_y</p:attrName>
                                        </p:attrNameLst>
                                      </p:cBhvr>
                                      <p:tavLst>
                                        <p:tav tm="0">
                                          <p:val>
                                            <p:strVal val="ppt_y"/>
                                          </p:val>
                                        </p:tav>
                                        <p:tav tm="100000">
                                          <p:val>
                                            <p:strVal val="1+ppt_h/2"/>
                                          </p:val>
                                        </p:tav>
                                      </p:tavLst>
                                    </p:anim>
                                    <p:set>
                                      <p:cBhvr>
                                        <p:cTn id="212" dur="1" fill="hold">
                                          <p:stCondLst>
                                            <p:cond delay="2999"/>
                                          </p:stCondLst>
                                        </p:cTn>
                                        <p:tgtEl>
                                          <p:spTgt spid="80"/>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3000"/>
                                        <p:tgtEl>
                                          <p:spTgt spid="81"/>
                                        </p:tgtEl>
                                        <p:attrNameLst>
                                          <p:attrName>ppt_x</p:attrName>
                                        </p:attrNameLst>
                                      </p:cBhvr>
                                      <p:tavLst>
                                        <p:tav tm="0">
                                          <p:val>
                                            <p:strVal val="ppt_x"/>
                                          </p:val>
                                        </p:tav>
                                        <p:tav tm="100000">
                                          <p:val>
                                            <p:strVal val="ppt_x"/>
                                          </p:val>
                                        </p:tav>
                                      </p:tavLst>
                                    </p:anim>
                                    <p:anim calcmode="lin" valueType="num">
                                      <p:cBhvr additive="base">
                                        <p:cTn id="215" dur="3000"/>
                                        <p:tgtEl>
                                          <p:spTgt spid="81"/>
                                        </p:tgtEl>
                                        <p:attrNameLst>
                                          <p:attrName>ppt_y</p:attrName>
                                        </p:attrNameLst>
                                      </p:cBhvr>
                                      <p:tavLst>
                                        <p:tav tm="0">
                                          <p:val>
                                            <p:strVal val="ppt_y"/>
                                          </p:val>
                                        </p:tav>
                                        <p:tav tm="100000">
                                          <p:val>
                                            <p:strVal val="1+ppt_h/2"/>
                                          </p:val>
                                        </p:tav>
                                      </p:tavLst>
                                    </p:anim>
                                    <p:set>
                                      <p:cBhvr>
                                        <p:cTn id="216" dur="1" fill="hold">
                                          <p:stCondLst>
                                            <p:cond delay="2999"/>
                                          </p:stCondLst>
                                        </p:cTn>
                                        <p:tgtEl>
                                          <p:spTgt spid="81"/>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82"/>
                                        </p:tgtEl>
                                        <p:attrNameLst>
                                          <p:attrName>ppt_x</p:attrName>
                                        </p:attrNameLst>
                                      </p:cBhvr>
                                      <p:tavLst>
                                        <p:tav tm="0">
                                          <p:val>
                                            <p:strVal val="ppt_x"/>
                                          </p:val>
                                        </p:tav>
                                        <p:tav tm="100000">
                                          <p:val>
                                            <p:strVal val="ppt_x"/>
                                          </p:val>
                                        </p:tav>
                                      </p:tavLst>
                                    </p:anim>
                                    <p:anim calcmode="lin" valueType="num">
                                      <p:cBhvr additive="base">
                                        <p:cTn id="219" dur="3000"/>
                                        <p:tgtEl>
                                          <p:spTgt spid="82"/>
                                        </p:tgtEl>
                                        <p:attrNameLst>
                                          <p:attrName>ppt_y</p:attrName>
                                        </p:attrNameLst>
                                      </p:cBhvr>
                                      <p:tavLst>
                                        <p:tav tm="0">
                                          <p:val>
                                            <p:strVal val="ppt_y"/>
                                          </p:val>
                                        </p:tav>
                                        <p:tav tm="100000">
                                          <p:val>
                                            <p:strVal val="1+ppt_h/2"/>
                                          </p:val>
                                        </p:tav>
                                      </p:tavLst>
                                    </p:anim>
                                    <p:set>
                                      <p:cBhvr>
                                        <p:cTn id="220" dur="1" fill="hold">
                                          <p:stCondLst>
                                            <p:cond delay="2999"/>
                                          </p:stCondLst>
                                        </p:cTn>
                                        <p:tgtEl>
                                          <p:spTgt spid="82"/>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3000"/>
                                        <p:tgtEl>
                                          <p:spTgt spid="83"/>
                                        </p:tgtEl>
                                        <p:attrNameLst>
                                          <p:attrName>ppt_x</p:attrName>
                                        </p:attrNameLst>
                                      </p:cBhvr>
                                      <p:tavLst>
                                        <p:tav tm="0">
                                          <p:val>
                                            <p:strVal val="ppt_x"/>
                                          </p:val>
                                        </p:tav>
                                        <p:tav tm="100000">
                                          <p:val>
                                            <p:strVal val="ppt_x"/>
                                          </p:val>
                                        </p:tav>
                                      </p:tavLst>
                                    </p:anim>
                                    <p:anim calcmode="lin" valueType="num">
                                      <p:cBhvr additive="base">
                                        <p:cTn id="223" dur="3000"/>
                                        <p:tgtEl>
                                          <p:spTgt spid="83"/>
                                        </p:tgtEl>
                                        <p:attrNameLst>
                                          <p:attrName>ppt_y</p:attrName>
                                        </p:attrNameLst>
                                      </p:cBhvr>
                                      <p:tavLst>
                                        <p:tav tm="0">
                                          <p:val>
                                            <p:strVal val="ppt_y"/>
                                          </p:val>
                                        </p:tav>
                                        <p:tav tm="100000">
                                          <p:val>
                                            <p:strVal val="1+ppt_h/2"/>
                                          </p:val>
                                        </p:tav>
                                      </p:tavLst>
                                    </p:anim>
                                    <p:set>
                                      <p:cBhvr>
                                        <p:cTn id="224" dur="1" fill="hold">
                                          <p:stCondLst>
                                            <p:cond delay="2999"/>
                                          </p:stCondLst>
                                        </p:cTn>
                                        <p:tgtEl>
                                          <p:spTgt spid="83"/>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84"/>
                                        </p:tgtEl>
                                        <p:attrNameLst>
                                          <p:attrName>ppt_x</p:attrName>
                                        </p:attrNameLst>
                                      </p:cBhvr>
                                      <p:tavLst>
                                        <p:tav tm="0">
                                          <p:val>
                                            <p:strVal val="ppt_x"/>
                                          </p:val>
                                        </p:tav>
                                        <p:tav tm="100000">
                                          <p:val>
                                            <p:strVal val="ppt_x"/>
                                          </p:val>
                                        </p:tav>
                                      </p:tavLst>
                                    </p:anim>
                                    <p:anim calcmode="lin" valueType="num">
                                      <p:cBhvr additive="base">
                                        <p:cTn id="227" dur="3000"/>
                                        <p:tgtEl>
                                          <p:spTgt spid="84"/>
                                        </p:tgtEl>
                                        <p:attrNameLst>
                                          <p:attrName>ppt_y</p:attrName>
                                        </p:attrNameLst>
                                      </p:cBhvr>
                                      <p:tavLst>
                                        <p:tav tm="0">
                                          <p:val>
                                            <p:strVal val="ppt_y"/>
                                          </p:val>
                                        </p:tav>
                                        <p:tav tm="100000">
                                          <p:val>
                                            <p:strVal val="1+ppt_h/2"/>
                                          </p:val>
                                        </p:tav>
                                      </p:tavLst>
                                    </p:anim>
                                    <p:set>
                                      <p:cBhvr>
                                        <p:cTn id="228" dur="1" fill="hold">
                                          <p:stCondLst>
                                            <p:cond delay="2999"/>
                                          </p:stCondLst>
                                        </p:cTn>
                                        <p:tgtEl>
                                          <p:spTgt spid="84"/>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85"/>
                                        </p:tgtEl>
                                        <p:attrNameLst>
                                          <p:attrName>ppt_x</p:attrName>
                                        </p:attrNameLst>
                                      </p:cBhvr>
                                      <p:tavLst>
                                        <p:tav tm="0">
                                          <p:val>
                                            <p:strVal val="ppt_x"/>
                                          </p:val>
                                        </p:tav>
                                        <p:tav tm="100000">
                                          <p:val>
                                            <p:strVal val="ppt_x"/>
                                          </p:val>
                                        </p:tav>
                                      </p:tavLst>
                                    </p:anim>
                                    <p:anim calcmode="lin" valueType="num">
                                      <p:cBhvr additive="base">
                                        <p:cTn id="231" dur="3000"/>
                                        <p:tgtEl>
                                          <p:spTgt spid="85"/>
                                        </p:tgtEl>
                                        <p:attrNameLst>
                                          <p:attrName>ppt_y</p:attrName>
                                        </p:attrNameLst>
                                      </p:cBhvr>
                                      <p:tavLst>
                                        <p:tav tm="0">
                                          <p:val>
                                            <p:strVal val="ppt_y"/>
                                          </p:val>
                                        </p:tav>
                                        <p:tav tm="100000">
                                          <p:val>
                                            <p:strVal val="1+ppt_h/2"/>
                                          </p:val>
                                        </p:tav>
                                      </p:tavLst>
                                    </p:anim>
                                    <p:set>
                                      <p:cBhvr>
                                        <p:cTn id="232" dur="1" fill="hold">
                                          <p:stCondLst>
                                            <p:cond delay="2999"/>
                                          </p:stCondLst>
                                        </p:cTn>
                                        <p:tgtEl>
                                          <p:spTgt spid="85"/>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86"/>
                                        </p:tgtEl>
                                        <p:attrNameLst>
                                          <p:attrName>ppt_x</p:attrName>
                                        </p:attrNameLst>
                                      </p:cBhvr>
                                      <p:tavLst>
                                        <p:tav tm="0">
                                          <p:val>
                                            <p:strVal val="ppt_x"/>
                                          </p:val>
                                        </p:tav>
                                        <p:tav tm="100000">
                                          <p:val>
                                            <p:strVal val="ppt_x"/>
                                          </p:val>
                                        </p:tav>
                                      </p:tavLst>
                                    </p:anim>
                                    <p:anim calcmode="lin" valueType="num">
                                      <p:cBhvr additive="base">
                                        <p:cTn id="235" dur="3000"/>
                                        <p:tgtEl>
                                          <p:spTgt spid="86"/>
                                        </p:tgtEl>
                                        <p:attrNameLst>
                                          <p:attrName>ppt_y</p:attrName>
                                        </p:attrNameLst>
                                      </p:cBhvr>
                                      <p:tavLst>
                                        <p:tav tm="0">
                                          <p:val>
                                            <p:strVal val="ppt_y"/>
                                          </p:val>
                                        </p:tav>
                                        <p:tav tm="100000">
                                          <p:val>
                                            <p:strVal val="1+ppt_h/2"/>
                                          </p:val>
                                        </p:tav>
                                      </p:tavLst>
                                    </p:anim>
                                    <p:set>
                                      <p:cBhvr>
                                        <p:cTn id="236" dur="1" fill="hold">
                                          <p:stCondLst>
                                            <p:cond delay="2999"/>
                                          </p:stCondLst>
                                        </p:cTn>
                                        <p:tgtEl>
                                          <p:spTgt spid="86"/>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87"/>
                                        </p:tgtEl>
                                        <p:attrNameLst>
                                          <p:attrName>ppt_x</p:attrName>
                                        </p:attrNameLst>
                                      </p:cBhvr>
                                      <p:tavLst>
                                        <p:tav tm="0">
                                          <p:val>
                                            <p:strVal val="ppt_x"/>
                                          </p:val>
                                        </p:tav>
                                        <p:tav tm="100000">
                                          <p:val>
                                            <p:strVal val="ppt_x"/>
                                          </p:val>
                                        </p:tav>
                                      </p:tavLst>
                                    </p:anim>
                                    <p:anim calcmode="lin" valueType="num">
                                      <p:cBhvr additive="base">
                                        <p:cTn id="239" dur="3000"/>
                                        <p:tgtEl>
                                          <p:spTgt spid="87"/>
                                        </p:tgtEl>
                                        <p:attrNameLst>
                                          <p:attrName>ppt_y</p:attrName>
                                        </p:attrNameLst>
                                      </p:cBhvr>
                                      <p:tavLst>
                                        <p:tav tm="0">
                                          <p:val>
                                            <p:strVal val="ppt_y"/>
                                          </p:val>
                                        </p:tav>
                                        <p:tav tm="100000">
                                          <p:val>
                                            <p:strVal val="1+ppt_h/2"/>
                                          </p:val>
                                        </p:tav>
                                      </p:tavLst>
                                    </p:anim>
                                    <p:set>
                                      <p:cBhvr>
                                        <p:cTn id="240" dur="1" fill="hold">
                                          <p:stCondLst>
                                            <p:cond delay="2999"/>
                                          </p:stCondLst>
                                        </p:cTn>
                                        <p:tgtEl>
                                          <p:spTgt spid="87"/>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88"/>
                                        </p:tgtEl>
                                        <p:attrNameLst>
                                          <p:attrName>ppt_x</p:attrName>
                                        </p:attrNameLst>
                                      </p:cBhvr>
                                      <p:tavLst>
                                        <p:tav tm="0">
                                          <p:val>
                                            <p:strVal val="ppt_x"/>
                                          </p:val>
                                        </p:tav>
                                        <p:tav tm="100000">
                                          <p:val>
                                            <p:strVal val="ppt_x"/>
                                          </p:val>
                                        </p:tav>
                                      </p:tavLst>
                                    </p:anim>
                                    <p:anim calcmode="lin" valueType="num">
                                      <p:cBhvr additive="base">
                                        <p:cTn id="243" dur="3000"/>
                                        <p:tgtEl>
                                          <p:spTgt spid="88"/>
                                        </p:tgtEl>
                                        <p:attrNameLst>
                                          <p:attrName>ppt_y</p:attrName>
                                        </p:attrNameLst>
                                      </p:cBhvr>
                                      <p:tavLst>
                                        <p:tav tm="0">
                                          <p:val>
                                            <p:strVal val="ppt_y"/>
                                          </p:val>
                                        </p:tav>
                                        <p:tav tm="100000">
                                          <p:val>
                                            <p:strVal val="1+ppt_h/2"/>
                                          </p:val>
                                        </p:tav>
                                      </p:tavLst>
                                    </p:anim>
                                    <p:set>
                                      <p:cBhvr>
                                        <p:cTn id="244" dur="1" fill="hold">
                                          <p:stCondLst>
                                            <p:cond delay="2999"/>
                                          </p:stCondLst>
                                        </p:cTn>
                                        <p:tgtEl>
                                          <p:spTgt spid="88"/>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89"/>
                                        </p:tgtEl>
                                        <p:attrNameLst>
                                          <p:attrName>ppt_x</p:attrName>
                                        </p:attrNameLst>
                                      </p:cBhvr>
                                      <p:tavLst>
                                        <p:tav tm="0">
                                          <p:val>
                                            <p:strVal val="ppt_x"/>
                                          </p:val>
                                        </p:tav>
                                        <p:tav tm="100000">
                                          <p:val>
                                            <p:strVal val="ppt_x"/>
                                          </p:val>
                                        </p:tav>
                                      </p:tavLst>
                                    </p:anim>
                                    <p:anim calcmode="lin" valueType="num">
                                      <p:cBhvr additive="base">
                                        <p:cTn id="247" dur="3000"/>
                                        <p:tgtEl>
                                          <p:spTgt spid="89"/>
                                        </p:tgtEl>
                                        <p:attrNameLst>
                                          <p:attrName>ppt_y</p:attrName>
                                        </p:attrNameLst>
                                      </p:cBhvr>
                                      <p:tavLst>
                                        <p:tav tm="0">
                                          <p:val>
                                            <p:strVal val="ppt_y"/>
                                          </p:val>
                                        </p:tav>
                                        <p:tav tm="100000">
                                          <p:val>
                                            <p:strVal val="1+ppt_h/2"/>
                                          </p:val>
                                        </p:tav>
                                      </p:tavLst>
                                    </p:anim>
                                    <p:set>
                                      <p:cBhvr>
                                        <p:cTn id="248" dur="1" fill="hold">
                                          <p:stCondLst>
                                            <p:cond delay="2999"/>
                                          </p:stCondLst>
                                        </p:cTn>
                                        <p:tgtEl>
                                          <p:spTgt spid="89"/>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0"/>
                                        </p:tgtEl>
                                        <p:attrNameLst>
                                          <p:attrName>ppt_x</p:attrName>
                                        </p:attrNameLst>
                                      </p:cBhvr>
                                      <p:tavLst>
                                        <p:tav tm="0">
                                          <p:val>
                                            <p:strVal val="ppt_x"/>
                                          </p:val>
                                        </p:tav>
                                        <p:tav tm="100000">
                                          <p:val>
                                            <p:strVal val="ppt_x"/>
                                          </p:val>
                                        </p:tav>
                                      </p:tavLst>
                                    </p:anim>
                                    <p:anim calcmode="lin" valueType="num">
                                      <p:cBhvr additive="base">
                                        <p:cTn id="251" dur="3000"/>
                                        <p:tgtEl>
                                          <p:spTgt spid="90"/>
                                        </p:tgtEl>
                                        <p:attrNameLst>
                                          <p:attrName>ppt_y</p:attrName>
                                        </p:attrNameLst>
                                      </p:cBhvr>
                                      <p:tavLst>
                                        <p:tav tm="0">
                                          <p:val>
                                            <p:strVal val="ppt_y"/>
                                          </p:val>
                                        </p:tav>
                                        <p:tav tm="100000">
                                          <p:val>
                                            <p:strVal val="1+ppt_h/2"/>
                                          </p:val>
                                        </p:tav>
                                      </p:tavLst>
                                    </p:anim>
                                    <p:set>
                                      <p:cBhvr>
                                        <p:cTn id="252" dur="1" fill="hold">
                                          <p:stCondLst>
                                            <p:cond delay="2999"/>
                                          </p:stCondLst>
                                        </p:cTn>
                                        <p:tgtEl>
                                          <p:spTgt spid="90"/>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3000"/>
                                        <p:tgtEl>
                                          <p:spTgt spid="91"/>
                                        </p:tgtEl>
                                        <p:attrNameLst>
                                          <p:attrName>ppt_x</p:attrName>
                                        </p:attrNameLst>
                                      </p:cBhvr>
                                      <p:tavLst>
                                        <p:tav tm="0">
                                          <p:val>
                                            <p:strVal val="ppt_x"/>
                                          </p:val>
                                        </p:tav>
                                        <p:tav tm="100000">
                                          <p:val>
                                            <p:strVal val="ppt_x"/>
                                          </p:val>
                                        </p:tav>
                                      </p:tavLst>
                                    </p:anim>
                                    <p:anim calcmode="lin" valueType="num">
                                      <p:cBhvr additive="base">
                                        <p:cTn id="255" dur="3000"/>
                                        <p:tgtEl>
                                          <p:spTgt spid="91"/>
                                        </p:tgtEl>
                                        <p:attrNameLst>
                                          <p:attrName>ppt_y</p:attrName>
                                        </p:attrNameLst>
                                      </p:cBhvr>
                                      <p:tavLst>
                                        <p:tav tm="0">
                                          <p:val>
                                            <p:strVal val="ppt_y"/>
                                          </p:val>
                                        </p:tav>
                                        <p:tav tm="100000">
                                          <p:val>
                                            <p:strVal val="1+ppt_h/2"/>
                                          </p:val>
                                        </p:tav>
                                      </p:tavLst>
                                    </p:anim>
                                    <p:set>
                                      <p:cBhvr>
                                        <p:cTn id="256" dur="1" fill="hold">
                                          <p:stCondLst>
                                            <p:cond delay="2999"/>
                                          </p:stCondLst>
                                        </p:cTn>
                                        <p:tgtEl>
                                          <p:spTgt spid="91"/>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92"/>
                                        </p:tgtEl>
                                        <p:attrNameLst>
                                          <p:attrName>ppt_x</p:attrName>
                                        </p:attrNameLst>
                                      </p:cBhvr>
                                      <p:tavLst>
                                        <p:tav tm="0">
                                          <p:val>
                                            <p:strVal val="ppt_x"/>
                                          </p:val>
                                        </p:tav>
                                        <p:tav tm="100000">
                                          <p:val>
                                            <p:strVal val="ppt_x"/>
                                          </p:val>
                                        </p:tav>
                                      </p:tavLst>
                                    </p:anim>
                                    <p:anim calcmode="lin" valueType="num">
                                      <p:cBhvr additive="base">
                                        <p:cTn id="259" dur="3000"/>
                                        <p:tgtEl>
                                          <p:spTgt spid="92"/>
                                        </p:tgtEl>
                                        <p:attrNameLst>
                                          <p:attrName>ppt_y</p:attrName>
                                        </p:attrNameLst>
                                      </p:cBhvr>
                                      <p:tavLst>
                                        <p:tav tm="0">
                                          <p:val>
                                            <p:strVal val="ppt_y"/>
                                          </p:val>
                                        </p:tav>
                                        <p:tav tm="100000">
                                          <p:val>
                                            <p:strVal val="1+ppt_h/2"/>
                                          </p:val>
                                        </p:tav>
                                      </p:tavLst>
                                    </p:anim>
                                    <p:set>
                                      <p:cBhvr>
                                        <p:cTn id="260" dur="1" fill="hold">
                                          <p:stCondLst>
                                            <p:cond delay="2999"/>
                                          </p:stCondLst>
                                        </p:cTn>
                                        <p:tgtEl>
                                          <p:spTgt spid="92"/>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3000"/>
                                        <p:tgtEl>
                                          <p:spTgt spid="93"/>
                                        </p:tgtEl>
                                        <p:attrNameLst>
                                          <p:attrName>ppt_x</p:attrName>
                                        </p:attrNameLst>
                                      </p:cBhvr>
                                      <p:tavLst>
                                        <p:tav tm="0">
                                          <p:val>
                                            <p:strVal val="ppt_x"/>
                                          </p:val>
                                        </p:tav>
                                        <p:tav tm="100000">
                                          <p:val>
                                            <p:strVal val="ppt_x"/>
                                          </p:val>
                                        </p:tav>
                                      </p:tavLst>
                                    </p:anim>
                                    <p:anim calcmode="lin" valueType="num">
                                      <p:cBhvr additive="base">
                                        <p:cTn id="263" dur="3000"/>
                                        <p:tgtEl>
                                          <p:spTgt spid="93"/>
                                        </p:tgtEl>
                                        <p:attrNameLst>
                                          <p:attrName>ppt_y</p:attrName>
                                        </p:attrNameLst>
                                      </p:cBhvr>
                                      <p:tavLst>
                                        <p:tav tm="0">
                                          <p:val>
                                            <p:strVal val="ppt_y"/>
                                          </p:val>
                                        </p:tav>
                                        <p:tav tm="100000">
                                          <p:val>
                                            <p:strVal val="1+ppt_h/2"/>
                                          </p:val>
                                        </p:tav>
                                      </p:tavLst>
                                    </p:anim>
                                    <p:set>
                                      <p:cBhvr>
                                        <p:cTn id="264" dur="1" fill="hold">
                                          <p:stCondLst>
                                            <p:cond delay="2999"/>
                                          </p:stCondLst>
                                        </p:cTn>
                                        <p:tgtEl>
                                          <p:spTgt spid="93"/>
                                        </p:tgtEl>
                                        <p:attrNameLst>
                                          <p:attrName>style.visibility</p:attrName>
                                        </p:attrNameLst>
                                      </p:cBhvr>
                                      <p:to>
                                        <p:strVal val="hidden"/>
                                      </p:to>
                                    </p:set>
                                  </p:childTnLst>
                                </p:cTn>
                              </p:par>
                              <p:par>
                                <p:cTn id="265" presetID="2" presetClass="exit" presetSubtype="1" fill="hold" grpId="2" nodeType="withEffect">
                                  <p:stCondLst>
                                    <p:cond delay="0"/>
                                  </p:stCondLst>
                                  <p:childTnLst>
                                    <p:anim calcmode="lin" valueType="num">
                                      <p:cBhvr additive="base">
                                        <p:cTn id="266" dur="3000"/>
                                        <p:tgtEl>
                                          <p:spTgt spid="110"/>
                                        </p:tgtEl>
                                        <p:attrNameLst>
                                          <p:attrName>ppt_x</p:attrName>
                                        </p:attrNameLst>
                                      </p:cBhvr>
                                      <p:tavLst>
                                        <p:tav tm="0">
                                          <p:val>
                                            <p:strVal val="ppt_x"/>
                                          </p:val>
                                        </p:tav>
                                        <p:tav tm="100000">
                                          <p:val>
                                            <p:strVal val="ppt_x"/>
                                          </p:val>
                                        </p:tav>
                                      </p:tavLst>
                                    </p:anim>
                                    <p:anim calcmode="lin" valueType="num">
                                      <p:cBhvr additive="base">
                                        <p:cTn id="267" dur="3000"/>
                                        <p:tgtEl>
                                          <p:spTgt spid="110"/>
                                        </p:tgtEl>
                                        <p:attrNameLst>
                                          <p:attrName>ppt_y</p:attrName>
                                        </p:attrNameLst>
                                      </p:cBhvr>
                                      <p:tavLst>
                                        <p:tav tm="0">
                                          <p:val>
                                            <p:strVal val="ppt_y"/>
                                          </p:val>
                                        </p:tav>
                                        <p:tav tm="100000">
                                          <p:val>
                                            <p:strVal val="0-ppt_h/2"/>
                                          </p:val>
                                        </p:tav>
                                      </p:tavLst>
                                    </p:anim>
                                    <p:set>
                                      <p:cBhvr>
                                        <p:cTn id="268" dur="1" fill="hold">
                                          <p:stCondLst>
                                            <p:cond delay="2999"/>
                                          </p:stCondLst>
                                        </p:cTn>
                                        <p:tgtEl>
                                          <p:spTgt spid="110"/>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111"/>
                                        </p:tgtEl>
                                        <p:attrNameLst>
                                          <p:attrName>ppt_x</p:attrName>
                                        </p:attrNameLst>
                                      </p:cBhvr>
                                      <p:tavLst>
                                        <p:tav tm="0">
                                          <p:val>
                                            <p:strVal val="ppt_x"/>
                                          </p:val>
                                        </p:tav>
                                        <p:tav tm="100000">
                                          <p:val>
                                            <p:strVal val="ppt_x"/>
                                          </p:val>
                                        </p:tav>
                                      </p:tavLst>
                                    </p:anim>
                                    <p:anim calcmode="lin" valueType="num">
                                      <p:cBhvr additive="base">
                                        <p:cTn id="271" dur="3000"/>
                                        <p:tgtEl>
                                          <p:spTgt spid="111"/>
                                        </p:tgtEl>
                                        <p:attrNameLst>
                                          <p:attrName>ppt_y</p:attrName>
                                        </p:attrNameLst>
                                      </p:cBhvr>
                                      <p:tavLst>
                                        <p:tav tm="0">
                                          <p:val>
                                            <p:strVal val="ppt_y"/>
                                          </p:val>
                                        </p:tav>
                                        <p:tav tm="100000">
                                          <p:val>
                                            <p:strVal val="0-ppt_h/2"/>
                                          </p:val>
                                        </p:tav>
                                      </p:tavLst>
                                    </p:anim>
                                    <p:set>
                                      <p:cBhvr>
                                        <p:cTn id="272" dur="1" fill="hold">
                                          <p:stCondLst>
                                            <p:cond delay="2999"/>
                                          </p:stCondLst>
                                        </p:cTn>
                                        <p:tgtEl>
                                          <p:spTgt spid="111"/>
                                        </p:tgtEl>
                                        <p:attrNameLst>
                                          <p:attrName>style.visibility</p:attrName>
                                        </p:attrNameLst>
                                      </p:cBhvr>
                                      <p:to>
                                        <p:strVal val="hidden"/>
                                      </p:to>
                                    </p:set>
                                  </p:childTnLst>
                                </p:cTn>
                              </p:par>
                              <p:par>
                                <p:cTn id="273" presetID="2" presetClass="exit" presetSubtype="1" fill="hold" grpId="2" nodeType="withEffect">
                                  <p:stCondLst>
                                    <p:cond delay="0"/>
                                  </p:stCondLst>
                                  <p:childTnLst>
                                    <p:anim calcmode="lin" valueType="num">
                                      <p:cBhvr additive="base">
                                        <p:cTn id="274" dur="3000"/>
                                        <p:tgtEl>
                                          <p:spTgt spid="112"/>
                                        </p:tgtEl>
                                        <p:attrNameLst>
                                          <p:attrName>ppt_x</p:attrName>
                                        </p:attrNameLst>
                                      </p:cBhvr>
                                      <p:tavLst>
                                        <p:tav tm="0">
                                          <p:val>
                                            <p:strVal val="ppt_x"/>
                                          </p:val>
                                        </p:tav>
                                        <p:tav tm="100000">
                                          <p:val>
                                            <p:strVal val="ppt_x"/>
                                          </p:val>
                                        </p:tav>
                                      </p:tavLst>
                                    </p:anim>
                                    <p:anim calcmode="lin" valueType="num">
                                      <p:cBhvr additive="base">
                                        <p:cTn id="275" dur="3000"/>
                                        <p:tgtEl>
                                          <p:spTgt spid="112"/>
                                        </p:tgtEl>
                                        <p:attrNameLst>
                                          <p:attrName>ppt_y</p:attrName>
                                        </p:attrNameLst>
                                      </p:cBhvr>
                                      <p:tavLst>
                                        <p:tav tm="0">
                                          <p:val>
                                            <p:strVal val="ppt_y"/>
                                          </p:val>
                                        </p:tav>
                                        <p:tav tm="100000">
                                          <p:val>
                                            <p:strVal val="0-ppt_h/2"/>
                                          </p:val>
                                        </p:tav>
                                      </p:tavLst>
                                    </p:anim>
                                    <p:set>
                                      <p:cBhvr>
                                        <p:cTn id="276" dur="1" fill="hold">
                                          <p:stCondLst>
                                            <p:cond delay="2999"/>
                                          </p:stCondLst>
                                        </p:cTn>
                                        <p:tgtEl>
                                          <p:spTgt spid="112"/>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113"/>
                                        </p:tgtEl>
                                        <p:attrNameLst>
                                          <p:attrName>ppt_x</p:attrName>
                                        </p:attrNameLst>
                                      </p:cBhvr>
                                      <p:tavLst>
                                        <p:tav tm="0">
                                          <p:val>
                                            <p:strVal val="ppt_x"/>
                                          </p:val>
                                        </p:tav>
                                        <p:tav tm="100000">
                                          <p:val>
                                            <p:strVal val="ppt_x"/>
                                          </p:val>
                                        </p:tav>
                                      </p:tavLst>
                                    </p:anim>
                                    <p:anim calcmode="lin" valueType="num">
                                      <p:cBhvr additive="base">
                                        <p:cTn id="279" dur="3000"/>
                                        <p:tgtEl>
                                          <p:spTgt spid="113"/>
                                        </p:tgtEl>
                                        <p:attrNameLst>
                                          <p:attrName>ppt_y</p:attrName>
                                        </p:attrNameLst>
                                      </p:cBhvr>
                                      <p:tavLst>
                                        <p:tav tm="0">
                                          <p:val>
                                            <p:strVal val="ppt_y"/>
                                          </p:val>
                                        </p:tav>
                                        <p:tav tm="100000">
                                          <p:val>
                                            <p:strVal val="0-ppt_h/2"/>
                                          </p:val>
                                        </p:tav>
                                      </p:tavLst>
                                    </p:anim>
                                    <p:set>
                                      <p:cBhvr>
                                        <p:cTn id="280" dur="1" fill="hold">
                                          <p:stCondLst>
                                            <p:cond delay="2999"/>
                                          </p:stCondLst>
                                        </p:cTn>
                                        <p:tgtEl>
                                          <p:spTgt spid="113"/>
                                        </p:tgtEl>
                                        <p:attrNameLst>
                                          <p:attrName>style.visibility</p:attrName>
                                        </p:attrNameLst>
                                      </p:cBhvr>
                                      <p:to>
                                        <p:strVal val="hidden"/>
                                      </p:to>
                                    </p:set>
                                  </p:childTnLst>
                                </p:cTn>
                              </p:par>
                              <p:par>
                                <p:cTn id="281" presetID="2" presetClass="exit" presetSubtype="1" fill="hold" grpId="2" nodeType="withEffect">
                                  <p:stCondLst>
                                    <p:cond delay="0"/>
                                  </p:stCondLst>
                                  <p:childTnLst>
                                    <p:anim calcmode="lin" valueType="num">
                                      <p:cBhvr additive="base">
                                        <p:cTn id="282" dur="3000"/>
                                        <p:tgtEl>
                                          <p:spTgt spid="114"/>
                                        </p:tgtEl>
                                        <p:attrNameLst>
                                          <p:attrName>ppt_x</p:attrName>
                                        </p:attrNameLst>
                                      </p:cBhvr>
                                      <p:tavLst>
                                        <p:tav tm="0">
                                          <p:val>
                                            <p:strVal val="ppt_x"/>
                                          </p:val>
                                        </p:tav>
                                        <p:tav tm="100000">
                                          <p:val>
                                            <p:strVal val="ppt_x"/>
                                          </p:val>
                                        </p:tav>
                                      </p:tavLst>
                                    </p:anim>
                                    <p:anim calcmode="lin" valueType="num">
                                      <p:cBhvr additive="base">
                                        <p:cTn id="283" dur="3000"/>
                                        <p:tgtEl>
                                          <p:spTgt spid="114"/>
                                        </p:tgtEl>
                                        <p:attrNameLst>
                                          <p:attrName>ppt_y</p:attrName>
                                        </p:attrNameLst>
                                      </p:cBhvr>
                                      <p:tavLst>
                                        <p:tav tm="0">
                                          <p:val>
                                            <p:strVal val="ppt_y"/>
                                          </p:val>
                                        </p:tav>
                                        <p:tav tm="100000">
                                          <p:val>
                                            <p:strVal val="0-ppt_h/2"/>
                                          </p:val>
                                        </p:tav>
                                      </p:tavLst>
                                    </p:anim>
                                    <p:set>
                                      <p:cBhvr>
                                        <p:cTn id="284" dur="1" fill="hold">
                                          <p:stCondLst>
                                            <p:cond delay="2999"/>
                                          </p:stCondLst>
                                        </p:cTn>
                                        <p:tgtEl>
                                          <p:spTgt spid="114"/>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115"/>
                                        </p:tgtEl>
                                        <p:attrNameLst>
                                          <p:attrName>ppt_x</p:attrName>
                                        </p:attrNameLst>
                                      </p:cBhvr>
                                      <p:tavLst>
                                        <p:tav tm="0">
                                          <p:val>
                                            <p:strVal val="ppt_x"/>
                                          </p:val>
                                        </p:tav>
                                        <p:tav tm="100000">
                                          <p:val>
                                            <p:strVal val="ppt_x"/>
                                          </p:val>
                                        </p:tav>
                                      </p:tavLst>
                                    </p:anim>
                                    <p:anim calcmode="lin" valueType="num">
                                      <p:cBhvr additive="base">
                                        <p:cTn id="287" dur="3000"/>
                                        <p:tgtEl>
                                          <p:spTgt spid="115"/>
                                        </p:tgtEl>
                                        <p:attrNameLst>
                                          <p:attrName>ppt_y</p:attrName>
                                        </p:attrNameLst>
                                      </p:cBhvr>
                                      <p:tavLst>
                                        <p:tav tm="0">
                                          <p:val>
                                            <p:strVal val="ppt_y"/>
                                          </p:val>
                                        </p:tav>
                                        <p:tav tm="100000">
                                          <p:val>
                                            <p:strVal val="0-ppt_h/2"/>
                                          </p:val>
                                        </p:tav>
                                      </p:tavLst>
                                    </p:anim>
                                    <p:set>
                                      <p:cBhvr>
                                        <p:cTn id="288" dur="1" fill="hold">
                                          <p:stCondLst>
                                            <p:cond delay="2999"/>
                                          </p:stCondLst>
                                        </p:cTn>
                                        <p:tgtEl>
                                          <p:spTgt spid="115"/>
                                        </p:tgtEl>
                                        <p:attrNameLst>
                                          <p:attrName>style.visibility</p:attrName>
                                        </p:attrNameLst>
                                      </p:cBhvr>
                                      <p:to>
                                        <p:strVal val="hidden"/>
                                      </p:to>
                                    </p:set>
                                  </p:childTnLst>
                                </p:cTn>
                              </p:par>
                              <p:par>
                                <p:cTn id="289" presetID="2" presetClass="exit" presetSubtype="1" fill="hold" grpId="2" nodeType="withEffect">
                                  <p:stCondLst>
                                    <p:cond delay="0"/>
                                  </p:stCondLst>
                                  <p:childTnLst>
                                    <p:anim calcmode="lin" valueType="num">
                                      <p:cBhvr additive="base">
                                        <p:cTn id="290" dur="3000"/>
                                        <p:tgtEl>
                                          <p:spTgt spid="116"/>
                                        </p:tgtEl>
                                        <p:attrNameLst>
                                          <p:attrName>ppt_x</p:attrName>
                                        </p:attrNameLst>
                                      </p:cBhvr>
                                      <p:tavLst>
                                        <p:tav tm="0">
                                          <p:val>
                                            <p:strVal val="ppt_x"/>
                                          </p:val>
                                        </p:tav>
                                        <p:tav tm="100000">
                                          <p:val>
                                            <p:strVal val="ppt_x"/>
                                          </p:val>
                                        </p:tav>
                                      </p:tavLst>
                                    </p:anim>
                                    <p:anim calcmode="lin" valueType="num">
                                      <p:cBhvr additive="base">
                                        <p:cTn id="291" dur="3000"/>
                                        <p:tgtEl>
                                          <p:spTgt spid="116"/>
                                        </p:tgtEl>
                                        <p:attrNameLst>
                                          <p:attrName>ppt_y</p:attrName>
                                        </p:attrNameLst>
                                      </p:cBhvr>
                                      <p:tavLst>
                                        <p:tav tm="0">
                                          <p:val>
                                            <p:strVal val="ppt_y"/>
                                          </p:val>
                                        </p:tav>
                                        <p:tav tm="100000">
                                          <p:val>
                                            <p:strVal val="0-ppt_h/2"/>
                                          </p:val>
                                        </p:tav>
                                      </p:tavLst>
                                    </p:anim>
                                    <p:set>
                                      <p:cBhvr>
                                        <p:cTn id="292" dur="1" fill="hold">
                                          <p:stCondLst>
                                            <p:cond delay="2999"/>
                                          </p:stCondLst>
                                        </p:cTn>
                                        <p:tgtEl>
                                          <p:spTgt spid="116"/>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117"/>
                                        </p:tgtEl>
                                        <p:attrNameLst>
                                          <p:attrName>ppt_x</p:attrName>
                                        </p:attrNameLst>
                                      </p:cBhvr>
                                      <p:tavLst>
                                        <p:tav tm="0">
                                          <p:val>
                                            <p:strVal val="ppt_x"/>
                                          </p:val>
                                        </p:tav>
                                        <p:tav tm="100000">
                                          <p:val>
                                            <p:strVal val="ppt_x"/>
                                          </p:val>
                                        </p:tav>
                                      </p:tavLst>
                                    </p:anim>
                                    <p:anim calcmode="lin" valueType="num">
                                      <p:cBhvr additive="base">
                                        <p:cTn id="295" dur="3000"/>
                                        <p:tgtEl>
                                          <p:spTgt spid="117"/>
                                        </p:tgtEl>
                                        <p:attrNameLst>
                                          <p:attrName>ppt_y</p:attrName>
                                        </p:attrNameLst>
                                      </p:cBhvr>
                                      <p:tavLst>
                                        <p:tav tm="0">
                                          <p:val>
                                            <p:strVal val="ppt_y"/>
                                          </p:val>
                                        </p:tav>
                                        <p:tav tm="100000">
                                          <p:val>
                                            <p:strVal val="0-ppt_h/2"/>
                                          </p:val>
                                        </p:tav>
                                      </p:tavLst>
                                    </p:anim>
                                    <p:set>
                                      <p:cBhvr>
                                        <p:cTn id="296" dur="1" fill="hold">
                                          <p:stCondLst>
                                            <p:cond delay="2999"/>
                                          </p:stCondLst>
                                        </p:cTn>
                                        <p:tgtEl>
                                          <p:spTgt spid="117"/>
                                        </p:tgtEl>
                                        <p:attrNameLst>
                                          <p:attrName>style.visibility</p:attrName>
                                        </p:attrNameLst>
                                      </p:cBhvr>
                                      <p:to>
                                        <p:strVal val="hidden"/>
                                      </p:to>
                                    </p:set>
                                  </p:childTnLst>
                                </p:cTn>
                              </p:par>
                              <p:par>
                                <p:cTn id="297" presetID="2" presetClass="exit" presetSubtype="1" fill="hold" grpId="2" nodeType="withEffect">
                                  <p:stCondLst>
                                    <p:cond delay="0"/>
                                  </p:stCondLst>
                                  <p:childTnLst>
                                    <p:anim calcmode="lin" valueType="num">
                                      <p:cBhvr additive="base">
                                        <p:cTn id="298" dur="3000"/>
                                        <p:tgtEl>
                                          <p:spTgt spid="118"/>
                                        </p:tgtEl>
                                        <p:attrNameLst>
                                          <p:attrName>ppt_x</p:attrName>
                                        </p:attrNameLst>
                                      </p:cBhvr>
                                      <p:tavLst>
                                        <p:tav tm="0">
                                          <p:val>
                                            <p:strVal val="ppt_x"/>
                                          </p:val>
                                        </p:tav>
                                        <p:tav tm="100000">
                                          <p:val>
                                            <p:strVal val="ppt_x"/>
                                          </p:val>
                                        </p:tav>
                                      </p:tavLst>
                                    </p:anim>
                                    <p:anim calcmode="lin" valueType="num">
                                      <p:cBhvr additive="base">
                                        <p:cTn id="299" dur="3000"/>
                                        <p:tgtEl>
                                          <p:spTgt spid="118"/>
                                        </p:tgtEl>
                                        <p:attrNameLst>
                                          <p:attrName>ppt_y</p:attrName>
                                        </p:attrNameLst>
                                      </p:cBhvr>
                                      <p:tavLst>
                                        <p:tav tm="0">
                                          <p:val>
                                            <p:strVal val="ppt_y"/>
                                          </p:val>
                                        </p:tav>
                                        <p:tav tm="100000">
                                          <p:val>
                                            <p:strVal val="0-ppt_h/2"/>
                                          </p:val>
                                        </p:tav>
                                      </p:tavLst>
                                    </p:anim>
                                    <p:set>
                                      <p:cBhvr>
                                        <p:cTn id="300" dur="1" fill="hold">
                                          <p:stCondLst>
                                            <p:cond delay="2999"/>
                                          </p:stCondLst>
                                        </p:cTn>
                                        <p:tgtEl>
                                          <p:spTgt spid="118"/>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119"/>
                                        </p:tgtEl>
                                        <p:attrNameLst>
                                          <p:attrName>ppt_x</p:attrName>
                                        </p:attrNameLst>
                                      </p:cBhvr>
                                      <p:tavLst>
                                        <p:tav tm="0">
                                          <p:val>
                                            <p:strVal val="ppt_x"/>
                                          </p:val>
                                        </p:tav>
                                        <p:tav tm="100000">
                                          <p:val>
                                            <p:strVal val="ppt_x"/>
                                          </p:val>
                                        </p:tav>
                                      </p:tavLst>
                                    </p:anim>
                                    <p:anim calcmode="lin" valueType="num">
                                      <p:cBhvr additive="base">
                                        <p:cTn id="303" dur="3000"/>
                                        <p:tgtEl>
                                          <p:spTgt spid="119"/>
                                        </p:tgtEl>
                                        <p:attrNameLst>
                                          <p:attrName>ppt_y</p:attrName>
                                        </p:attrNameLst>
                                      </p:cBhvr>
                                      <p:tavLst>
                                        <p:tav tm="0">
                                          <p:val>
                                            <p:strVal val="ppt_y"/>
                                          </p:val>
                                        </p:tav>
                                        <p:tav tm="100000">
                                          <p:val>
                                            <p:strVal val="0-ppt_h/2"/>
                                          </p:val>
                                        </p:tav>
                                      </p:tavLst>
                                    </p:anim>
                                    <p:set>
                                      <p:cBhvr>
                                        <p:cTn id="304" dur="1" fill="hold">
                                          <p:stCondLst>
                                            <p:cond delay="2999"/>
                                          </p:stCondLst>
                                        </p:cTn>
                                        <p:tgtEl>
                                          <p:spTgt spid="119"/>
                                        </p:tgtEl>
                                        <p:attrNameLst>
                                          <p:attrName>style.visibility</p:attrName>
                                        </p:attrNameLst>
                                      </p:cBhvr>
                                      <p:to>
                                        <p:strVal val="hidden"/>
                                      </p:to>
                                    </p:set>
                                  </p:childTnLst>
                                </p:cTn>
                              </p:par>
                              <p:par>
                                <p:cTn id="305" presetID="2" presetClass="exit" presetSubtype="1" fill="hold" grpId="2" nodeType="withEffect">
                                  <p:stCondLst>
                                    <p:cond delay="0"/>
                                  </p:stCondLst>
                                  <p:childTnLst>
                                    <p:anim calcmode="lin" valueType="num">
                                      <p:cBhvr additive="base">
                                        <p:cTn id="306" dur="3000"/>
                                        <p:tgtEl>
                                          <p:spTgt spid="120"/>
                                        </p:tgtEl>
                                        <p:attrNameLst>
                                          <p:attrName>ppt_x</p:attrName>
                                        </p:attrNameLst>
                                      </p:cBhvr>
                                      <p:tavLst>
                                        <p:tav tm="0">
                                          <p:val>
                                            <p:strVal val="ppt_x"/>
                                          </p:val>
                                        </p:tav>
                                        <p:tav tm="100000">
                                          <p:val>
                                            <p:strVal val="ppt_x"/>
                                          </p:val>
                                        </p:tav>
                                      </p:tavLst>
                                    </p:anim>
                                    <p:anim calcmode="lin" valueType="num">
                                      <p:cBhvr additive="base">
                                        <p:cTn id="307" dur="3000"/>
                                        <p:tgtEl>
                                          <p:spTgt spid="120"/>
                                        </p:tgtEl>
                                        <p:attrNameLst>
                                          <p:attrName>ppt_y</p:attrName>
                                        </p:attrNameLst>
                                      </p:cBhvr>
                                      <p:tavLst>
                                        <p:tav tm="0">
                                          <p:val>
                                            <p:strVal val="ppt_y"/>
                                          </p:val>
                                        </p:tav>
                                        <p:tav tm="100000">
                                          <p:val>
                                            <p:strVal val="0-ppt_h/2"/>
                                          </p:val>
                                        </p:tav>
                                      </p:tavLst>
                                    </p:anim>
                                    <p:set>
                                      <p:cBhvr>
                                        <p:cTn id="308" dur="1" fill="hold">
                                          <p:stCondLst>
                                            <p:cond delay="2999"/>
                                          </p:stCondLst>
                                        </p:cTn>
                                        <p:tgtEl>
                                          <p:spTgt spid="120"/>
                                        </p:tgtEl>
                                        <p:attrNameLst>
                                          <p:attrName>style.visibility</p:attrName>
                                        </p:attrNameLst>
                                      </p:cBhvr>
                                      <p:to>
                                        <p:strVal val="hidden"/>
                                      </p:to>
                                    </p:set>
                                  </p:childTnLst>
                                </p:cTn>
                              </p:par>
                              <p:par>
                                <p:cTn id="309" presetID="2" presetClass="exit" presetSubtype="1" fill="hold" grpId="2" nodeType="withEffect">
                                  <p:stCondLst>
                                    <p:cond delay="0"/>
                                  </p:stCondLst>
                                  <p:childTnLst>
                                    <p:anim calcmode="lin" valueType="num">
                                      <p:cBhvr additive="base">
                                        <p:cTn id="310" dur="3000"/>
                                        <p:tgtEl>
                                          <p:spTgt spid="121"/>
                                        </p:tgtEl>
                                        <p:attrNameLst>
                                          <p:attrName>ppt_x</p:attrName>
                                        </p:attrNameLst>
                                      </p:cBhvr>
                                      <p:tavLst>
                                        <p:tav tm="0">
                                          <p:val>
                                            <p:strVal val="ppt_x"/>
                                          </p:val>
                                        </p:tav>
                                        <p:tav tm="100000">
                                          <p:val>
                                            <p:strVal val="ppt_x"/>
                                          </p:val>
                                        </p:tav>
                                      </p:tavLst>
                                    </p:anim>
                                    <p:anim calcmode="lin" valueType="num">
                                      <p:cBhvr additive="base">
                                        <p:cTn id="311" dur="3000"/>
                                        <p:tgtEl>
                                          <p:spTgt spid="121"/>
                                        </p:tgtEl>
                                        <p:attrNameLst>
                                          <p:attrName>ppt_y</p:attrName>
                                        </p:attrNameLst>
                                      </p:cBhvr>
                                      <p:tavLst>
                                        <p:tav tm="0">
                                          <p:val>
                                            <p:strVal val="ppt_y"/>
                                          </p:val>
                                        </p:tav>
                                        <p:tav tm="100000">
                                          <p:val>
                                            <p:strVal val="0-ppt_h/2"/>
                                          </p:val>
                                        </p:tav>
                                      </p:tavLst>
                                    </p:anim>
                                    <p:set>
                                      <p:cBhvr>
                                        <p:cTn id="312" dur="1" fill="hold">
                                          <p:stCondLst>
                                            <p:cond delay="2999"/>
                                          </p:stCondLst>
                                        </p:cTn>
                                        <p:tgtEl>
                                          <p:spTgt spid="121"/>
                                        </p:tgtEl>
                                        <p:attrNameLst>
                                          <p:attrName>style.visibility</p:attrName>
                                        </p:attrNameLst>
                                      </p:cBhvr>
                                      <p:to>
                                        <p:strVal val="hidden"/>
                                      </p:to>
                                    </p:set>
                                  </p:childTnLst>
                                </p:cTn>
                              </p:par>
                              <p:par>
                                <p:cTn id="313" presetID="2" presetClass="exit" presetSubtype="1" fill="hold" grpId="2" nodeType="withEffect">
                                  <p:stCondLst>
                                    <p:cond delay="0"/>
                                  </p:stCondLst>
                                  <p:childTnLst>
                                    <p:anim calcmode="lin" valueType="num">
                                      <p:cBhvr additive="base">
                                        <p:cTn id="314" dur="3000"/>
                                        <p:tgtEl>
                                          <p:spTgt spid="122"/>
                                        </p:tgtEl>
                                        <p:attrNameLst>
                                          <p:attrName>ppt_x</p:attrName>
                                        </p:attrNameLst>
                                      </p:cBhvr>
                                      <p:tavLst>
                                        <p:tav tm="0">
                                          <p:val>
                                            <p:strVal val="ppt_x"/>
                                          </p:val>
                                        </p:tav>
                                        <p:tav tm="100000">
                                          <p:val>
                                            <p:strVal val="ppt_x"/>
                                          </p:val>
                                        </p:tav>
                                      </p:tavLst>
                                    </p:anim>
                                    <p:anim calcmode="lin" valueType="num">
                                      <p:cBhvr additive="base">
                                        <p:cTn id="315" dur="3000"/>
                                        <p:tgtEl>
                                          <p:spTgt spid="122"/>
                                        </p:tgtEl>
                                        <p:attrNameLst>
                                          <p:attrName>ppt_y</p:attrName>
                                        </p:attrNameLst>
                                      </p:cBhvr>
                                      <p:tavLst>
                                        <p:tav tm="0">
                                          <p:val>
                                            <p:strVal val="ppt_y"/>
                                          </p:val>
                                        </p:tav>
                                        <p:tav tm="100000">
                                          <p:val>
                                            <p:strVal val="0-ppt_h/2"/>
                                          </p:val>
                                        </p:tav>
                                      </p:tavLst>
                                    </p:anim>
                                    <p:set>
                                      <p:cBhvr>
                                        <p:cTn id="316" dur="1" fill="hold">
                                          <p:stCondLst>
                                            <p:cond delay="2999"/>
                                          </p:stCondLst>
                                        </p:cTn>
                                        <p:tgtEl>
                                          <p:spTgt spid="122"/>
                                        </p:tgtEl>
                                        <p:attrNameLst>
                                          <p:attrName>style.visibility</p:attrName>
                                        </p:attrNameLst>
                                      </p:cBhvr>
                                      <p:to>
                                        <p:strVal val="hidden"/>
                                      </p:to>
                                    </p:set>
                                  </p:childTnLst>
                                </p:cTn>
                              </p:par>
                              <p:par>
                                <p:cTn id="317" presetID="2" presetClass="exit" presetSubtype="1" fill="hold" grpId="2" nodeType="withEffect">
                                  <p:stCondLst>
                                    <p:cond delay="0"/>
                                  </p:stCondLst>
                                  <p:childTnLst>
                                    <p:anim calcmode="lin" valueType="num">
                                      <p:cBhvr additive="base">
                                        <p:cTn id="318" dur="3000"/>
                                        <p:tgtEl>
                                          <p:spTgt spid="123"/>
                                        </p:tgtEl>
                                        <p:attrNameLst>
                                          <p:attrName>ppt_x</p:attrName>
                                        </p:attrNameLst>
                                      </p:cBhvr>
                                      <p:tavLst>
                                        <p:tav tm="0">
                                          <p:val>
                                            <p:strVal val="ppt_x"/>
                                          </p:val>
                                        </p:tav>
                                        <p:tav tm="100000">
                                          <p:val>
                                            <p:strVal val="ppt_x"/>
                                          </p:val>
                                        </p:tav>
                                      </p:tavLst>
                                    </p:anim>
                                    <p:anim calcmode="lin" valueType="num">
                                      <p:cBhvr additive="base">
                                        <p:cTn id="319" dur="3000"/>
                                        <p:tgtEl>
                                          <p:spTgt spid="123"/>
                                        </p:tgtEl>
                                        <p:attrNameLst>
                                          <p:attrName>ppt_y</p:attrName>
                                        </p:attrNameLst>
                                      </p:cBhvr>
                                      <p:tavLst>
                                        <p:tav tm="0">
                                          <p:val>
                                            <p:strVal val="ppt_y"/>
                                          </p:val>
                                        </p:tav>
                                        <p:tav tm="100000">
                                          <p:val>
                                            <p:strVal val="0-ppt_h/2"/>
                                          </p:val>
                                        </p:tav>
                                      </p:tavLst>
                                    </p:anim>
                                    <p:set>
                                      <p:cBhvr>
                                        <p:cTn id="320" dur="1" fill="hold">
                                          <p:stCondLst>
                                            <p:cond delay="2999"/>
                                          </p:stCondLst>
                                        </p:cTn>
                                        <p:tgtEl>
                                          <p:spTgt spid="123"/>
                                        </p:tgtEl>
                                        <p:attrNameLst>
                                          <p:attrName>style.visibility</p:attrName>
                                        </p:attrNameLst>
                                      </p:cBhvr>
                                      <p:to>
                                        <p:strVal val="hidden"/>
                                      </p:to>
                                    </p:set>
                                  </p:childTnLst>
                                </p:cTn>
                              </p:par>
                              <p:par>
                                <p:cTn id="321" presetID="2" presetClass="exit" presetSubtype="1" fill="hold" grpId="2" nodeType="withEffect">
                                  <p:stCondLst>
                                    <p:cond delay="0"/>
                                  </p:stCondLst>
                                  <p:childTnLst>
                                    <p:anim calcmode="lin" valueType="num">
                                      <p:cBhvr additive="base">
                                        <p:cTn id="322" dur="3000"/>
                                        <p:tgtEl>
                                          <p:spTgt spid="124"/>
                                        </p:tgtEl>
                                        <p:attrNameLst>
                                          <p:attrName>ppt_x</p:attrName>
                                        </p:attrNameLst>
                                      </p:cBhvr>
                                      <p:tavLst>
                                        <p:tav tm="0">
                                          <p:val>
                                            <p:strVal val="ppt_x"/>
                                          </p:val>
                                        </p:tav>
                                        <p:tav tm="100000">
                                          <p:val>
                                            <p:strVal val="ppt_x"/>
                                          </p:val>
                                        </p:tav>
                                      </p:tavLst>
                                    </p:anim>
                                    <p:anim calcmode="lin" valueType="num">
                                      <p:cBhvr additive="base">
                                        <p:cTn id="323" dur="3000"/>
                                        <p:tgtEl>
                                          <p:spTgt spid="124"/>
                                        </p:tgtEl>
                                        <p:attrNameLst>
                                          <p:attrName>ppt_y</p:attrName>
                                        </p:attrNameLst>
                                      </p:cBhvr>
                                      <p:tavLst>
                                        <p:tav tm="0">
                                          <p:val>
                                            <p:strVal val="ppt_y"/>
                                          </p:val>
                                        </p:tav>
                                        <p:tav tm="100000">
                                          <p:val>
                                            <p:strVal val="0-ppt_h/2"/>
                                          </p:val>
                                        </p:tav>
                                      </p:tavLst>
                                    </p:anim>
                                    <p:set>
                                      <p:cBhvr>
                                        <p:cTn id="324" dur="1" fill="hold">
                                          <p:stCondLst>
                                            <p:cond delay="2999"/>
                                          </p:stCondLst>
                                        </p:cTn>
                                        <p:tgtEl>
                                          <p:spTgt spid="124"/>
                                        </p:tgtEl>
                                        <p:attrNameLst>
                                          <p:attrName>style.visibility</p:attrName>
                                        </p:attrNameLst>
                                      </p:cBhvr>
                                      <p:to>
                                        <p:strVal val="hidden"/>
                                      </p:to>
                                    </p:set>
                                  </p:childTnLst>
                                </p:cTn>
                              </p:par>
                              <p:par>
                                <p:cTn id="325" presetID="2" presetClass="exit" presetSubtype="1" fill="hold" grpId="2" nodeType="withEffect">
                                  <p:stCondLst>
                                    <p:cond delay="0"/>
                                  </p:stCondLst>
                                  <p:childTnLst>
                                    <p:anim calcmode="lin" valueType="num">
                                      <p:cBhvr additive="base">
                                        <p:cTn id="326" dur="3000"/>
                                        <p:tgtEl>
                                          <p:spTgt spid="125"/>
                                        </p:tgtEl>
                                        <p:attrNameLst>
                                          <p:attrName>ppt_x</p:attrName>
                                        </p:attrNameLst>
                                      </p:cBhvr>
                                      <p:tavLst>
                                        <p:tav tm="0">
                                          <p:val>
                                            <p:strVal val="ppt_x"/>
                                          </p:val>
                                        </p:tav>
                                        <p:tav tm="100000">
                                          <p:val>
                                            <p:strVal val="ppt_x"/>
                                          </p:val>
                                        </p:tav>
                                      </p:tavLst>
                                    </p:anim>
                                    <p:anim calcmode="lin" valueType="num">
                                      <p:cBhvr additive="base">
                                        <p:cTn id="327" dur="3000"/>
                                        <p:tgtEl>
                                          <p:spTgt spid="125"/>
                                        </p:tgtEl>
                                        <p:attrNameLst>
                                          <p:attrName>ppt_y</p:attrName>
                                        </p:attrNameLst>
                                      </p:cBhvr>
                                      <p:tavLst>
                                        <p:tav tm="0">
                                          <p:val>
                                            <p:strVal val="ppt_y"/>
                                          </p:val>
                                        </p:tav>
                                        <p:tav tm="100000">
                                          <p:val>
                                            <p:strVal val="0-ppt_h/2"/>
                                          </p:val>
                                        </p:tav>
                                      </p:tavLst>
                                    </p:anim>
                                    <p:set>
                                      <p:cBhvr>
                                        <p:cTn id="328" dur="1" fill="hold">
                                          <p:stCondLst>
                                            <p:cond delay="2999"/>
                                          </p:stCondLst>
                                        </p:cTn>
                                        <p:tgtEl>
                                          <p:spTgt spid="125"/>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78"/>
                                        </p:tgtEl>
                                        <p:attrNameLst>
                                          <p:attrName>ppt_h</p:attrName>
                                        </p:attrNameLst>
                                      </p:cBhvr>
                                      <p:tavLst>
                                        <p:tav tm="0">
                                          <p:val>
                                            <p:strVal val="ppt_h"/>
                                          </p:val>
                                        </p:tav>
                                        <p:tav tm="100000">
                                          <p:val>
                                            <p:strVal val="ppt_h"/>
                                          </p:val>
                                        </p:tav>
                                      </p:tavLst>
                                    </p:anim>
                                    <p:anim calcmode="lin" valueType="num">
                                      <p:cBhvr>
                                        <p:cTn id="331" dur="3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78"/>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79"/>
                                        </p:tgtEl>
                                        <p:attrNameLst>
                                          <p:attrName>ppt_h</p:attrName>
                                        </p:attrNameLst>
                                      </p:cBhvr>
                                      <p:tavLst>
                                        <p:tav tm="0">
                                          <p:val>
                                            <p:strVal val="ppt_h"/>
                                          </p:val>
                                        </p:tav>
                                        <p:tav tm="100000">
                                          <p:val>
                                            <p:strVal val="ppt_h"/>
                                          </p:val>
                                        </p:tav>
                                      </p:tavLst>
                                    </p:anim>
                                    <p:anim calcmode="lin" valueType="num">
                                      <p:cBhvr>
                                        <p:cTn id="335" dur="3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79"/>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80"/>
                                        </p:tgtEl>
                                        <p:attrNameLst>
                                          <p:attrName>ppt_h</p:attrName>
                                        </p:attrNameLst>
                                      </p:cBhvr>
                                      <p:tavLst>
                                        <p:tav tm="0">
                                          <p:val>
                                            <p:strVal val="ppt_h"/>
                                          </p:val>
                                        </p:tav>
                                        <p:tav tm="100000">
                                          <p:val>
                                            <p:strVal val="ppt_h"/>
                                          </p:val>
                                        </p:tav>
                                      </p:tavLst>
                                    </p:anim>
                                    <p:anim calcmode="lin" valueType="num">
                                      <p:cBhvr>
                                        <p:cTn id="339" dur="3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80"/>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81"/>
                                        </p:tgtEl>
                                        <p:attrNameLst>
                                          <p:attrName>ppt_h</p:attrName>
                                        </p:attrNameLst>
                                      </p:cBhvr>
                                      <p:tavLst>
                                        <p:tav tm="0">
                                          <p:val>
                                            <p:strVal val="ppt_h"/>
                                          </p:val>
                                        </p:tav>
                                        <p:tav tm="100000">
                                          <p:val>
                                            <p:strVal val="ppt_h"/>
                                          </p:val>
                                        </p:tav>
                                      </p:tavLst>
                                    </p:anim>
                                    <p:anim calcmode="lin" valueType="num">
                                      <p:cBhvr>
                                        <p:cTn id="343" dur="3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81"/>
                                        </p:tgtEl>
                                        <p:attrNameLst>
                                          <p:attrName>style.visibility</p:attrName>
                                        </p:attrNameLst>
                                      </p:cBhvr>
                                      <p:to>
                                        <p:strVal val="hidden"/>
                                      </p:to>
                                    </p:set>
                                  </p:childTnLst>
                                </p:cTn>
                              </p:par>
                              <p:par>
                                <p:cTn id="345" presetID="19" presetClass="exit" presetSubtype="10" fill="hold" grpId="3" nodeType="withEffect">
                                  <p:stCondLst>
                                    <p:cond delay="0"/>
                                  </p:stCondLst>
                                  <p:childTnLst>
                                    <p:anim calcmode="lin" valueType="num">
                                      <p:cBhvr>
                                        <p:cTn id="346" dur="3000"/>
                                        <p:tgtEl>
                                          <p:spTgt spid="82"/>
                                        </p:tgtEl>
                                        <p:attrNameLst>
                                          <p:attrName>ppt_h</p:attrName>
                                        </p:attrNameLst>
                                      </p:cBhvr>
                                      <p:tavLst>
                                        <p:tav tm="0">
                                          <p:val>
                                            <p:strVal val="ppt_h"/>
                                          </p:val>
                                        </p:tav>
                                        <p:tav tm="100000">
                                          <p:val>
                                            <p:strVal val="ppt_h"/>
                                          </p:val>
                                        </p:tav>
                                      </p:tavLst>
                                    </p:anim>
                                    <p:anim calcmode="lin" valueType="num">
                                      <p:cBhvr>
                                        <p:cTn id="347" dur="3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999"/>
                                          </p:stCondLst>
                                        </p:cTn>
                                        <p:tgtEl>
                                          <p:spTgt spid="82"/>
                                        </p:tgtEl>
                                        <p:attrNameLst>
                                          <p:attrName>style.visibility</p:attrName>
                                        </p:attrNameLst>
                                      </p:cBhvr>
                                      <p:to>
                                        <p:strVal val="hidden"/>
                                      </p:to>
                                    </p:set>
                                  </p:childTnLst>
                                </p:cTn>
                              </p:par>
                              <p:par>
                                <p:cTn id="349" presetID="19" presetClass="exit" presetSubtype="10" fill="hold" grpId="3" nodeType="withEffect">
                                  <p:stCondLst>
                                    <p:cond delay="0"/>
                                  </p:stCondLst>
                                  <p:childTnLst>
                                    <p:anim calcmode="lin" valueType="num">
                                      <p:cBhvr>
                                        <p:cTn id="350" dur="3000"/>
                                        <p:tgtEl>
                                          <p:spTgt spid="83"/>
                                        </p:tgtEl>
                                        <p:attrNameLst>
                                          <p:attrName>ppt_h</p:attrName>
                                        </p:attrNameLst>
                                      </p:cBhvr>
                                      <p:tavLst>
                                        <p:tav tm="0">
                                          <p:val>
                                            <p:strVal val="ppt_h"/>
                                          </p:val>
                                        </p:tav>
                                        <p:tav tm="100000">
                                          <p:val>
                                            <p:strVal val="ppt_h"/>
                                          </p:val>
                                        </p:tav>
                                      </p:tavLst>
                                    </p:anim>
                                    <p:anim calcmode="lin" valueType="num">
                                      <p:cBhvr>
                                        <p:cTn id="351" dur="3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999"/>
                                          </p:stCondLst>
                                        </p:cTn>
                                        <p:tgtEl>
                                          <p:spTgt spid="83"/>
                                        </p:tgtEl>
                                        <p:attrNameLst>
                                          <p:attrName>style.visibility</p:attrName>
                                        </p:attrNameLst>
                                      </p:cBhvr>
                                      <p:to>
                                        <p:strVal val="hidden"/>
                                      </p:to>
                                    </p:set>
                                  </p:childTnLst>
                                </p:cTn>
                              </p:par>
                              <p:par>
                                <p:cTn id="353" presetID="19" presetClass="exit" presetSubtype="10" fill="hold" grpId="3" nodeType="withEffect">
                                  <p:stCondLst>
                                    <p:cond delay="0"/>
                                  </p:stCondLst>
                                  <p:childTnLst>
                                    <p:anim calcmode="lin" valueType="num">
                                      <p:cBhvr>
                                        <p:cTn id="354" dur="3000"/>
                                        <p:tgtEl>
                                          <p:spTgt spid="84"/>
                                        </p:tgtEl>
                                        <p:attrNameLst>
                                          <p:attrName>ppt_h</p:attrName>
                                        </p:attrNameLst>
                                      </p:cBhvr>
                                      <p:tavLst>
                                        <p:tav tm="0">
                                          <p:val>
                                            <p:strVal val="ppt_h"/>
                                          </p:val>
                                        </p:tav>
                                        <p:tav tm="100000">
                                          <p:val>
                                            <p:strVal val="ppt_h"/>
                                          </p:val>
                                        </p:tav>
                                      </p:tavLst>
                                    </p:anim>
                                    <p:anim calcmode="lin" valueType="num">
                                      <p:cBhvr>
                                        <p:cTn id="355" dur="3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2999"/>
                                          </p:stCondLst>
                                        </p:cTn>
                                        <p:tgtEl>
                                          <p:spTgt spid="84"/>
                                        </p:tgtEl>
                                        <p:attrNameLst>
                                          <p:attrName>style.visibility</p:attrName>
                                        </p:attrNameLst>
                                      </p:cBhvr>
                                      <p:to>
                                        <p:strVal val="hidden"/>
                                      </p:to>
                                    </p:set>
                                  </p:childTnLst>
                                </p:cTn>
                              </p:par>
                              <p:par>
                                <p:cTn id="357" presetID="19" presetClass="exit" presetSubtype="10" fill="hold" grpId="3" nodeType="withEffect">
                                  <p:stCondLst>
                                    <p:cond delay="0"/>
                                  </p:stCondLst>
                                  <p:childTnLst>
                                    <p:anim calcmode="lin" valueType="num">
                                      <p:cBhvr>
                                        <p:cTn id="358" dur="3000"/>
                                        <p:tgtEl>
                                          <p:spTgt spid="85"/>
                                        </p:tgtEl>
                                        <p:attrNameLst>
                                          <p:attrName>ppt_h</p:attrName>
                                        </p:attrNameLst>
                                      </p:cBhvr>
                                      <p:tavLst>
                                        <p:tav tm="0">
                                          <p:val>
                                            <p:strVal val="ppt_h"/>
                                          </p:val>
                                        </p:tav>
                                        <p:tav tm="100000">
                                          <p:val>
                                            <p:strVal val="ppt_h"/>
                                          </p:val>
                                        </p:tav>
                                      </p:tavLst>
                                    </p:anim>
                                    <p:anim calcmode="lin" valueType="num">
                                      <p:cBhvr>
                                        <p:cTn id="359" dur="3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2999"/>
                                          </p:stCondLst>
                                        </p:cTn>
                                        <p:tgtEl>
                                          <p:spTgt spid="85"/>
                                        </p:tgtEl>
                                        <p:attrNameLst>
                                          <p:attrName>style.visibility</p:attrName>
                                        </p:attrNameLst>
                                      </p:cBhvr>
                                      <p:to>
                                        <p:strVal val="hidden"/>
                                      </p:to>
                                    </p:set>
                                  </p:childTnLst>
                                </p:cTn>
                              </p:par>
                              <p:par>
                                <p:cTn id="361" presetID="19" presetClass="exit" presetSubtype="10" fill="hold" grpId="3" nodeType="withEffect">
                                  <p:stCondLst>
                                    <p:cond delay="0"/>
                                  </p:stCondLst>
                                  <p:childTnLst>
                                    <p:anim calcmode="lin" valueType="num">
                                      <p:cBhvr>
                                        <p:cTn id="362" dur="3000"/>
                                        <p:tgtEl>
                                          <p:spTgt spid="86"/>
                                        </p:tgtEl>
                                        <p:attrNameLst>
                                          <p:attrName>ppt_h</p:attrName>
                                        </p:attrNameLst>
                                      </p:cBhvr>
                                      <p:tavLst>
                                        <p:tav tm="0">
                                          <p:val>
                                            <p:strVal val="ppt_h"/>
                                          </p:val>
                                        </p:tav>
                                        <p:tav tm="100000">
                                          <p:val>
                                            <p:strVal val="ppt_h"/>
                                          </p:val>
                                        </p:tav>
                                      </p:tavLst>
                                    </p:anim>
                                    <p:anim calcmode="lin" valueType="num">
                                      <p:cBhvr>
                                        <p:cTn id="363" dur="3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2999"/>
                                          </p:stCondLst>
                                        </p:cTn>
                                        <p:tgtEl>
                                          <p:spTgt spid="86"/>
                                        </p:tgtEl>
                                        <p:attrNameLst>
                                          <p:attrName>style.visibility</p:attrName>
                                        </p:attrNameLst>
                                      </p:cBhvr>
                                      <p:to>
                                        <p:strVal val="hidden"/>
                                      </p:to>
                                    </p:set>
                                  </p:childTnLst>
                                </p:cTn>
                              </p:par>
                              <p:par>
                                <p:cTn id="365" presetID="19" presetClass="exit" presetSubtype="10" fill="hold" grpId="3" nodeType="withEffect">
                                  <p:stCondLst>
                                    <p:cond delay="0"/>
                                  </p:stCondLst>
                                  <p:childTnLst>
                                    <p:anim calcmode="lin" valueType="num">
                                      <p:cBhvr>
                                        <p:cTn id="366" dur="3000"/>
                                        <p:tgtEl>
                                          <p:spTgt spid="87"/>
                                        </p:tgtEl>
                                        <p:attrNameLst>
                                          <p:attrName>ppt_h</p:attrName>
                                        </p:attrNameLst>
                                      </p:cBhvr>
                                      <p:tavLst>
                                        <p:tav tm="0">
                                          <p:val>
                                            <p:strVal val="ppt_h"/>
                                          </p:val>
                                        </p:tav>
                                        <p:tav tm="100000">
                                          <p:val>
                                            <p:strVal val="ppt_h"/>
                                          </p:val>
                                        </p:tav>
                                      </p:tavLst>
                                    </p:anim>
                                    <p:anim calcmode="lin" valueType="num">
                                      <p:cBhvr>
                                        <p:cTn id="367" dur="3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2999"/>
                                          </p:stCondLst>
                                        </p:cTn>
                                        <p:tgtEl>
                                          <p:spTgt spid="87"/>
                                        </p:tgtEl>
                                        <p:attrNameLst>
                                          <p:attrName>style.visibility</p:attrName>
                                        </p:attrNameLst>
                                      </p:cBhvr>
                                      <p:to>
                                        <p:strVal val="hidden"/>
                                      </p:to>
                                    </p:set>
                                  </p:childTnLst>
                                </p:cTn>
                              </p:par>
                              <p:par>
                                <p:cTn id="369" presetID="19" presetClass="exit" presetSubtype="10" fill="hold" grpId="3" nodeType="withEffect">
                                  <p:stCondLst>
                                    <p:cond delay="0"/>
                                  </p:stCondLst>
                                  <p:childTnLst>
                                    <p:anim calcmode="lin" valueType="num">
                                      <p:cBhvr>
                                        <p:cTn id="370" dur="3000"/>
                                        <p:tgtEl>
                                          <p:spTgt spid="88"/>
                                        </p:tgtEl>
                                        <p:attrNameLst>
                                          <p:attrName>ppt_h</p:attrName>
                                        </p:attrNameLst>
                                      </p:cBhvr>
                                      <p:tavLst>
                                        <p:tav tm="0">
                                          <p:val>
                                            <p:strVal val="ppt_h"/>
                                          </p:val>
                                        </p:tav>
                                        <p:tav tm="100000">
                                          <p:val>
                                            <p:strVal val="ppt_h"/>
                                          </p:val>
                                        </p:tav>
                                      </p:tavLst>
                                    </p:anim>
                                    <p:anim calcmode="lin" valueType="num">
                                      <p:cBhvr>
                                        <p:cTn id="371" dur="3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88"/>
                                        </p:tgtEl>
                                        <p:attrNameLst>
                                          <p:attrName>style.visibility</p:attrName>
                                        </p:attrNameLst>
                                      </p:cBhvr>
                                      <p:to>
                                        <p:strVal val="hidden"/>
                                      </p:to>
                                    </p:set>
                                  </p:childTnLst>
                                </p:cTn>
                              </p:par>
                              <p:par>
                                <p:cTn id="373" presetID="19" presetClass="exit" presetSubtype="10" fill="hold" grpId="3" nodeType="withEffect">
                                  <p:stCondLst>
                                    <p:cond delay="0"/>
                                  </p:stCondLst>
                                  <p:childTnLst>
                                    <p:anim calcmode="lin" valueType="num">
                                      <p:cBhvr>
                                        <p:cTn id="374" dur="3000"/>
                                        <p:tgtEl>
                                          <p:spTgt spid="89"/>
                                        </p:tgtEl>
                                        <p:attrNameLst>
                                          <p:attrName>ppt_h</p:attrName>
                                        </p:attrNameLst>
                                      </p:cBhvr>
                                      <p:tavLst>
                                        <p:tav tm="0">
                                          <p:val>
                                            <p:strVal val="ppt_h"/>
                                          </p:val>
                                        </p:tav>
                                        <p:tav tm="100000">
                                          <p:val>
                                            <p:strVal val="ppt_h"/>
                                          </p:val>
                                        </p:tav>
                                      </p:tavLst>
                                    </p:anim>
                                    <p:anim calcmode="lin" valueType="num">
                                      <p:cBhvr>
                                        <p:cTn id="375" dur="3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89"/>
                                        </p:tgtEl>
                                        <p:attrNameLst>
                                          <p:attrName>style.visibility</p:attrName>
                                        </p:attrNameLst>
                                      </p:cBhvr>
                                      <p:to>
                                        <p:strVal val="hidden"/>
                                      </p:to>
                                    </p:set>
                                  </p:childTnLst>
                                </p:cTn>
                              </p:par>
                              <p:par>
                                <p:cTn id="377" presetID="19" presetClass="exit" presetSubtype="10" fill="hold" grpId="3" nodeType="withEffect">
                                  <p:stCondLst>
                                    <p:cond delay="0"/>
                                  </p:stCondLst>
                                  <p:childTnLst>
                                    <p:anim calcmode="lin" valueType="num">
                                      <p:cBhvr>
                                        <p:cTn id="378" dur="3000"/>
                                        <p:tgtEl>
                                          <p:spTgt spid="90"/>
                                        </p:tgtEl>
                                        <p:attrNameLst>
                                          <p:attrName>ppt_h</p:attrName>
                                        </p:attrNameLst>
                                      </p:cBhvr>
                                      <p:tavLst>
                                        <p:tav tm="0">
                                          <p:val>
                                            <p:strVal val="ppt_h"/>
                                          </p:val>
                                        </p:tav>
                                        <p:tav tm="100000">
                                          <p:val>
                                            <p:strVal val="ppt_h"/>
                                          </p:val>
                                        </p:tav>
                                      </p:tavLst>
                                    </p:anim>
                                    <p:anim calcmode="lin" valueType="num">
                                      <p:cBhvr>
                                        <p:cTn id="379" dur="3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90"/>
                                        </p:tgtEl>
                                        <p:attrNameLst>
                                          <p:attrName>style.visibility</p:attrName>
                                        </p:attrNameLst>
                                      </p:cBhvr>
                                      <p:to>
                                        <p:strVal val="hidden"/>
                                      </p:to>
                                    </p:set>
                                  </p:childTnLst>
                                </p:cTn>
                              </p:par>
                              <p:par>
                                <p:cTn id="381" presetID="19" presetClass="exit" presetSubtype="10" fill="hold" grpId="3" nodeType="withEffect">
                                  <p:stCondLst>
                                    <p:cond delay="0"/>
                                  </p:stCondLst>
                                  <p:childTnLst>
                                    <p:anim calcmode="lin" valueType="num">
                                      <p:cBhvr>
                                        <p:cTn id="382" dur="3000"/>
                                        <p:tgtEl>
                                          <p:spTgt spid="91"/>
                                        </p:tgtEl>
                                        <p:attrNameLst>
                                          <p:attrName>ppt_h</p:attrName>
                                        </p:attrNameLst>
                                      </p:cBhvr>
                                      <p:tavLst>
                                        <p:tav tm="0">
                                          <p:val>
                                            <p:strVal val="ppt_h"/>
                                          </p:val>
                                        </p:tav>
                                        <p:tav tm="100000">
                                          <p:val>
                                            <p:strVal val="ppt_h"/>
                                          </p:val>
                                        </p:tav>
                                      </p:tavLst>
                                    </p:anim>
                                    <p:anim calcmode="lin" valueType="num">
                                      <p:cBhvr>
                                        <p:cTn id="383" dur="3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91"/>
                                        </p:tgtEl>
                                        <p:attrNameLst>
                                          <p:attrName>style.visibility</p:attrName>
                                        </p:attrNameLst>
                                      </p:cBhvr>
                                      <p:to>
                                        <p:strVal val="hidden"/>
                                      </p:to>
                                    </p:set>
                                  </p:childTnLst>
                                </p:cTn>
                              </p:par>
                              <p:par>
                                <p:cTn id="385" presetID="19" presetClass="exit" presetSubtype="10" fill="hold" grpId="3" nodeType="withEffect">
                                  <p:stCondLst>
                                    <p:cond delay="0"/>
                                  </p:stCondLst>
                                  <p:childTnLst>
                                    <p:anim calcmode="lin" valueType="num">
                                      <p:cBhvr>
                                        <p:cTn id="386" dur="3000"/>
                                        <p:tgtEl>
                                          <p:spTgt spid="92"/>
                                        </p:tgtEl>
                                        <p:attrNameLst>
                                          <p:attrName>ppt_h</p:attrName>
                                        </p:attrNameLst>
                                      </p:cBhvr>
                                      <p:tavLst>
                                        <p:tav tm="0">
                                          <p:val>
                                            <p:strVal val="ppt_h"/>
                                          </p:val>
                                        </p:tav>
                                        <p:tav tm="100000">
                                          <p:val>
                                            <p:strVal val="ppt_h"/>
                                          </p:val>
                                        </p:tav>
                                      </p:tavLst>
                                    </p:anim>
                                    <p:anim calcmode="lin" valueType="num">
                                      <p:cBhvr>
                                        <p:cTn id="387" dur="3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92"/>
                                        </p:tgtEl>
                                        <p:attrNameLst>
                                          <p:attrName>style.visibility</p:attrName>
                                        </p:attrNameLst>
                                      </p:cBhvr>
                                      <p:to>
                                        <p:strVal val="hidden"/>
                                      </p:to>
                                    </p:set>
                                  </p:childTnLst>
                                </p:cTn>
                              </p:par>
                              <p:par>
                                <p:cTn id="389" presetID="19" presetClass="exit" presetSubtype="10" fill="hold" grpId="3" nodeType="withEffect">
                                  <p:stCondLst>
                                    <p:cond delay="0"/>
                                  </p:stCondLst>
                                  <p:childTnLst>
                                    <p:anim calcmode="lin" valueType="num">
                                      <p:cBhvr>
                                        <p:cTn id="390" dur="3000"/>
                                        <p:tgtEl>
                                          <p:spTgt spid="93"/>
                                        </p:tgtEl>
                                        <p:attrNameLst>
                                          <p:attrName>ppt_h</p:attrName>
                                        </p:attrNameLst>
                                      </p:cBhvr>
                                      <p:tavLst>
                                        <p:tav tm="0">
                                          <p:val>
                                            <p:strVal val="ppt_h"/>
                                          </p:val>
                                        </p:tav>
                                        <p:tav tm="100000">
                                          <p:val>
                                            <p:strVal val="ppt_h"/>
                                          </p:val>
                                        </p:tav>
                                      </p:tavLst>
                                    </p:anim>
                                    <p:anim calcmode="lin" valueType="num">
                                      <p:cBhvr>
                                        <p:cTn id="391" dur="3000"/>
                                        <p:tgtEl>
                                          <p:spTgt spid="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93"/>
                                        </p:tgtEl>
                                        <p:attrNameLst>
                                          <p:attrName>style.visibility</p:attrName>
                                        </p:attrNameLst>
                                      </p:cBhvr>
                                      <p:to>
                                        <p:strVal val="hidden"/>
                                      </p:to>
                                    </p:set>
                                  </p:childTnLst>
                                </p:cTn>
                              </p:par>
                              <p:par>
                                <p:cTn id="393" presetID="19" presetClass="exit" presetSubtype="10" fill="hold" grpId="3" nodeType="withEffect">
                                  <p:stCondLst>
                                    <p:cond delay="0"/>
                                  </p:stCondLst>
                                  <p:childTnLst>
                                    <p:anim calcmode="lin" valueType="num">
                                      <p:cBhvr>
                                        <p:cTn id="394" dur="3000"/>
                                        <p:tgtEl>
                                          <p:spTgt spid="110"/>
                                        </p:tgtEl>
                                        <p:attrNameLst>
                                          <p:attrName>ppt_h</p:attrName>
                                        </p:attrNameLst>
                                      </p:cBhvr>
                                      <p:tavLst>
                                        <p:tav tm="0">
                                          <p:val>
                                            <p:strVal val="ppt_h"/>
                                          </p:val>
                                        </p:tav>
                                        <p:tav tm="100000">
                                          <p:val>
                                            <p:strVal val="ppt_h"/>
                                          </p:val>
                                        </p:tav>
                                      </p:tavLst>
                                    </p:anim>
                                    <p:anim calcmode="lin" valueType="num">
                                      <p:cBhvr>
                                        <p:cTn id="395" dur="3000"/>
                                        <p:tgtEl>
                                          <p:spTgt spid="1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6" dur="1" fill="hold">
                                          <p:stCondLst>
                                            <p:cond delay="2999"/>
                                          </p:stCondLst>
                                        </p:cTn>
                                        <p:tgtEl>
                                          <p:spTgt spid="110"/>
                                        </p:tgtEl>
                                        <p:attrNameLst>
                                          <p:attrName>style.visibility</p:attrName>
                                        </p:attrNameLst>
                                      </p:cBhvr>
                                      <p:to>
                                        <p:strVal val="hidden"/>
                                      </p:to>
                                    </p:set>
                                  </p:childTnLst>
                                </p:cTn>
                              </p:par>
                              <p:par>
                                <p:cTn id="397" presetID="19" presetClass="exit" presetSubtype="10" fill="hold" grpId="3" nodeType="withEffect">
                                  <p:stCondLst>
                                    <p:cond delay="0"/>
                                  </p:stCondLst>
                                  <p:childTnLst>
                                    <p:anim calcmode="lin" valueType="num">
                                      <p:cBhvr>
                                        <p:cTn id="398" dur="3000"/>
                                        <p:tgtEl>
                                          <p:spTgt spid="111"/>
                                        </p:tgtEl>
                                        <p:attrNameLst>
                                          <p:attrName>ppt_h</p:attrName>
                                        </p:attrNameLst>
                                      </p:cBhvr>
                                      <p:tavLst>
                                        <p:tav tm="0">
                                          <p:val>
                                            <p:strVal val="ppt_h"/>
                                          </p:val>
                                        </p:tav>
                                        <p:tav tm="100000">
                                          <p:val>
                                            <p:strVal val="ppt_h"/>
                                          </p:val>
                                        </p:tav>
                                      </p:tavLst>
                                    </p:anim>
                                    <p:anim calcmode="lin" valueType="num">
                                      <p:cBhvr>
                                        <p:cTn id="399" dur="3000"/>
                                        <p:tgtEl>
                                          <p:spTgt spid="1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0" dur="1" fill="hold">
                                          <p:stCondLst>
                                            <p:cond delay="2999"/>
                                          </p:stCondLst>
                                        </p:cTn>
                                        <p:tgtEl>
                                          <p:spTgt spid="111"/>
                                        </p:tgtEl>
                                        <p:attrNameLst>
                                          <p:attrName>style.visibility</p:attrName>
                                        </p:attrNameLst>
                                      </p:cBhvr>
                                      <p:to>
                                        <p:strVal val="hidden"/>
                                      </p:to>
                                    </p:set>
                                  </p:childTnLst>
                                </p:cTn>
                              </p:par>
                              <p:par>
                                <p:cTn id="401" presetID="19" presetClass="exit" presetSubtype="10" fill="hold" grpId="3" nodeType="withEffect">
                                  <p:stCondLst>
                                    <p:cond delay="0"/>
                                  </p:stCondLst>
                                  <p:childTnLst>
                                    <p:anim calcmode="lin" valueType="num">
                                      <p:cBhvr>
                                        <p:cTn id="402" dur="3000"/>
                                        <p:tgtEl>
                                          <p:spTgt spid="112"/>
                                        </p:tgtEl>
                                        <p:attrNameLst>
                                          <p:attrName>ppt_h</p:attrName>
                                        </p:attrNameLst>
                                      </p:cBhvr>
                                      <p:tavLst>
                                        <p:tav tm="0">
                                          <p:val>
                                            <p:strVal val="ppt_h"/>
                                          </p:val>
                                        </p:tav>
                                        <p:tav tm="100000">
                                          <p:val>
                                            <p:strVal val="ppt_h"/>
                                          </p:val>
                                        </p:tav>
                                      </p:tavLst>
                                    </p:anim>
                                    <p:anim calcmode="lin" valueType="num">
                                      <p:cBhvr>
                                        <p:cTn id="403" dur="3000"/>
                                        <p:tgtEl>
                                          <p:spTgt spid="1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4" dur="1" fill="hold">
                                          <p:stCondLst>
                                            <p:cond delay="2999"/>
                                          </p:stCondLst>
                                        </p:cTn>
                                        <p:tgtEl>
                                          <p:spTgt spid="112"/>
                                        </p:tgtEl>
                                        <p:attrNameLst>
                                          <p:attrName>style.visibility</p:attrName>
                                        </p:attrNameLst>
                                      </p:cBhvr>
                                      <p:to>
                                        <p:strVal val="hidden"/>
                                      </p:to>
                                    </p:set>
                                  </p:childTnLst>
                                </p:cTn>
                              </p:par>
                              <p:par>
                                <p:cTn id="405" presetID="19" presetClass="exit" presetSubtype="10" fill="hold" grpId="3" nodeType="withEffect">
                                  <p:stCondLst>
                                    <p:cond delay="0"/>
                                  </p:stCondLst>
                                  <p:childTnLst>
                                    <p:anim calcmode="lin" valueType="num">
                                      <p:cBhvr>
                                        <p:cTn id="406" dur="3000"/>
                                        <p:tgtEl>
                                          <p:spTgt spid="113"/>
                                        </p:tgtEl>
                                        <p:attrNameLst>
                                          <p:attrName>ppt_h</p:attrName>
                                        </p:attrNameLst>
                                      </p:cBhvr>
                                      <p:tavLst>
                                        <p:tav tm="0">
                                          <p:val>
                                            <p:strVal val="ppt_h"/>
                                          </p:val>
                                        </p:tav>
                                        <p:tav tm="100000">
                                          <p:val>
                                            <p:strVal val="ppt_h"/>
                                          </p:val>
                                        </p:tav>
                                      </p:tavLst>
                                    </p:anim>
                                    <p:anim calcmode="lin" valueType="num">
                                      <p:cBhvr>
                                        <p:cTn id="407" dur="3000"/>
                                        <p:tgtEl>
                                          <p:spTgt spid="1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8" dur="1" fill="hold">
                                          <p:stCondLst>
                                            <p:cond delay="2999"/>
                                          </p:stCondLst>
                                        </p:cTn>
                                        <p:tgtEl>
                                          <p:spTgt spid="113"/>
                                        </p:tgtEl>
                                        <p:attrNameLst>
                                          <p:attrName>style.visibility</p:attrName>
                                        </p:attrNameLst>
                                      </p:cBhvr>
                                      <p:to>
                                        <p:strVal val="hidden"/>
                                      </p:to>
                                    </p:set>
                                  </p:childTnLst>
                                </p:cTn>
                              </p:par>
                              <p:par>
                                <p:cTn id="409" presetID="19" presetClass="exit" presetSubtype="10" fill="hold" grpId="3" nodeType="withEffect">
                                  <p:stCondLst>
                                    <p:cond delay="0"/>
                                  </p:stCondLst>
                                  <p:childTnLst>
                                    <p:anim calcmode="lin" valueType="num">
                                      <p:cBhvr>
                                        <p:cTn id="410" dur="3000"/>
                                        <p:tgtEl>
                                          <p:spTgt spid="114"/>
                                        </p:tgtEl>
                                        <p:attrNameLst>
                                          <p:attrName>ppt_h</p:attrName>
                                        </p:attrNameLst>
                                      </p:cBhvr>
                                      <p:tavLst>
                                        <p:tav tm="0">
                                          <p:val>
                                            <p:strVal val="ppt_h"/>
                                          </p:val>
                                        </p:tav>
                                        <p:tav tm="100000">
                                          <p:val>
                                            <p:strVal val="ppt_h"/>
                                          </p:val>
                                        </p:tav>
                                      </p:tavLst>
                                    </p:anim>
                                    <p:anim calcmode="lin" valueType="num">
                                      <p:cBhvr>
                                        <p:cTn id="411" dur="3000"/>
                                        <p:tgtEl>
                                          <p:spTgt spid="1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2" dur="1" fill="hold">
                                          <p:stCondLst>
                                            <p:cond delay="2999"/>
                                          </p:stCondLst>
                                        </p:cTn>
                                        <p:tgtEl>
                                          <p:spTgt spid="114"/>
                                        </p:tgtEl>
                                        <p:attrNameLst>
                                          <p:attrName>style.visibility</p:attrName>
                                        </p:attrNameLst>
                                      </p:cBhvr>
                                      <p:to>
                                        <p:strVal val="hidden"/>
                                      </p:to>
                                    </p:set>
                                  </p:childTnLst>
                                </p:cTn>
                              </p:par>
                              <p:par>
                                <p:cTn id="413" presetID="19" presetClass="exit" presetSubtype="10" fill="hold" grpId="3" nodeType="withEffect">
                                  <p:stCondLst>
                                    <p:cond delay="0"/>
                                  </p:stCondLst>
                                  <p:childTnLst>
                                    <p:anim calcmode="lin" valueType="num">
                                      <p:cBhvr>
                                        <p:cTn id="414" dur="3000"/>
                                        <p:tgtEl>
                                          <p:spTgt spid="115"/>
                                        </p:tgtEl>
                                        <p:attrNameLst>
                                          <p:attrName>ppt_h</p:attrName>
                                        </p:attrNameLst>
                                      </p:cBhvr>
                                      <p:tavLst>
                                        <p:tav tm="0">
                                          <p:val>
                                            <p:strVal val="ppt_h"/>
                                          </p:val>
                                        </p:tav>
                                        <p:tav tm="100000">
                                          <p:val>
                                            <p:strVal val="ppt_h"/>
                                          </p:val>
                                        </p:tav>
                                      </p:tavLst>
                                    </p:anim>
                                    <p:anim calcmode="lin" valueType="num">
                                      <p:cBhvr>
                                        <p:cTn id="415" dur="3000"/>
                                        <p:tgtEl>
                                          <p:spTgt spid="1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6" dur="1" fill="hold">
                                          <p:stCondLst>
                                            <p:cond delay="2999"/>
                                          </p:stCondLst>
                                        </p:cTn>
                                        <p:tgtEl>
                                          <p:spTgt spid="115"/>
                                        </p:tgtEl>
                                        <p:attrNameLst>
                                          <p:attrName>style.visibility</p:attrName>
                                        </p:attrNameLst>
                                      </p:cBhvr>
                                      <p:to>
                                        <p:strVal val="hidden"/>
                                      </p:to>
                                    </p:set>
                                  </p:childTnLst>
                                </p:cTn>
                              </p:par>
                              <p:par>
                                <p:cTn id="417" presetID="19" presetClass="exit" presetSubtype="10" fill="hold" grpId="3" nodeType="withEffect">
                                  <p:stCondLst>
                                    <p:cond delay="0"/>
                                  </p:stCondLst>
                                  <p:childTnLst>
                                    <p:anim calcmode="lin" valueType="num">
                                      <p:cBhvr>
                                        <p:cTn id="418" dur="3000"/>
                                        <p:tgtEl>
                                          <p:spTgt spid="116"/>
                                        </p:tgtEl>
                                        <p:attrNameLst>
                                          <p:attrName>ppt_h</p:attrName>
                                        </p:attrNameLst>
                                      </p:cBhvr>
                                      <p:tavLst>
                                        <p:tav tm="0">
                                          <p:val>
                                            <p:strVal val="ppt_h"/>
                                          </p:val>
                                        </p:tav>
                                        <p:tav tm="100000">
                                          <p:val>
                                            <p:strVal val="ppt_h"/>
                                          </p:val>
                                        </p:tav>
                                      </p:tavLst>
                                    </p:anim>
                                    <p:anim calcmode="lin" valueType="num">
                                      <p:cBhvr>
                                        <p:cTn id="419" dur="3000"/>
                                        <p:tgtEl>
                                          <p:spTgt spid="1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0" dur="1" fill="hold">
                                          <p:stCondLst>
                                            <p:cond delay="2999"/>
                                          </p:stCondLst>
                                        </p:cTn>
                                        <p:tgtEl>
                                          <p:spTgt spid="116"/>
                                        </p:tgtEl>
                                        <p:attrNameLst>
                                          <p:attrName>style.visibility</p:attrName>
                                        </p:attrNameLst>
                                      </p:cBhvr>
                                      <p:to>
                                        <p:strVal val="hidden"/>
                                      </p:to>
                                    </p:set>
                                  </p:childTnLst>
                                </p:cTn>
                              </p:par>
                              <p:par>
                                <p:cTn id="421" presetID="19" presetClass="exit" presetSubtype="10" fill="hold" grpId="3" nodeType="withEffect">
                                  <p:stCondLst>
                                    <p:cond delay="0"/>
                                  </p:stCondLst>
                                  <p:childTnLst>
                                    <p:anim calcmode="lin" valueType="num">
                                      <p:cBhvr>
                                        <p:cTn id="422" dur="3000"/>
                                        <p:tgtEl>
                                          <p:spTgt spid="117"/>
                                        </p:tgtEl>
                                        <p:attrNameLst>
                                          <p:attrName>ppt_h</p:attrName>
                                        </p:attrNameLst>
                                      </p:cBhvr>
                                      <p:tavLst>
                                        <p:tav tm="0">
                                          <p:val>
                                            <p:strVal val="ppt_h"/>
                                          </p:val>
                                        </p:tav>
                                        <p:tav tm="100000">
                                          <p:val>
                                            <p:strVal val="ppt_h"/>
                                          </p:val>
                                        </p:tav>
                                      </p:tavLst>
                                    </p:anim>
                                    <p:anim calcmode="lin" valueType="num">
                                      <p:cBhvr>
                                        <p:cTn id="423" dur="3000"/>
                                        <p:tgtEl>
                                          <p:spTgt spid="1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4" dur="1" fill="hold">
                                          <p:stCondLst>
                                            <p:cond delay="2999"/>
                                          </p:stCondLst>
                                        </p:cTn>
                                        <p:tgtEl>
                                          <p:spTgt spid="117"/>
                                        </p:tgtEl>
                                        <p:attrNameLst>
                                          <p:attrName>style.visibility</p:attrName>
                                        </p:attrNameLst>
                                      </p:cBhvr>
                                      <p:to>
                                        <p:strVal val="hidden"/>
                                      </p:to>
                                    </p:set>
                                  </p:childTnLst>
                                </p:cTn>
                              </p:par>
                              <p:par>
                                <p:cTn id="425" presetID="19" presetClass="exit" presetSubtype="10" fill="hold" grpId="3" nodeType="withEffect">
                                  <p:stCondLst>
                                    <p:cond delay="0"/>
                                  </p:stCondLst>
                                  <p:childTnLst>
                                    <p:anim calcmode="lin" valueType="num">
                                      <p:cBhvr>
                                        <p:cTn id="426" dur="3000"/>
                                        <p:tgtEl>
                                          <p:spTgt spid="118"/>
                                        </p:tgtEl>
                                        <p:attrNameLst>
                                          <p:attrName>ppt_h</p:attrName>
                                        </p:attrNameLst>
                                      </p:cBhvr>
                                      <p:tavLst>
                                        <p:tav tm="0">
                                          <p:val>
                                            <p:strVal val="ppt_h"/>
                                          </p:val>
                                        </p:tav>
                                        <p:tav tm="100000">
                                          <p:val>
                                            <p:strVal val="ppt_h"/>
                                          </p:val>
                                        </p:tav>
                                      </p:tavLst>
                                    </p:anim>
                                    <p:anim calcmode="lin" valueType="num">
                                      <p:cBhvr>
                                        <p:cTn id="427" dur="3000"/>
                                        <p:tgtEl>
                                          <p:spTgt spid="1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8" dur="1" fill="hold">
                                          <p:stCondLst>
                                            <p:cond delay="2999"/>
                                          </p:stCondLst>
                                        </p:cTn>
                                        <p:tgtEl>
                                          <p:spTgt spid="118"/>
                                        </p:tgtEl>
                                        <p:attrNameLst>
                                          <p:attrName>style.visibility</p:attrName>
                                        </p:attrNameLst>
                                      </p:cBhvr>
                                      <p:to>
                                        <p:strVal val="hidden"/>
                                      </p:to>
                                    </p:set>
                                  </p:childTnLst>
                                </p:cTn>
                              </p:par>
                              <p:par>
                                <p:cTn id="429" presetID="19" presetClass="exit" presetSubtype="10" fill="hold" grpId="3" nodeType="withEffect">
                                  <p:stCondLst>
                                    <p:cond delay="0"/>
                                  </p:stCondLst>
                                  <p:childTnLst>
                                    <p:anim calcmode="lin" valueType="num">
                                      <p:cBhvr>
                                        <p:cTn id="430" dur="3000"/>
                                        <p:tgtEl>
                                          <p:spTgt spid="119"/>
                                        </p:tgtEl>
                                        <p:attrNameLst>
                                          <p:attrName>ppt_h</p:attrName>
                                        </p:attrNameLst>
                                      </p:cBhvr>
                                      <p:tavLst>
                                        <p:tav tm="0">
                                          <p:val>
                                            <p:strVal val="ppt_h"/>
                                          </p:val>
                                        </p:tav>
                                        <p:tav tm="100000">
                                          <p:val>
                                            <p:strVal val="ppt_h"/>
                                          </p:val>
                                        </p:tav>
                                      </p:tavLst>
                                    </p:anim>
                                    <p:anim calcmode="lin" valueType="num">
                                      <p:cBhvr>
                                        <p:cTn id="431" dur="3000"/>
                                        <p:tgtEl>
                                          <p:spTgt spid="1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2" dur="1" fill="hold">
                                          <p:stCondLst>
                                            <p:cond delay="2999"/>
                                          </p:stCondLst>
                                        </p:cTn>
                                        <p:tgtEl>
                                          <p:spTgt spid="119"/>
                                        </p:tgtEl>
                                        <p:attrNameLst>
                                          <p:attrName>style.visibility</p:attrName>
                                        </p:attrNameLst>
                                      </p:cBhvr>
                                      <p:to>
                                        <p:strVal val="hidden"/>
                                      </p:to>
                                    </p:set>
                                  </p:childTnLst>
                                </p:cTn>
                              </p:par>
                              <p:par>
                                <p:cTn id="433" presetID="19" presetClass="exit" presetSubtype="10" fill="hold" grpId="3" nodeType="withEffect">
                                  <p:stCondLst>
                                    <p:cond delay="0"/>
                                  </p:stCondLst>
                                  <p:childTnLst>
                                    <p:anim calcmode="lin" valueType="num">
                                      <p:cBhvr>
                                        <p:cTn id="434" dur="3000"/>
                                        <p:tgtEl>
                                          <p:spTgt spid="120"/>
                                        </p:tgtEl>
                                        <p:attrNameLst>
                                          <p:attrName>ppt_h</p:attrName>
                                        </p:attrNameLst>
                                      </p:cBhvr>
                                      <p:tavLst>
                                        <p:tav tm="0">
                                          <p:val>
                                            <p:strVal val="ppt_h"/>
                                          </p:val>
                                        </p:tav>
                                        <p:tav tm="100000">
                                          <p:val>
                                            <p:strVal val="ppt_h"/>
                                          </p:val>
                                        </p:tav>
                                      </p:tavLst>
                                    </p:anim>
                                    <p:anim calcmode="lin" valueType="num">
                                      <p:cBhvr>
                                        <p:cTn id="435" dur="3000"/>
                                        <p:tgtEl>
                                          <p:spTgt spid="1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6" dur="1" fill="hold">
                                          <p:stCondLst>
                                            <p:cond delay="2999"/>
                                          </p:stCondLst>
                                        </p:cTn>
                                        <p:tgtEl>
                                          <p:spTgt spid="120"/>
                                        </p:tgtEl>
                                        <p:attrNameLst>
                                          <p:attrName>style.visibility</p:attrName>
                                        </p:attrNameLst>
                                      </p:cBhvr>
                                      <p:to>
                                        <p:strVal val="hidden"/>
                                      </p:to>
                                    </p:set>
                                  </p:childTnLst>
                                </p:cTn>
                              </p:par>
                              <p:par>
                                <p:cTn id="437" presetID="19" presetClass="exit" presetSubtype="10" fill="hold" grpId="3" nodeType="withEffect">
                                  <p:stCondLst>
                                    <p:cond delay="0"/>
                                  </p:stCondLst>
                                  <p:childTnLst>
                                    <p:anim calcmode="lin" valueType="num">
                                      <p:cBhvr>
                                        <p:cTn id="438" dur="3000"/>
                                        <p:tgtEl>
                                          <p:spTgt spid="121"/>
                                        </p:tgtEl>
                                        <p:attrNameLst>
                                          <p:attrName>ppt_h</p:attrName>
                                        </p:attrNameLst>
                                      </p:cBhvr>
                                      <p:tavLst>
                                        <p:tav tm="0">
                                          <p:val>
                                            <p:strVal val="ppt_h"/>
                                          </p:val>
                                        </p:tav>
                                        <p:tav tm="100000">
                                          <p:val>
                                            <p:strVal val="ppt_h"/>
                                          </p:val>
                                        </p:tav>
                                      </p:tavLst>
                                    </p:anim>
                                    <p:anim calcmode="lin" valueType="num">
                                      <p:cBhvr>
                                        <p:cTn id="439" dur="3000"/>
                                        <p:tgtEl>
                                          <p:spTgt spid="1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0" dur="1" fill="hold">
                                          <p:stCondLst>
                                            <p:cond delay="2999"/>
                                          </p:stCondLst>
                                        </p:cTn>
                                        <p:tgtEl>
                                          <p:spTgt spid="121"/>
                                        </p:tgtEl>
                                        <p:attrNameLst>
                                          <p:attrName>style.visibility</p:attrName>
                                        </p:attrNameLst>
                                      </p:cBhvr>
                                      <p:to>
                                        <p:strVal val="hidden"/>
                                      </p:to>
                                    </p:set>
                                  </p:childTnLst>
                                </p:cTn>
                              </p:par>
                              <p:par>
                                <p:cTn id="441" presetID="19" presetClass="exit" presetSubtype="10" fill="hold" grpId="3" nodeType="withEffect">
                                  <p:stCondLst>
                                    <p:cond delay="0"/>
                                  </p:stCondLst>
                                  <p:childTnLst>
                                    <p:anim calcmode="lin" valueType="num">
                                      <p:cBhvr>
                                        <p:cTn id="442" dur="3000"/>
                                        <p:tgtEl>
                                          <p:spTgt spid="122"/>
                                        </p:tgtEl>
                                        <p:attrNameLst>
                                          <p:attrName>ppt_h</p:attrName>
                                        </p:attrNameLst>
                                      </p:cBhvr>
                                      <p:tavLst>
                                        <p:tav tm="0">
                                          <p:val>
                                            <p:strVal val="ppt_h"/>
                                          </p:val>
                                        </p:tav>
                                        <p:tav tm="100000">
                                          <p:val>
                                            <p:strVal val="ppt_h"/>
                                          </p:val>
                                        </p:tav>
                                      </p:tavLst>
                                    </p:anim>
                                    <p:anim calcmode="lin" valueType="num">
                                      <p:cBhvr>
                                        <p:cTn id="443" dur="3000"/>
                                        <p:tgtEl>
                                          <p:spTgt spid="1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4" dur="1" fill="hold">
                                          <p:stCondLst>
                                            <p:cond delay="2999"/>
                                          </p:stCondLst>
                                        </p:cTn>
                                        <p:tgtEl>
                                          <p:spTgt spid="122"/>
                                        </p:tgtEl>
                                        <p:attrNameLst>
                                          <p:attrName>style.visibility</p:attrName>
                                        </p:attrNameLst>
                                      </p:cBhvr>
                                      <p:to>
                                        <p:strVal val="hidden"/>
                                      </p:to>
                                    </p:set>
                                  </p:childTnLst>
                                </p:cTn>
                              </p:par>
                              <p:par>
                                <p:cTn id="445" presetID="19" presetClass="exit" presetSubtype="10" fill="hold" grpId="3" nodeType="withEffect">
                                  <p:stCondLst>
                                    <p:cond delay="0"/>
                                  </p:stCondLst>
                                  <p:childTnLst>
                                    <p:anim calcmode="lin" valueType="num">
                                      <p:cBhvr>
                                        <p:cTn id="446" dur="3000"/>
                                        <p:tgtEl>
                                          <p:spTgt spid="123"/>
                                        </p:tgtEl>
                                        <p:attrNameLst>
                                          <p:attrName>ppt_h</p:attrName>
                                        </p:attrNameLst>
                                      </p:cBhvr>
                                      <p:tavLst>
                                        <p:tav tm="0">
                                          <p:val>
                                            <p:strVal val="ppt_h"/>
                                          </p:val>
                                        </p:tav>
                                        <p:tav tm="100000">
                                          <p:val>
                                            <p:strVal val="ppt_h"/>
                                          </p:val>
                                        </p:tav>
                                      </p:tavLst>
                                    </p:anim>
                                    <p:anim calcmode="lin" valueType="num">
                                      <p:cBhvr>
                                        <p:cTn id="447" dur="3000"/>
                                        <p:tgtEl>
                                          <p:spTgt spid="1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8" dur="1" fill="hold">
                                          <p:stCondLst>
                                            <p:cond delay="2999"/>
                                          </p:stCondLst>
                                        </p:cTn>
                                        <p:tgtEl>
                                          <p:spTgt spid="123"/>
                                        </p:tgtEl>
                                        <p:attrNameLst>
                                          <p:attrName>style.visibility</p:attrName>
                                        </p:attrNameLst>
                                      </p:cBhvr>
                                      <p:to>
                                        <p:strVal val="hidden"/>
                                      </p:to>
                                    </p:set>
                                  </p:childTnLst>
                                </p:cTn>
                              </p:par>
                              <p:par>
                                <p:cTn id="449" presetID="19" presetClass="exit" presetSubtype="10" fill="hold" grpId="3" nodeType="withEffect">
                                  <p:stCondLst>
                                    <p:cond delay="0"/>
                                  </p:stCondLst>
                                  <p:childTnLst>
                                    <p:anim calcmode="lin" valueType="num">
                                      <p:cBhvr>
                                        <p:cTn id="450" dur="3000"/>
                                        <p:tgtEl>
                                          <p:spTgt spid="124"/>
                                        </p:tgtEl>
                                        <p:attrNameLst>
                                          <p:attrName>ppt_h</p:attrName>
                                        </p:attrNameLst>
                                      </p:cBhvr>
                                      <p:tavLst>
                                        <p:tav tm="0">
                                          <p:val>
                                            <p:strVal val="ppt_h"/>
                                          </p:val>
                                        </p:tav>
                                        <p:tav tm="100000">
                                          <p:val>
                                            <p:strVal val="ppt_h"/>
                                          </p:val>
                                        </p:tav>
                                      </p:tavLst>
                                    </p:anim>
                                    <p:anim calcmode="lin" valueType="num">
                                      <p:cBhvr>
                                        <p:cTn id="451" dur="3000"/>
                                        <p:tgtEl>
                                          <p:spTgt spid="1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999"/>
                                          </p:stCondLst>
                                        </p:cTn>
                                        <p:tgtEl>
                                          <p:spTgt spid="124"/>
                                        </p:tgtEl>
                                        <p:attrNameLst>
                                          <p:attrName>style.visibility</p:attrName>
                                        </p:attrNameLst>
                                      </p:cBhvr>
                                      <p:to>
                                        <p:strVal val="hidden"/>
                                      </p:to>
                                    </p:set>
                                  </p:childTnLst>
                                </p:cTn>
                              </p:par>
                              <p:par>
                                <p:cTn id="453" presetID="19" presetClass="exit" presetSubtype="10" fill="hold" grpId="3" nodeType="withEffect">
                                  <p:stCondLst>
                                    <p:cond delay="0"/>
                                  </p:stCondLst>
                                  <p:childTnLst>
                                    <p:anim calcmode="lin" valueType="num">
                                      <p:cBhvr>
                                        <p:cTn id="454" dur="3000"/>
                                        <p:tgtEl>
                                          <p:spTgt spid="125"/>
                                        </p:tgtEl>
                                        <p:attrNameLst>
                                          <p:attrName>ppt_h</p:attrName>
                                        </p:attrNameLst>
                                      </p:cBhvr>
                                      <p:tavLst>
                                        <p:tav tm="0">
                                          <p:val>
                                            <p:strVal val="ppt_h"/>
                                          </p:val>
                                        </p:tav>
                                        <p:tav tm="100000">
                                          <p:val>
                                            <p:strVal val="ppt_h"/>
                                          </p:val>
                                        </p:tav>
                                      </p:tavLst>
                                    </p:anim>
                                    <p:anim calcmode="lin" valueType="num">
                                      <p:cBhvr>
                                        <p:cTn id="455" dur="3000"/>
                                        <p:tgtEl>
                                          <p:spTgt spid="1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999"/>
                                          </p:stCondLst>
                                        </p:cTn>
                                        <p:tgtEl>
                                          <p:spTgt spid="125"/>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5"/>
                                        </p:tgtEl>
                                        <p:attrNameLst>
                                          <p:attrName>style.visibility</p:attrName>
                                        </p:attrNameLst>
                                      </p:cBhvr>
                                      <p:to>
                                        <p:strVal val="visible"/>
                                      </p:to>
                                    </p:set>
                                    <p:anim calcmode="lin" valueType="num">
                                      <p:cBhvr>
                                        <p:cTn id="459" dur="3000" fill="hold"/>
                                        <p:tgtEl>
                                          <p:spTgt spid="5"/>
                                        </p:tgtEl>
                                        <p:attrNameLst>
                                          <p:attrName>ppt_w</p:attrName>
                                        </p:attrNameLst>
                                      </p:cBhvr>
                                      <p:tavLst>
                                        <p:tav tm="0">
                                          <p:val>
                                            <p:strVal val="2/3*#ppt_w"/>
                                          </p:val>
                                        </p:tav>
                                        <p:tav tm="100000">
                                          <p:val>
                                            <p:strVal val="#ppt_w"/>
                                          </p:val>
                                        </p:tav>
                                      </p:tavLst>
                                    </p:anim>
                                    <p:anim calcmode="lin" valueType="num">
                                      <p:cBhvr>
                                        <p:cTn id="460" dur="3000" fill="hold"/>
                                        <p:tgtEl>
                                          <p:spTgt spid="5"/>
                                        </p:tgtEl>
                                        <p:attrNameLst>
                                          <p:attrName>ppt_h</p:attrName>
                                        </p:attrNameLst>
                                      </p:cBhvr>
                                      <p:tavLst>
                                        <p:tav tm="0">
                                          <p:val>
                                            <p:strVal val="2/3*#ppt_h"/>
                                          </p:val>
                                        </p:tav>
                                        <p:tav tm="100000">
                                          <p:val>
                                            <p:strVal val="#ppt_h"/>
                                          </p:val>
                                        </p:tav>
                                      </p:tavLst>
                                    </p:anim>
                                  </p:childTnLst>
                                </p:cTn>
                              </p:par>
                              <p:par>
                                <p:cTn id="461" presetID="16" presetClass="entr" presetSubtype="42" fill="hold" nodeType="withEffect">
                                  <p:stCondLst>
                                    <p:cond delay="0"/>
                                  </p:stCondLst>
                                  <p:childTnLst>
                                    <p:set>
                                      <p:cBhvr>
                                        <p:cTn id="462" dur="1" fill="hold">
                                          <p:stCondLst>
                                            <p:cond delay="0"/>
                                          </p:stCondLst>
                                        </p:cTn>
                                        <p:tgtEl>
                                          <p:spTgt spid="5"/>
                                        </p:tgtEl>
                                        <p:attrNameLst>
                                          <p:attrName>style.visibility</p:attrName>
                                        </p:attrNameLst>
                                      </p:cBhvr>
                                      <p:to>
                                        <p:strVal val="visible"/>
                                      </p:to>
                                    </p:set>
                                    <p:animEffect transition="in" filter="barn(outHorizontal)">
                                      <p:cBhvr>
                                        <p:cTn id="463" dur="3000"/>
                                        <p:tgtEl>
                                          <p:spTgt spid="5"/>
                                        </p:tgtEl>
                                      </p:cBhvr>
                                    </p:animEffect>
                                  </p:childTnLst>
                                </p:cTn>
                              </p:par>
                            </p:childTnLst>
                          </p:cTn>
                        </p:par>
                        <p:par>
                          <p:cTn id="464" fill="hold">
                            <p:stCondLst>
                              <p:cond delay="6000"/>
                            </p:stCondLst>
                            <p:childTnLst>
                              <p:par>
                                <p:cTn id="465" presetID="2" presetClass="entr" presetSubtype="8" fill="hold" nodeType="afterEffect">
                                  <p:stCondLst>
                                    <p:cond delay="0"/>
                                  </p:stCondLst>
                                  <p:childTnLst>
                                    <p:set>
                                      <p:cBhvr>
                                        <p:cTn id="466" dur="1" fill="hold">
                                          <p:stCondLst>
                                            <p:cond delay="0"/>
                                          </p:stCondLst>
                                        </p:cTn>
                                        <p:tgtEl>
                                          <p:spTgt spid="40"/>
                                        </p:tgtEl>
                                        <p:attrNameLst>
                                          <p:attrName>style.visibility</p:attrName>
                                        </p:attrNameLst>
                                      </p:cBhvr>
                                      <p:to>
                                        <p:strVal val="visible"/>
                                      </p:to>
                                    </p:set>
                                    <p:anim calcmode="lin" valueType="num">
                                      <p:cBhvr additive="base">
                                        <p:cTn id="467" dur="8000" fill="hold"/>
                                        <p:tgtEl>
                                          <p:spTgt spid="40"/>
                                        </p:tgtEl>
                                        <p:attrNameLst>
                                          <p:attrName>ppt_x</p:attrName>
                                        </p:attrNameLst>
                                      </p:cBhvr>
                                      <p:tavLst>
                                        <p:tav tm="0">
                                          <p:val>
                                            <p:strVal val="0-#ppt_w/2"/>
                                          </p:val>
                                        </p:tav>
                                        <p:tav tm="100000">
                                          <p:val>
                                            <p:strVal val="#ppt_x"/>
                                          </p:val>
                                        </p:tav>
                                      </p:tavLst>
                                    </p:anim>
                                    <p:anim calcmode="lin" valueType="num">
                                      <p:cBhvr additive="base">
                                        <p:cTn id="468" dur="8000" fill="hold"/>
                                        <p:tgtEl>
                                          <p:spTgt spid="40"/>
                                        </p:tgtEl>
                                        <p:attrNameLst>
                                          <p:attrName>ppt_y</p:attrName>
                                        </p:attrNameLst>
                                      </p:cBhvr>
                                      <p:tavLst>
                                        <p:tav tm="0">
                                          <p:val>
                                            <p:strVal val="#ppt_y"/>
                                          </p:val>
                                        </p:tav>
                                        <p:tav tm="100000">
                                          <p:val>
                                            <p:strVal val="#ppt_y"/>
                                          </p:val>
                                        </p:tav>
                                      </p:tavLst>
                                    </p:anim>
                                  </p:childTnLst>
                                </p:cTn>
                              </p:par>
                              <p:par>
                                <p:cTn id="469" presetID="19" presetClass="entr" presetSubtype="10" fill="hold" nodeType="withEffect">
                                  <p:stCondLst>
                                    <p:cond delay="0"/>
                                  </p:stCondLst>
                                  <p:childTnLst>
                                    <p:set>
                                      <p:cBhvr>
                                        <p:cTn id="470" dur="1" fill="hold">
                                          <p:stCondLst>
                                            <p:cond delay="0"/>
                                          </p:stCondLst>
                                        </p:cTn>
                                        <p:tgtEl>
                                          <p:spTgt spid="40"/>
                                        </p:tgtEl>
                                        <p:attrNameLst>
                                          <p:attrName>style.visibility</p:attrName>
                                        </p:attrNameLst>
                                      </p:cBhvr>
                                      <p:to>
                                        <p:strVal val="visible"/>
                                      </p:to>
                                    </p:set>
                                    <p:anim calcmode="lin" valueType="num">
                                      <p:cBhvr>
                                        <p:cTn id="471" dur="8000" fill="hold"/>
                                        <p:tgtEl>
                                          <p:spTgt spid="40"/>
                                        </p:tgtEl>
                                        <p:attrNameLst>
                                          <p:attrName>ppt_w</p:attrName>
                                        </p:attrNameLst>
                                      </p:cBhvr>
                                      <p:tavLst>
                                        <p:tav tm="0" fmla="#ppt_w*sin(2.5*pi*$)">
                                          <p:val>
                                            <p:fltVal val="0"/>
                                          </p:val>
                                        </p:tav>
                                        <p:tav tm="100000">
                                          <p:val>
                                            <p:fltVal val="1"/>
                                          </p:val>
                                        </p:tav>
                                      </p:tavLst>
                                    </p:anim>
                                    <p:anim calcmode="lin" valueType="num">
                                      <p:cBhvr>
                                        <p:cTn id="472" dur="8000" fill="hold"/>
                                        <p:tgtEl>
                                          <p:spTgt spid="40"/>
                                        </p:tgtEl>
                                        <p:attrNameLst>
                                          <p:attrName>ppt_h</p:attrName>
                                        </p:attrNameLst>
                                      </p:cBhvr>
                                      <p:tavLst>
                                        <p:tav tm="0">
                                          <p:val>
                                            <p:strVal val="#ppt_h"/>
                                          </p:val>
                                        </p:tav>
                                        <p:tav tm="100000">
                                          <p:val>
                                            <p:strVal val="#ppt_h"/>
                                          </p:val>
                                        </p:tav>
                                      </p:tavLst>
                                    </p:anim>
                                  </p:childTnLst>
                                </p:cTn>
                              </p:par>
                            </p:childTnLst>
                          </p:cTn>
                        </p:par>
                        <p:par>
                          <p:cTn id="473" fill="hold">
                            <p:stCondLst>
                              <p:cond delay="14000"/>
                            </p:stCondLst>
                            <p:childTnLst>
                              <p:par>
                                <p:cTn id="474" presetID="31" presetClass="entr" presetSubtype="0" fill="hold" nodeType="afterEffect">
                                  <p:stCondLst>
                                    <p:cond delay="0"/>
                                  </p:stCondLst>
                                  <p:iterate type="lt">
                                    <p:tmPct val="5000"/>
                                  </p:iterate>
                                  <p:childTnLst>
                                    <p:set>
                                      <p:cBhvr>
                                        <p:cTn id="475" dur="1" fill="hold">
                                          <p:stCondLst>
                                            <p:cond delay="0"/>
                                          </p:stCondLst>
                                        </p:cTn>
                                        <p:tgtEl>
                                          <p:spTgt spid="86022"/>
                                        </p:tgtEl>
                                        <p:attrNameLst>
                                          <p:attrName>style.visibility</p:attrName>
                                        </p:attrNameLst>
                                      </p:cBhvr>
                                      <p:to>
                                        <p:strVal val="visible"/>
                                      </p:to>
                                    </p:set>
                                    <p:anim calcmode="lin" valueType="num">
                                      <p:cBhvr>
                                        <p:cTn id="476" dur="2000" fill="hold"/>
                                        <p:tgtEl>
                                          <p:spTgt spid="86022"/>
                                        </p:tgtEl>
                                        <p:attrNameLst>
                                          <p:attrName>ppt_w</p:attrName>
                                        </p:attrNameLst>
                                      </p:cBhvr>
                                      <p:tavLst>
                                        <p:tav tm="0">
                                          <p:val>
                                            <p:fltVal val="0"/>
                                          </p:val>
                                        </p:tav>
                                        <p:tav tm="100000">
                                          <p:val>
                                            <p:strVal val="#ppt_w"/>
                                          </p:val>
                                        </p:tav>
                                      </p:tavLst>
                                    </p:anim>
                                    <p:anim calcmode="lin" valueType="num">
                                      <p:cBhvr>
                                        <p:cTn id="477" dur="2000" fill="hold"/>
                                        <p:tgtEl>
                                          <p:spTgt spid="86022"/>
                                        </p:tgtEl>
                                        <p:attrNameLst>
                                          <p:attrName>ppt_h</p:attrName>
                                        </p:attrNameLst>
                                      </p:cBhvr>
                                      <p:tavLst>
                                        <p:tav tm="0">
                                          <p:val>
                                            <p:fltVal val="0"/>
                                          </p:val>
                                        </p:tav>
                                        <p:tav tm="100000">
                                          <p:val>
                                            <p:strVal val="#ppt_h"/>
                                          </p:val>
                                        </p:tav>
                                      </p:tavLst>
                                    </p:anim>
                                    <p:anim calcmode="lin" valueType="num">
                                      <p:cBhvr>
                                        <p:cTn id="478" dur="2000" fill="hold"/>
                                        <p:tgtEl>
                                          <p:spTgt spid="86022"/>
                                        </p:tgtEl>
                                        <p:attrNameLst>
                                          <p:attrName>style.rotation</p:attrName>
                                        </p:attrNameLst>
                                      </p:cBhvr>
                                      <p:tavLst>
                                        <p:tav tm="0">
                                          <p:val>
                                            <p:fltVal val="90"/>
                                          </p:val>
                                        </p:tav>
                                        <p:tav tm="100000">
                                          <p:val>
                                            <p:fltVal val="0"/>
                                          </p:val>
                                        </p:tav>
                                      </p:tavLst>
                                    </p:anim>
                                    <p:animEffect transition="in" filter="fade">
                                      <p:cBhvr>
                                        <p:cTn id="479" dur="2000"/>
                                        <p:tgtEl>
                                          <p:spTgt spid="86022"/>
                                        </p:tgtEl>
                                      </p:cBhvr>
                                    </p:animEffect>
                                  </p:childTnLst>
                                </p:cTn>
                              </p:par>
                            </p:childTnLst>
                          </p:cTn>
                        </p:par>
                        <p:par>
                          <p:cTn id="480" fill="hold">
                            <p:stCondLst>
                              <p:cond delay="16000"/>
                            </p:stCondLst>
                            <p:childTnLst>
                              <p:par>
                                <p:cTn id="481" presetID="31" presetClass="entr" presetSubtype="0" fill="hold" nodeType="afterEffect">
                                  <p:stCondLst>
                                    <p:cond delay="0"/>
                                  </p:stCondLst>
                                  <p:iterate type="lt">
                                    <p:tmPct val="5000"/>
                                  </p:iterate>
                                  <p:childTnLst>
                                    <p:set>
                                      <p:cBhvr>
                                        <p:cTn id="482" dur="1" fill="hold">
                                          <p:stCondLst>
                                            <p:cond delay="0"/>
                                          </p:stCondLst>
                                        </p:cTn>
                                        <p:tgtEl>
                                          <p:spTgt spid="86024"/>
                                        </p:tgtEl>
                                        <p:attrNameLst>
                                          <p:attrName>style.visibility</p:attrName>
                                        </p:attrNameLst>
                                      </p:cBhvr>
                                      <p:to>
                                        <p:strVal val="visible"/>
                                      </p:to>
                                    </p:set>
                                    <p:anim calcmode="lin" valueType="num">
                                      <p:cBhvr>
                                        <p:cTn id="483" dur="2000" fill="hold"/>
                                        <p:tgtEl>
                                          <p:spTgt spid="86024"/>
                                        </p:tgtEl>
                                        <p:attrNameLst>
                                          <p:attrName>ppt_w</p:attrName>
                                        </p:attrNameLst>
                                      </p:cBhvr>
                                      <p:tavLst>
                                        <p:tav tm="0">
                                          <p:val>
                                            <p:fltVal val="0"/>
                                          </p:val>
                                        </p:tav>
                                        <p:tav tm="100000">
                                          <p:val>
                                            <p:strVal val="#ppt_w"/>
                                          </p:val>
                                        </p:tav>
                                      </p:tavLst>
                                    </p:anim>
                                    <p:anim calcmode="lin" valueType="num">
                                      <p:cBhvr>
                                        <p:cTn id="484" dur="2000" fill="hold"/>
                                        <p:tgtEl>
                                          <p:spTgt spid="86024"/>
                                        </p:tgtEl>
                                        <p:attrNameLst>
                                          <p:attrName>ppt_h</p:attrName>
                                        </p:attrNameLst>
                                      </p:cBhvr>
                                      <p:tavLst>
                                        <p:tav tm="0">
                                          <p:val>
                                            <p:fltVal val="0"/>
                                          </p:val>
                                        </p:tav>
                                        <p:tav tm="100000">
                                          <p:val>
                                            <p:strVal val="#ppt_h"/>
                                          </p:val>
                                        </p:tav>
                                      </p:tavLst>
                                    </p:anim>
                                    <p:anim calcmode="lin" valueType="num">
                                      <p:cBhvr>
                                        <p:cTn id="485" dur="2000" fill="hold"/>
                                        <p:tgtEl>
                                          <p:spTgt spid="86024"/>
                                        </p:tgtEl>
                                        <p:attrNameLst>
                                          <p:attrName>style.rotation</p:attrName>
                                        </p:attrNameLst>
                                      </p:cBhvr>
                                      <p:tavLst>
                                        <p:tav tm="0">
                                          <p:val>
                                            <p:fltVal val="90"/>
                                          </p:val>
                                        </p:tav>
                                        <p:tav tm="100000">
                                          <p:val>
                                            <p:fltVal val="0"/>
                                          </p:val>
                                        </p:tav>
                                      </p:tavLst>
                                    </p:anim>
                                    <p:animEffect transition="in" filter="fade">
                                      <p:cBhvr>
                                        <p:cTn id="486" dur="2000"/>
                                        <p:tgtEl>
                                          <p:spTgt spid="86024"/>
                                        </p:tgtEl>
                                      </p:cBhvr>
                                    </p:animEffect>
                                  </p:childTnLst>
                                </p:cTn>
                              </p:par>
                            </p:childTnLst>
                          </p:cTn>
                        </p:par>
                        <p:par>
                          <p:cTn id="487" fill="hold">
                            <p:stCondLst>
                              <p:cond delay="18000"/>
                            </p:stCondLst>
                            <p:childTnLst>
                              <p:par>
                                <p:cTn id="488" presetID="31" presetClass="entr" presetSubtype="0" fill="hold" nodeType="afterEffect">
                                  <p:stCondLst>
                                    <p:cond delay="0"/>
                                  </p:stCondLst>
                                  <p:iterate type="lt">
                                    <p:tmPct val="5000"/>
                                  </p:iterate>
                                  <p:childTnLst>
                                    <p:set>
                                      <p:cBhvr>
                                        <p:cTn id="489" dur="1" fill="hold">
                                          <p:stCondLst>
                                            <p:cond delay="0"/>
                                          </p:stCondLst>
                                        </p:cTn>
                                        <p:tgtEl>
                                          <p:spTgt spid="86026"/>
                                        </p:tgtEl>
                                        <p:attrNameLst>
                                          <p:attrName>style.visibility</p:attrName>
                                        </p:attrNameLst>
                                      </p:cBhvr>
                                      <p:to>
                                        <p:strVal val="visible"/>
                                      </p:to>
                                    </p:set>
                                    <p:anim calcmode="lin" valueType="num">
                                      <p:cBhvr>
                                        <p:cTn id="490" dur="2000" fill="hold"/>
                                        <p:tgtEl>
                                          <p:spTgt spid="86026"/>
                                        </p:tgtEl>
                                        <p:attrNameLst>
                                          <p:attrName>ppt_w</p:attrName>
                                        </p:attrNameLst>
                                      </p:cBhvr>
                                      <p:tavLst>
                                        <p:tav tm="0">
                                          <p:val>
                                            <p:fltVal val="0"/>
                                          </p:val>
                                        </p:tav>
                                        <p:tav tm="100000">
                                          <p:val>
                                            <p:strVal val="#ppt_w"/>
                                          </p:val>
                                        </p:tav>
                                      </p:tavLst>
                                    </p:anim>
                                    <p:anim calcmode="lin" valueType="num">
                                      <p:cBhvr>
                                        <p:cTn id="491" dur="2000" fill="hold"/>
                                        <p:tgtEl>
                                          <p:spTgt spid="86026"/>
                                        </p:tgtEl>
                                        <p:attrNameLst>
                                          <p:attrName>ppt_h</p:attrName>
                                        </p:attrNameLst>
                                      </p:cBhvr>
                                      <p:tavLst>
                                        <p:tav tm="0">
                                          <p:val>
                                            <p:fltVal val="0"/>
                                          </p:val>
                                        </p:tav>
                                        <p:tav tm="100000">
                                          <p:val>
                                            <p:strVal val="#ppt_h"/>
                                          </p:val>
                                        </p:tav>
                                      </p:tavLst>
                                    </p:anim>
                                    <p:anim calcmode="lin" valueType="num">
                                      <p:cBhvr>
                                        <p:cTn id="492" dur="2000" fill="hold"/>
                                        <p:tgtEl>
                                          <p:spTgt spid="86026"/>
                                        </p:tgtEl>
                                        <p:attrNameLst>
                                          <p:attrName>style.rotation</p:attrName>
                                        </p:attrNameLst>
                                      </p:cBhvr>
                                      <p:tavLst>
                                        <p:tav tm="0">
                                          <p:val>
                                            <p:fltVal val="90"/>
                                          </p:val>
                                        </p:tav>
                                        <p:tav tm="100000">
                                          <p:val>
                                            <p:fltVal val="0"/>
                                          </p:val>
                                        </p:tav>
                                      </p:tavLst>
                                    </p:anim>
                                    <p:animEffect transition="in" filter="fade">
                                      <p:cBhvr>
                                        <p:cTn id="493" dur="2000"/>
                                        <p:tgtEl>
                                          <p:spTgt spid="86026"/>
                                        </p:tgtEl>
                                      </p:cBhvr>
                                    </p:animEffect>
                                  </p:childTnLst>
                                </p:cTn>
                              </p:par>
                            </p:childTnLst>
                          </p:cTn>
                        </p:par>
                        <p:par>
                          <p:cTn id="494" fill="hold">
                            <p:stCondLst>
                              <p:cond delay="20000"/>
                            </p:stCondLst>
                            <p:childTnLst>
                              <p:par>
                                <p:cTn id="495" presetID="29" presetClass="entr" presetSubtype="0" fill="hold" nodeType="afterEffect">
                                  <p:stCondLst>
                                    <p:cond delay="0"/>
                                  </p:stCondLst>
                                  <p:childTnLst>
                                    <p:set>
                                      <p:cBhvr>
                                        <p:cTn id="496" dur="1" fill="hold">
                                          <p:stCondLst>
                                            <p:cond delay="0"/>
                                          </p:stCondLst>
                                        </p:cTn>
                                        <p:tgtEl>
                                          <p:spTgt spid="79876"/>
                                        </p:tgtEl>
                                        <p:attrNameLst>
                                          <p:attrName>style.visibility</p:attrName>
                                        </p:attrNameLst>
                                      </p:cBhvr>
                                      <p:to>
                                        <p:strVal val="visible"/>
                                      </p:to>
                                    </p:set>
                                    <p:anim calcmode="lin" valueType="num">
                                      <p:cBhvr>
                                        <p:cTn id="497" dur="2000" fill="hold"/>
                                        <p:tgtEl>
                                          <p:spTgt spid="79876"/>
                                        </p:tgtEl>
                                        <p:attrNameLst>
                                          <p:attrName>ppt_x</p:attrName>
                                        </p:attrNameLst>
                                      </p:cBhvr>
                                      <p:tavLst>
                                        <p:tav tm="0">
                                          <p:val>
                                            <p:strVal val="#ppt_x-.2"/>
                                          </p:val>
                                        </p:tav>
                                        <p:tav tm="100000">
                                          <p:val>
                                            <p:strVal val="#ppt_x"/>
                                          </p:val>
                                        </p:tav>
                                      </p:tavLst>
                                    </p:anim>
                                    <p:anim calcmode="lin" valueType="num">
                                      <p:cBhvr>
                                        <p:cTn id="498" dur="2000" fill="hold"/>
                                        <p:tgtEl>
                                          <p:spTgt spid="79876"/>
                                        </p:tgtEl>
                                        <p:attrNameLst>
                                          <p:attrName>ppt_y</p:attrName>
                                        </p:attrNameLst>
                                      </p:cBhvr>
                                      <p:tavLst>
                                        <p:tav tm="0">
                                          <p:val>
                                            <p:strVal val="#ppt_y"/>
                                          </p:val>
                                        </p:tav>
                                        <p:tav tm="100000">
                                          <p:val>
                                            <p:strVal val="#ppt_y"/>
                                          </p:val>
                                        </p:tav>
                                      </p:tavLst>
                                    </p:anim>
                                    <p:animEffect transition="in" filter="wipe(right)" prLst="gradientSize: 0.1">
                                      <p:cBhvr>
                                        <p:cTn id="499" dur="20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jpg"/>
          <p:cNvPicPr>
            <a:picLocks noChangeAspect="1"/>
          </p:cNvPicPr>
          <p:nvPr/>
        </p:nvPicPr>
        <p:blipFill>
          <a:blip r:embed="rId2"/>
          <a:stretch>
            <a:fillRect/>
          </a:stretch>
        </p:blipFill>
        <p:spPr>
          <a:xfrm>
            <a:off x="0" y="0"/>
            <a:ext cx="9144000" cy="6858000"/>
          </a:xfrm>
          <a:prstGeom prst="rect">
            <a:avLst/>
          </a:prstGeom>
        </p:spPr>
      </p:pic>
      <p:sp>
        <p:nvSpPr>
          <p:cNvPr id="54" name="53 Triángulo isósceles"/>
          <p:cNvSpPr/>
          <p:nvPr/>
        </p:nvSpPr>
        <p:spPr>
          <a:xfrm rot="5400000">
            <a:off x="-1143000" y="1143000"/>
            <a:ext cx="6858000" cy="4572000"/>
          </a:xfrm>
          <a:prstGeom prst="triangle">
            <a:avLst/>
          </a:prstGeom>
          <a:solidFill>
            <a:srgbClr val="0099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5400000" flipV="1">
            <a:off x="3429000" y="1143000"/>
            <a:ext cx="6858000" cy="4572000"/>
          </a:xfrm>
          <a:prstGeom prst="triangle">
            <a:avLst/>
          </a:prstGeom>
          <a:solidFill>
            <a:srgbClr val="0099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0800000">
            <a:off x="0" y="0"/>
            <a:ext cx="9144000" cy="3429000"/>
          </a:xfrm>
          <a:prstGeom prst="triangle">
            <a:avLst/>
          </a:prstGeom>
          <a:solidFill>
            <a:srgbClr val="0099FF">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0800000" flipV="1">
            <a:off x="0" y="3429000"/>
            <a:ext cx="9144000" cy="3429000"/>
          </a:xfrm>
          <a:prstGeom prst="triangle">
            <a:avLst/>
          </a:prstGeom>
          <a:solidFill>
            <a:srgbClr val="0099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5400000">
            <a:off x="-1750223" y="1750223"/>
            <a:ext cx="6858000" cy="3357554"/>
          </a:xfrm>
          <a:prstGeom prst="triangle">
            <a:avLst/>
          </a:prstGeom>
          <a:solidFill>
            <a:srgbClr val="0099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0800000">
            <a:off x="0" y="0"/>
            <a:ext cx="9144000" cy="2500306"/>
          </a:xfrm>
          <a:prstGeom prst="triangle">
            <a:avLst/>
          </a:prstGeom>
          <a:solidFill>
            <a:srgbClr val="0099FF">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5400000" flipV="1">
            <a:off x="3964785" y="1678785"/>
            <a:ext cx="6858000" cy="3500430"/>
          </a:xfrm>
          <a:prstGeom prst="triangle">
            <a:avLst/>
          </a:prstGeom>
          <a:solidFill>
            <a:srgbClr val="0099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0800000" flipV="1">
            <a:off x="0" y="4429132"/>
            <a:ext cx="9144000" cy="2428868"/>
          </a:xfrm>
          <a:prstGeom prst="triangle">
            <a:avLst/>
          </a:prstGeom>
          <a:solidFill>
            <a:srgbClr val="0099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5400000">
            <a:off x="-2214570" y="2214570"/>
            <a:ext cx="6858000" cy="242886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0800000">
            <a:off x="0" y="0"/>
            <a:ext cx="9144000" cy="1785926"/>
          </a:xfrm>
          <a:prstGeom prst="triangle">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5400000" flipV="1">
            <a:off x="4500570" y="2214570"/>
            <a:ext cx="6858000" cy="242886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0800000" flipV="1">
            <a:off x="0" y="5214950"/>
            <a:ext cx="9144000" cy="164305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6"/>
                                        </p:tgtEl>
                                        <p:attrNameLst>
                                          <p:attrName>style.visibility</p:attrName>
                                        </p:attrNameLst>
                                      </p:cBhvr>
                                      <p:to>
                                        <p:strVal val="visible"/>
                                      </p:to>
                                    </p:set>
                                    <p:animEffect transition="in" filter="barn(inVertical)">
                                      <p:cBhvr>
                                        <p:cTn id="10" dur="2000"/>
                                        <p:tgtEl>
                                          <p:spTgt spid="5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barn(inHorizontal)">
                                      <p:cBhvr>
                                        <p:cTn id="13" dur="2000"/>
                                        <p:tgtEl>
                                          <p:spTgt spid="5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barn(inVertical)">
                                      <p:cBhvr>
                                        <p:cTn id="16" dur="2000"/>
                                        <p:tgtEl>
                                          <p:spTgt spid="5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barn(inHorizontal)">
                                      <p:cBhvr>
                                        <p:cTn id="19" dur="2000"/>
                                        <p:tgtEl>
                                          <p:spTgt spid="54"/>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box(in)">
                                      <p:cBhvr>
                                        <p:cTn id="22" dur="2000"/>
                                        <p:tgtEl>
                                          <p:spTgt spid="58"/>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box(in)">
                                      <p:cBhvr>
                                        <p:cTn id="25" dur="2000"/>
                                        <p:tgtEl>
                                          <p:spTgt spid="59"/>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box(in)">
                                      <p:cBhvr>
                                        <p:cTn id="28" dur="2000"/>
                                        <p:tgtEl>
                                          <p:spTgt spid="60"/>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box(in)">
                                      <p:cBhvr>
                                        <p:cTn id="31" dur="2000"/>
                                        <p:tgtEl>
                                          <p:spTgt spid="61"/>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box(in)">
                                      <p:cBhvr>
                                        <p:cTn id="34" dur="2000"/>
                                        <p:tgtEl>
                                          <p:spTgt spid="62"/>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box(in)">
                                      <p:cBhvr>
                                        <p:cTn id="37" dur="2000"/>
                                        <p:tgtEl>
                                          <p:spTgt spid="63"/>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box(in)">
                                      <p:cBhvr>
                                        <p:cTn id="40" dur="2000"/>
                                        <p:tgtEl>
                                          <p:spTgt spid="64"/>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box(in)">
                                      <p:cBhvr>
                                        <p:cTn id="43" dur="2000"/>
                                        <p:tgtEl>
                                          <p:spTgt spid="65"/>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54"/>
                                        </p:tgtEl>
                                        <p:attrNameLst>
                                          <p:attrName>ppt_x</p:attrName>
                                        </p:attrNameLst>
                                      </p:cBhvr>
                                      <p:tavLst>
                                        <p:tav tm="0">
                                          <p:val>
                                            <p:strVal val="ppt_x"/>
                                          </p:val>
                                        </p:tav>
                                        <p:tav tm="100000">
                                          <p:val>
                                            <p:strVal val="ppt_x-ppt_w/2"/>
                                          </p:val>
                                        </p:tav>
                                      </p:tavLst>
                                    </p:anim>
                                    <p:anim calcmode="lin" valueType="num">
                                      <p:cBhvr>
                                        <p:cTn id="47" dur="2000"/>
                                        <p:tgtEl>
                                          <p:spTgt spid="54"/>
                                        </p:tgtEl>
                                        <p:attrNameLst>
                                          <p:attrName>ppt_y</p:attrName>
                                        </p:attrNameLst>
                                      </p:cBhvr>
                                      <p:tavLst>
                                        <p:tav tm="0">
                                          <p:val>
                                            <p:strVal val="ppt_y"/>
                                          </p:val>
                                        </p:tav>
                                        <p:tav tm="100000">
                                          <p:val>
                                            <p:strVal val="ppt_y"/>
                                          </p:val>
                                        </p:tav>
                                      </p:tavLst>
                                    </p:anim>
                                    <p:anim calcmode="lin" valueType="num">
                                      <p:cBhvr>
                                        <p:cTn id="48" dur="2000"/>
                                        <p:tgtEl>
                                          <p:spTgt spid="54"/>
                                        </p:tgtEl>
                                        <p:attrNameLst>
                                          <p:attrName>ppt_w</p:attrName>
                                        </p:attrNameLst>
                                      </p:cBhvr>
                                      <p:tavLst>
                                        <p:tav tm="0">
                                          <p:val>
                                            <p:strVal val="ppt_w"/>
                                          </p:val>
                                        </p:tav>
                                        <p:tav tm="100000">
                                          <p:val>
                                            <p:fltVal val="0"/>
                                          </p:val>
                                        </p:tav>
                                      </p:tavLst>
                                    </p:anim>
                                    <p:anim calcmode="lin" valueType="num">
                                      <p:cBhvr>
                                        <p:cTn id="49" dur="2000"/>
                                        <p:tgtEl>
                                          <p:spTgt spid="54"/>
                                        </p:tgtEl>
                                        <p:attrNameLst>
                                          <p:attrName>ppt_h</p:attrName>
                                        </p:attrNameLst>
                                      </p:cBhvr>
                                      <p:tavLst>
                                        <p:tav tm="0">
                                          <p:val>
                                            <p:strVal val="ppt_h"/>
                                          </p:val>
                                        </p:tav>
                                        <p:tav tm="100000">
                                          <p:val>
                                            <p:strVal val="ppt_h"/>
                                          </p:val>
                                        </p:tav>
                                      </p:tavLst>
                                    </p:anim>
                                    <p:set>
                                      <p:cBhvr>
                                        <p:cTn id="50" dur="1" fill="hold">
                                          <p:stCondLst>
                                            <p:cond delay="1999"/>
                                          </p:stCondLst>
                                        </p:cTn>
                                        <p:tgtEl>
                                          <p:spTgt spid="54"/>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58"/>
                                        </p:tgtEl>
                                        <p:attrNameLst>
                                          <p:attrName>ppt_x</p:attrName>
                                        </p:attrNameLst>
                                      </p:cBhvr>
                                      <p:tavLst>
                                        <p:tav tm="0">
                                          <p:val>
                                            <p:strVal val="ppt_x"/>
                                          </p:val>
                                        </p:tav>
                                        <p:tav tm="100000">
                                          <p:val>
                                            <p:strVal val="ppt_x-ppt_w/2"/>
                                          </p:val>
                                        </p:tav>
                                      </p:tavLst>
                                    </p:anim>
                                    <p:anim calcmode="lin" valueType="num">
                                      <p:cBhvr>
                                        <p:cTn id="53" dur="2000"/>
                                        <p:tgtEl>
                                          <p:spTgt spid="58"/>
                                        </p:tgtEl>
                                        <p:attrNameLst>
                                          <p:attrName>ppt_y</p:attrName>
                                        </p:attrNameLst>
                                      </p:cBhvr>
                                      <p:tavLst>
                                        <p:tav tm="0">
                                          <p:val>
                                            <p:strVal val="ppt_y"/>
                                          </p:val>
                                        </p:tav>
                                        <p:tav tm="100000">
                                          <p:val>
                                            <p:strVal val="ppt_y"/>
                                          </p:val>
                                        </p:tav>
                                      </p:tavLst>
                                    </p:anim>
                                    <p:anim calcmode="lin" valueType="num">
                                      <p:cBhvr>
                                        <p:cTn id="54" dur="2000"/>
                                        <p:tgtEl>
                                          <p:spTgt spid="58"/>
                                        </p:tgtEl>
                                        <p:attrNameLst>
                                          <p:attrName>ppt_w</p:attrName>
                                        </p:attrNameLst>
                                      </p:cBhvr>
                                      <p:tavLst>
                                        <p:tav tm="0">
                                          <p:val>
                                            <p:strVal val="ppt_w"/>
                                          </p:val>
                                        </p:tav>
                                        <p:tav tm="100000">
                                          <p:val>
                                            <p:fltVal val="0"/>
                                          </p:val>
                                        </p:tav>
                                      </p:tavLst>
                                    </p:anim>
                                    <p:anim calcmode="lin" valueType="num">
                                      <p:cBhvr>
                                        <p:cTn id="55" dur="2000"/>
                                        <p:tgtEl>
                                          <p:spTgt spid="58"/>
                                        </p:tgtEl>
                                        <p:attrNameLst>
                                          <p:attrName>ppt_h</p:attrName>
                                        </p:attrNameLst>
                                      </p:cBhvr>
                                      <p:tavLst>
                                        <p:tav tm="0">
                                          <p:val>
                                            <p:strVal val="ppt_h"/>
                                          </p:val>
                                        </p:tav>
                                        <p:tav tm="100000">
                                          <p:val>
                                            <p:strVal val="ppt_h"/>
                                          </p:val>
                                        </p:tav>
                                      </p:tavLst>
                                    </p:anim>
                                    <p:set>
                                      <p:cBhvr>
                                        <p:cTn id="56" dur="1" fill="hold">
                                          <p:stCondLst>
                                            <p:cond delay="1999"/>
                                          </p:stCondLst>
                                        </p:cTn>
                                        <p:tgtEl>
                                          <p:spTgt spid="58"/>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62"/>
                                        </p:tgtEl>
                                        <p:attrNameLst>
                                          <p:attrName>ppt_x</p:attrName>
                                        </p:attrNameLst>
                                      </p:cBhvr>
                                      <p:tavLst>
                                        <p:tav tm="0">
                                          <p:val>
                                            <p:strVal val="ppt_x"/>
                                          </p:val>
                                        </p:tav>
                                        <p:tav tm="100000">
                                          <p:val>
                                            <p:strVal val="ppt_x-ppt_w/2"/>
                                          </p:val>
                                        </p:tav>
                                      </p:tavLst>
                                    </p:anim>
                                    <p:anim calcmode="lin" valueType="num">
                                      <p:cBhvr>
                                        <p:cTn id="59" dur="2000"/>
                                        <p:tgtEl>
                                          <p:spTgt spid="62"/>
                                        </p:tgtEl>
                                        <p:attrNameLst>
                                          <p:attrName>ppt_y</p:attrName>
                                        </p:attrNameLst>
                                      </p:cBhvr>
                                      <p:tavLst>
                                        <p:tav tm="0">
                                          <p:val>
                                            <p:strVal val="ppt_y"/>
                                          </p:val>
                                        </p:tav>
                                        <p:tav tm="100000">
                                          <p:val>
                                            <p:strVal val="ppt_y"/>
                                          </p:val>
                                        </p:tav>
                                      </p:tavLst>
                                    </p:anim>
                                    <p:anim calcmode="lin" valueType="num">
                                      <p:cBhvr>
                                        <p:cTn id="60" dur="2000"/>
                                        <p:tgtEl>
                                          <p:spTgt spid="62"/>
                                        </p:tgtEl>
                                        <p:attrNameLst>
                                          <p:attrName>ppt_w</p:attrName>
                                        </p:attrNameLst>
                                      </p:cBhvr>
                                      <p:tavLst>
                                        <p:tav tm="0">
                                          <p:val>
                                            <p:strVal val="ppt_w"/>
                                          </p:val>
                                        </p:tav>
                                        <p:tav tm="100000">
                                          <p:val>
                                            <p:fltVal val="0"/>
                                          </p:val>
                                        </p:tav>
                                      </p:tavLst>
                                    </p:anim>
                                    <p:anim calcmode="lin" valueType="num">
                                      <p:cBhvr>
                                        <p:cTn id="61" dur="2000"/>
                                        <p:tgtEl>
                                          <p:spTgt spid="62"/>
                                        </p:tgtEl>
                                        <p:attrNameLst>
                                          <p:attrName>ppt_h</p:attrName>
                                        </p:attrNameLst>
                                      </p:cBhvr>
                                      <p:tavLst>
                                        <p:tav tm="0">
                                          <p:val>
                                            <p:strVal val="ppt_h"/>
                                          </p:val>
                                        </p:tav>
                                        <p:tav tm="100000">
                                          <p:val>
                                            <p:strVal val="ppt_h"/>
                                          </p:val>
                                        </p:tav>
                                      </p:tavLst>
                                    </p:anim>
                                    <p:set>
                                      <p:cBhvr>
                                        <p:cTn id="62" dur="1" fill="hold">
                                          <p:stCondLst>
                                            <p:cond delay="1999"/>
                                          </p:stCondLst>
                                        </p:cTn>
                                        <p:tgtEl>
                                          <p:spTgt spid="62"/>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56"/>
                                        </p:tgtEl>
                                        <p:attrNameLst>
                                          <p:attrName>ppt_x</p:attrName>
                                        </p:attrNameLst>
                                      </p:cBhvr>
                                      <p:tavLst>
                                        <p:tav tm="0">
                                          <p:val>
                                            <p:strVal val="ppt_x"/>
                                          </p:val>
                                        </p:tav>
                                        <p:tav tm="100000">
                                          <p:val>
                                            <p:strVal val="ppt_x"/>
                                          </p:val>
                                        </p:tav>
                                      </p:tavLst>
                                    </p:anim>
                                    <p:anim calcmode="lin" valueType="num">
                                      <p:cBhvr>
                                        <p:cTn id="65" dur="2000"/>
                                        <p:tgtEl>
                                          <p:spTgt spid="56"/>
                                        </p:tgtEl>
                                        <p:attrNameLst>
                                          <p:attrName>ppt_y</p:attrName>
                                        </p:attrNameLst>
                                      </p:cBhvr>
                                      <p:tavLst>
                                        <p:tav tm="0">
                                          <p:val>
                                            <p:strVal val="ppt_y"/>
                                          </p:val>
                                        </p:tav>
                                        <p:tav tm="100000">
                                          <p:val>
                                            <p:strVal val="ppt_y-ppt_h/2"/>
                                          </p:val>
                                        </p:tav>
                                      </p:tavLst>
                                    </p:anim>
                                    <p:anim calcmode="lin" valueType="num">
                                      <p:cBhvr>
                                        <p:cTn id="66" dur="2000"/>
                                        <p:tgtEl>
                                          <p:spTgt spid="56"/>
                                        </p:tgtEl>
                                        <p:attrNameLst>
                                          <p:attrName>ppt_w</p:attrName>
                                        </p:attrNameLst>
                                      </p:cBhvr>
                                      <p:tavLst>
                                        <p:tav tm="0">
                                          <p:val>
                                            <p:strVal val="ppt_w"/>
                                          </p:val>
                                        </p:tav>
                                        <p:tav tm="100000">
                                          <p:val>
                                            <p:strVal val="ppt_w"/>
                                          </p:val>
                                        </p:tav>
                                      </p:tavLst>
                                    </p:anim>
                                    <p:anim calcmode="lin" valueType="num">
                                      <p:cBhvr>
                                        <p:cTn id="67" dur="2000"/>
                                        <p:tgtEl>
                                          <p:spTgt spid="56"/>
                                        </p:tgtEl>
                                        <p:attrNameLst>
                                          <p:attrName>ppt_h</p:attrName>
                                        </p:attrNameLst>
                                      </p:cBhvr>
                                      <p:tavLst>
                                        <p:tav tm="0">
                                          <p:val>
                                            <p:strVal val="ppt_h"/>
                                          </p:val>
                                        </p:tav>
                                        <p:tav tm="100000">
                                          <p:val>
                                            <p:fltVal val="0"/>
                                          </p:val>
                                        </p:tav>
                                      </p:tavLst>
                                    </p:anim>
                                    <p:set>
                                      <p:cBhvr>
                                        <p:cTn id="68" dur="1" fill="hold">
                                          <p:stCondLst>
                                            <p:cond delay="1999"/>
                                          </p:stCondLst>
                                        </p:cTn>
                                        <p:tgtEl>
                                          <p:spTgt spid="56"/>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59"/>
                                        </p:tgtEl>
                                        <p:attrNameLst>
                                          <p:attrName>ppt_x</p:attrName>
                                        </p:attrNameLst>
                                      </p:cBhvr>
                                      <p:tavLst>
                                        <p:tav tm="0">
                                          <p:val>
                                            <p:strVal val="ppt_x"/>
                                          </p:val>
                                        </p:tav>
                                        <p:tav tm="100000">
                                          <p:val>
                                            <p:strVal val="ppt_x"/>
                                          </p:val>
                                        </p:tav>
                                      </p:tavLst>
                                    </p:anim>
                                    <p:anim calcmode="lin" valueType="num">
                                      <p:cBhvr>
                                        <p:cTn id="71" dur="2000"/>
                                        <p:tgtEl>
                                          <p:spTgt spid="59"/>
                                        </p:tgtEl>
                                        <p:attrNameLst>
                                          <p:attrName>ppt_y</p:attrName>
                                        </p:attrNameLst>
                                      </p:cBhvr>
                                      <p:tavLst>
                                        <p:tav tm="0">
                                          <p:val>
                                            <p:strVal val="ppt_y"/>
                                          </p:val>
                                        </p:tav>
                                        <p:tav tm="100000">
                                          <p:val>
                                            <p:strVal val="ppt_y-ppt_h/2"/>
                                          </p:val>
                                        </p:tav>
                                      </p:tavLst>
                                    </p:anim>
                                    <p:anim calcmode="lin" valueType="num">
                                      <p:cBhvr>
                                        <p:cTn id="72" dur="2000"/>
                                        <p:tgtEl>
                                          <p:spTgt spid="59"/>
                                        </p:tgtEl>
                                        <p:attrNameLst>
                                          <p:attrName>ppt_w</p:attrName>
                                        </p:attrNameLst>
                                      </p:cBhvr>
                                      <p:tavLst>
                                        <p:tav tm="0">
                                          <p:val>
                                            <p:strVal val="ppt_w"/>
                                          </p:val>
                                        </p:tav>
                                        <p:tav tm="100000">
                                          <p:val>
                                            <p:strVal val="ppt_w"/>
                                          </p:val>
                                        </p:tav>
                                      </p:tavLst>
                                    </p:anim>
                                    <p:anim calcmode="lin" valueType="num">
                                      <p:cBhvr>
                                        <p:cTn id="73" dur="2000"/>
                                        <p:tgtEl>
                                          <p:spTgt spid="59"/>
                                        </p:tgtEl>
                                        <p:attrNameLst>
                                          <p:attrName>ppt_h</p:attrName>
                                        </p:attrNameLst>
                                      </p:cBhvr>
                                      <p:tavLst>
                                        <p:tav tm="0">
                                          <p:val>
                                            <p:strVal val="ppt_h"/>
                                          </p:val>
                                        </p:tav>
                                        <p:tav tm="100000">
                                          <p:val>
                                            <p:fltVal val="0"/>
                                          </p:val>
                                        </p:tav>
                                      </p:tavLst>
                                    </p:anim>
                                    <p:set>
                                      <p:cBhvr>
                                        <p:cTn id="74" dur="1" fill="hold">
                                          <p:stCondLst>
                                            <p:cond delay="1999"/>
                                          </p:stCondLst>
                                        </p:cTn>
                                        <p:tgtEl>
                                          <p:spTgt spid="59"/>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63"/>
                                        </p:tgtEl>
                                        <p:attrNameLst>
                                          <p:attrName>ppt_x</p:attrName>
                                        </p:attrNameLst>
                                      </p:cBhvr>
                                      <p:tavLst>
                                        <p:tav tm="0">
                                          <p:val>
                                            <p:strVal val="ppt_x"/>
                                          </p:val>
                                        </p:tav>
                                        <p:tav tm="100000">
                                          <p:val>
                                            <p:strVal val="ppt_x"/>
                                          </p:val>
                                        </p:tav>
                                      </p:tavLst>
                                    </p:anim>
                                    <p:anim calcmode="lin" valueType="num">
                                      <p:cBhvr>
                                        <p:cTn id="77" dur="2000"/>
                                        <p:tgtEl>
                                          <p:spTgt spid="63"/>
                                        </p:tgtEl>
                                        <p:attrNameLst>
                                          <p:attrName>ppt_y</p:attrName>
                                        </p:attrNameLst>
                                      </p:cBhvr>
                                      <p:tavLst>
                                        <p:tav tm="0">
                                          <p:val>
                                            <p:strVal val="ppt_y"/>
                                          </p:val>
                                        </p:tav>
                                        <p:tav tm="100000">
                                          <p:val>
                                            <p:strVal val="ppt_y-ppt_h/2"/>
                                          </p:val>
                                        </p:tav>
                                      </p:tavLst>
                                    </p:anim>
                                    <p:anim calcmode="lin" valueType="num">
                                      <p:cBhvr>
                                        <p:cTn id="78" dur="2000"/>
                                        <p:tgtEl>
                                          <p:spTgt spid="63"/>
                                        </p:tgtEl>
                                        <p:attrNameLst>
                                          <p:attrName>ppt_w</p:attrName>
                                        </p:attrNameLst>
                                      </p:cBhvr>
                                      <p:tavLst>
                                        <p:tav tm="0">
                                          <p:val>
                                            <p:strVal val="ppt_w"/>
                                          </p:val>
                                        </p:tav>
                                        <p:tav tm="100000">
                                          <p:val>
                                            <p:strVal val="ppt_w"/>
                                          </p:val>
                                        </p:tav>
                                      </p:tavLst>
                                    </p:anim>
                                    <p:anim calcmode="lin" valueType="num">
                                      <p:cBhvr>
                                        <p:cTn id="79" dur="2000"/>
                                        <p:tgtEl>
                                          <p:spTgt spid="63"/>
                                        </p:tgtEl>
                                        <p:attrNameLst>
                                          <p:attrName>ppt_h</p:attrName>
                                        </p:attrNameLst>
                                      </p:cBhvr>
                                      <p:tavLst>
                                        <p:tav tm="0">
                                          <p:val>
                                            <p:strVal val="ppt_h"/>
                                          </p:val>
                                        </p:tav>
                                        <p:tav tm="100000">
                                          <p:val>
                                            <p:fltVal val="0"/>
                                          </p:val>
                                        </p:tav>
                                      </p:tavLst>
                                    </p:anim>
                                    <p:set>
                                      <p:cBhvr>
                                        <p:cTn id="80" dur="1" fill="hold">
                                          <p:stCondLst>
                                            <p:cond delay="1999"/>
                                          </p:stCondLst>
                                        </p:cTn>
                                        <p:tgtEl>
                                          <p:spTgt spid="63"/>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55"/>
                                        </p:tgtEl>
                                        <p:attrNameLst>
                                          <p:attrName>ppt_x</p:attrName>
                                        </p:attrNameLst>
                                      </p:cBhvr>
                                      <p:tavLst>
                                        <p:tav tm="0">
                                          <p:val>
                                            <p:strVal val="ppt_x"/>
                                          </p:val>
                                        </p:tav>
                                        <p:tav tm="100000">
                                          <p:val>
                                            <p:strVal val="ppt_x+ppt_w/2"/>
                                          </p:val>
                                        </p:tav>
                                      </p:tavLst>
                                    </p:anim>
                                    <p:anim calcmode="lin" valueType="num">
                                      <p:cBhvr>
                                        <p:cTn id="83" dur="2000"/>
                                        <p:tgtEl>
                                          <p:spTgt spid="55"/>
                                        </p:tgtEl>
                                        <p:attrNameLst>
                                          <p:attrName>ppt_y</p:attrName>
                                        </p:attrNameLst>
                                      </p:cBhvr>
                                      <p:tavLst>
                                        <p:tav tm="0">
                                          <p:val>
                                            <p:strVal val="ppt_y"/>
                                          </p:val>
                                        </p:tav>
                                        <p:tav tm="100000">
                                          <p:val>
                                            <p:strVal val="ppt_y"/>
                                          </p:val>
                                        </p:tav>
                                      </p:tavLst>
                                    </p:anim>
                                    <p:anim calcmode="lin" valueType="num">
                                      <p:cBhvr>
                                        <p:cTn id="84" dur="2000"/>
                                        <p:tgtEl>
                                          <p:spTgt spid="55"/>
                                        </p:tgtEl>
                                        <p:attrNameLst>
                                          <p:attrName>ppt_w</p:attrName>
                                        </p:attrNameLst>
                                      </p:cBhvr>
                                      <p:tavLst>
                                        <p:tav tm="0">
                                          <p:val>
                                            <p:strVal val="ppt_w"/>
                                          </p:val>
                                        </p:tav>
                                        <p:tav tm="100000">
                                          <p:val>
                                            <p:fltVal val="0"/>
                                          </p:val>
                                        </p:tav>
                                      </p:tavLst>
                                    </p:anim>
                                    <p:anim calcmode="lin" valueType="num">
                                      <p:cBhvr>
                                        <p:cTn id="85" dur="2000"/>
                                        <p:tgtEl>
                                          <p:spTgt spid="55"/>
                                        </p:tgtEl>
                                        <p:attrNameLst>
                                          <p:attrName>ppt_h</p:attrName>
                                        </p:attrNameLst>
                                      </p:cBhvr>
                                      <p:tavLst>
                                        <p:tav tm="0">
                                          <p:val>
                                            <p:strVal val="ppt_h"/>
                                          </p:val>
                                        </p:tav>
                                        <p:tav tm="100000">
                                          <p:val>
                                            <p:strVal val="ppt_h"/>
                                          </p:val>
                                        </p:tav>
                                      </p:tavLst>
                                    </p:anim>
                                    <p:set>
                                      <p:cBhvr>
                                        <p:cTn id="86" dur="1" fill="hold">
                                          <p:stCondLst>
                                            <p:cond delay="1999"/>
                                          </p:stCondLst>
                                        </p:cTn>
                                        <p:tgtEl>
                                          <p:spTgt spid="55"/>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60"/>
                                        </p:tgtEl>
                                        <p:attrNameLst>
                                          <p:attrName>ppt_x</p:attrName>
                                        </p:attrNameLst>
                                      </p:cBhvr>
                                      <p:tavLst>
                                        <p:tav tm="0">
                                          <p:val>
                                            <p:strVal val="ppt_x"/>
                                          </p:val>
                                        </p:tav>
                                        <p:tav tm="100000">
                                          <p:val>
                                            <p:strVal val="ppt_x+ppt_w/2"/>
                                          </p:val>
                                        </p:tav>
                                      </p:tavLst>
                                    </p:anim>
                                    <p:anim calcmode="lin" valueType="num">
                                      <p:cBhvr>
                                        <p:cTn id="89" dur="2000"/>
                                        <p:tgtEl>
                                          <p:spTgt spid="60"/>
                                        </p:tgtEl>
                                        <p:attrNameLst>
                                          <p:attrName>ppt_y</p:attrName>
                                        </p:attrNameLst>
                                      </p:cBhvr>
                                      <p:tavLst>
                                        <p:tav tm="0">
                                          <p:val>
                                            <p:strVal val="ppt_y"/>
                                          </p:val>
                                        </p:tav>
                                        <p:tav tm="100000">
                                          <p:val>
                                            <p:strVal val="ppt_y"/>
                                          </p:val>
                                        </p:tav>
                                      </p:tavLst>
                                    </p:anim>
                                    <p:anim calcmode="lin" valueType="num">
                                      <p:cBhvr>
                                        <p:cTn id="90" dur="2000"/>
                                        <p:tgtEl>
                                          <p:spTgt spid="60"/>
                                        </p:tgtEl>
                                        <p:attrNameLst>
                                          <p:attrName>ppt_w</p:attrName>
                                        </p:attrNameLst>
                                      </p:cBhvr>
                                      <p:tavLst>
                                        <p:tav tm="0">
                                          <p:val>
                                            <p:strVal val="ppt_w"/>
                                          </p:val>
                                        </p:tav>
                                        <p:tav tm="100000">
                                          <p:val>
                                            <p:fltVal val="0"/>
                                          </p:val>
                                        </p:tav>
                                      </p:tavLst>
                                    </p:anim>
                                    <p:anim calcmode="lin" valueType="num">
                                      <p:cBhvr>
                                        <p:cTn id="91" dur="2000"/>
                                        <p:tgtEl>
                                          <p:spTgt spid="60"/>
                                        </p:tgtEl>
                                        <p:attrNameLst>
                                          <p:attrName>ppt_h</p:attrName>
                                        </p:attrNameLst>
                                      </p:cBhvr>
                                      <p:tavLst>
                                        <p:tav tm="0">
                                          <p:val>
                                            <p:strVal val="ppt_h"/>
                                          </p:val>
                                        </p:tav>
                                        <p:tav tm="100000">
                                          <p:val>
                                            <p:strVal val="ppt_h"/>
                                          </p:val>
                                        </p:tav>
                                      </p:tavLst>
                                    </p:anim>
                                    <p:set>
                                      <p:cBhvr>
                                        <p:cTn id="92" dur="1" fill="hold">
                                          <p:stCondLst>
                                            <p:cond delay="1999"/>
                                          </p:stCondLst>
                                        </p:cTn>
                                        <p:tgtEl>
                                          <p:spTgt spid="60"/>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64"/>
                                        </p:tgtEl>
                                        <p:attrNameLst>
                                          <p:attrName>ppt_x</p:attrName>
                                        </p:attrNameLst>
                                      </p:cBhvr>
                                      <p:tavLst>
                                        <p:tav tm="0">
                                          <p:val>
                                            <p:strVal val="ppt_x"/>
                                          </p:val>
                                        </p:tav>
                                        <p:tav tm="100000">
                                          <p:val>
                                            <p:strVal val="ppt_x+ppt_w/2"/>
                                          </p:val>
                                        </p:tav>
                                      </p:tavLst>
                                    </p:anim>
                                    <p:anim calcmode="lin" valueType="num">
                                      <p:cBhvr>
                                        <p:cTn id="95" dur="2000"/>
                                        <p:tgtEl>
                                          <p:spTgt spid="64"/>
                                        </p:tgtEl>
                                        <p:attrNameLst>
                                          <p:attrName>ppt_y</p:attrName>
                                        </p:attrNameLst>
                                      </p:cBhvr>
                                      <p:tavLst>
                                        <p:tav tm="0">
                                          <p:val>
                                            <p:strVal val="ppt_y"/>
                                          </p:val>
                                        </p:tav>
                                        <p:tav tm="100000">
                                          <p:val>
                                            <p:strVal val="ppt_y"/>
                                          </p:val>
                                        </p:tav>
                                      </p:tavLst>
                                    </p:anim>
                                    <p:anim calcmode="lin" valueType="num">
                                      <p:cBhvr>
                                        <p:cTn id="96" dur="2000"/>
                                        <p:tgtEl>
                                          <p:spTgt spid="64"/>
                                        </p:tgtEl>
                                        <p:attrNameLst>
                                          <p:attrName>ppt_w</p:attrName>
                                        </p:attrNameLst>
                                      </p:cBhvr>
                                      <p:tavLst>
                                        <p:tav tm="0">
                                          <p:val>
                                            <p:strVal val="ppt_w"/>
                                          </p:val>
                                        </p:tav>
                                        <p:tav tm="100000">
                                          <p:val>
                                            <p:fltVal val="0"/>
                                          </p:val>
                                        </p:tav>
                                      </p:tavLst>
                                    </p:anim>
                                    <p:anim calcmode="lin" valueType="num">
                                      <p:cBhvr>
                                        <p:cTn id="97" dur="2000"/>
                                        <p:tgtEl>
                                          <p:spTgt spid="64"/>
                                        </p:tgtEl>
                                        <p:attrNameLst>
                                          <p:attrName>ppt_h</p:attrName>
                                        </p:attrNameLst>
                                      </p:cBhvr>
                                      <p:tavLst>
                                        <p:tav tm="0">
                                          <p:val>
                                            <p:strVal val="ppt_h"/>
                                          </p:val>
                                        </p:tav>
                                        <p:tav tm="100000">
                                          <p:val>
                                            <p:strVal val="ppt_h"/>
                                          </p:val>
                                        </p:tav>
                                      </p:tavLst>
                                    </p:anim>
                                    <p:set>
                                      <p:cBhvr>
                                        <p:cTn id="98" dur="1" fill="hold">
                                          <p:stCondLst>
                                            <p:cond delay="1999"/>
                                          </p:stCondLst>
                                        </p:cTn>
                                        <p:tgtEl>
                                          <p:spTgt spid="64"/>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57"/>
                                        </p:tgtEl>
                                        <p:attrNameLst>
                                          <p:attrName>ppt_x</p:attrName>
                                        </p:attrNameLst>
                                      </p:cBhvr>
                                      <p:tavLst>
                                        <p:tav tm="0">
                                          <p:val>
                                            <p:strVal val="ppt_x"/>
                                          </p:val>
                                        </p:tav>
                                        <p:tav tm="100000">
                                          <p:val>
                                            <p:strVal val="ppt_x"/>
                                          </p:val>
                                        </p:tav>
                                      </p:tavLst>
                                    </p:anim>
                                    <p:anim calcmode="lin" valueType="num">
                                      <p:cBhvr>
                                        <p:cTn id="101" dur="2000"/>
                                        <p:tgtEl>
                                          <p:spTgt spid="57"/>
                                        </p:tgtEl>
                                        <p:attrNameLst>
                                          <p:attrName>ppt_y</p:attrName>
                                        </p:attrNameLst>
                                      </p:cBhvr>
                                      <p:tavLst>
                                        <p:tav tm="0">
                                          <p:val>
                                            <p:strVal val="ppt_y"/>
                                          </p:val>
                                        </p:tav>
                                        <p:tav tm="100000">
                                          <p:val>
                                            <p:strVal val="ppt_y+ppt_h/2"/>
                                          </p:val>
                                        </p:tav>
                                      </p:tavLst>
                                    </p:anim>
                                    <p:anim calcmode="lin" valueType="num">
                                      <p:cBhvr>
                                        <p:cTn id="102" dur="2000"/>
                                        <p:tgtEl>
                                          <p:spTgt spid="57"/>
                                        </p:tgtEl>
                                        <p:attrNameLst>
                                          <p:attrName>ppt_w</p:attrName>
                                        </p:attrNameLst>
                                      </p:cBhvr>
                                      <p:tavLst>
                                        <p:tav tm="0">
                                          <p:val>
                                            <p:strVal val="ppt_w"/>
                                          </p:val>
                                        </p:tav>
                                        <p:tav tm="100000">
                                          <p:val>
                                            <p:strVal val="ppt_w"/>
                                          </p:val>
                                        </p:tav>
                                      </p:tavLst>
                                    </p:anim>
                                    <p:anim calcmode="lin" valueType="num">
                                      <p:cBhvr>
                                        <p:cTn id="103" dur="2000"/>
                                        <p:tgtEl>
                                          <p:spTgt spid="57"/>
                                        </p:tgtEl>
                                        <p:attrNameLst>
                                          <p:attrName>ppt_h</p:attrName>
                                        </p:attrNameLst>
                                      </p:cBhvr>
                                      <p:tavLst>
                                        <p:tav tm="0">
                                          <p:val>
                                            <p:strVal val="ppt_h"/>
                                          </p:val>
                                        </p:tav>
                                        <p:tav tm="100000">
                                          <p:val>
                                            <p:fltVal val="0"/>
                                          </p:val>
                                        </p:tav>
                                      </p:tavLst>
                                    </p:anim>
                                    <p:set>
                                      <p:cBhvr>
                                        <p:cTn id="104" dur="1" fill="hold">
                                          <p:stCondLst>
                                            <p:cond delay="1999"/>
                                          </p:stCondLst>
                                        </p:cTn>
                                        <p:tgtEl>
                                          <p:spTgt spid="57"/>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61"/>
                                        </p:tgtEl>
                                        <p:attrNameLst>
                                          <p:attrName>ppt_x</p:attrName>
                                        </p:attrNameLst>
                                      </p:cBhvr>
                                      <p:tavLst>
                                        <p:tav tm="0">
                                          <p:val>
                                            <p:strVal val="ppt_x"/>
                                          </p:val>
                                        </p:tav>
                                        <p:tav tm="100000">
                                          <p:val>
                                            <p:strVal val="ppt_x"/>
                                          </p:val>
                                        </p:tav>
                                      </p:tavLst>
                                    </p:anim>
                                    <p:anim calcmode="lin" valueType="num">
                                      <p:cBhvr>
                                        <p:cTn id="107" dur="2000"/>
                                        <p:tgtEl>
                                          <p:spTgt spid="61"/>
                                        </p:tgtEl>
                                        <p:attrNameLst>
                                          <p:attrName>ppt_y</p:attrName>
                                        </p:attrNameLst>
                                      </p:cBhvr>
                                      <p:tavLst>
                                        <p:tav tm="0">
                                          <p:val>
                                            <p:strVal val="ppt_y"/>
                                          </p:val>
                                        </p:tav>
                                        <p:tav tm="100000">
                                          <p:val>
                                            <p:strVal val="ppt_y+ppt_h/2"/>
                                          </p:val>
                                        </p:tav>
                                      </p:tavLst>
                                    </p:anim>
                                    <p:anim calcmode="lin" valueType="num">
                                      <p:cBhvr>
                                        <p:cTn id="108" dur="2000"/>
                                        <p:tgtEl>
                                          <p:spTgt spid="61"/>
                                        </p:tgtEl>
                                        <p:attrNameLst>
                                          <p:attrName>ppt_w</p:attrName>
                                        </p:attrNameLst>
                                      </p:cBhvr>
                                      <p:tavLst>
                                        <p:tav tm="0">
                                          <p:val>
                                            <p:strVal val="ppt_w"/>
                                          </p:val>
                                        </p:tav>
                                        <p:tav tm="100000">
                                          <p:val>
                                            <p:strVal val="ppt_w"/>
                                          </p:val>
                                        </p:tav>
                                      </p:tavLst>
                                    </p:anim>
                                    <p:anim calcmode="lin" valueType="num">
                                      <p:cBhvr>
                                        <p:cTn id="109" dur="2000"/>
                                        <p:tgtEl>
                                          <p:spTgt spid="61"/>
                                        </p:tgtEl>
                                        <p:attrNameLst>
                                          <p:attrName>ppt_h</p:attrName>
                                        </p:attrNameLst>
                                      </p:cBhvr>
                                      <p:tavLst>
                                        <p:tav tm="0">
                                          <p:val>
                                            <p:strVal val="ppt_h"/>
                                          </p:val>
                                        </p:tav>
                                        <p:tav tm="100000">
                                          <p:val>
                                            <p:fltVal val="0"/>
                                          </p:val>
                                        </p:tav>
                                      </p:tavLst>
                                    </p:anim>
                                    <p:set>
                                      <p:cBhvr>
                                        <p:cTn id="110" dur="1" fill="hold">
                                          <p:stCondLst>
                                            <p:cond delay="1999"/>
                                          </p:stCondLst>
                                        </p:cTn>
                                        <p:tgtEl>
                                          <p:spTgt spid="61"/>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65"/>
                                        </p:tgtEl>
                                        <p:attrNameLst>
                                          <p:attrName>ppt_x</p:attrName>
                                        </p:attrNameLst>
                                      </p:cBhvr>
                                      <p:tavLst>
                                        <p:tav tm="0">
                                          <p:val>
                                            <p:strVal val="ppt_x"/>
                                          </p:val>
                                        </p:tav>
                                        <p:tav tm="100000">
                                          <p:val>
                                            <p:strVal val="ppt_x"/>
                                          </p:val>
                                        </p:tav>
                                      </p:tavLst>
                                    </p:anim>
                                    <p:anim calcmode="lin" valueType="num">
                                      <p:cBhvr>
                                        <p:cTn id="113" dur="2000"/>
                                        <p:tgtEl>
                                          <p:spTgt spid="65"/>
                                        </p:tgtEl>
                                        <p:attrNameLst>
                                          <p:attrName>ppt_y</p:attrName>
                                        </p:attrNameLst>
                                      </p:cBhvr>
                                      <p:tavLst>
                                        <p:tav tm="0">
                                          <p:val>
                                            <p:strVal val="ppt_y"/>
                                          </p:val>
                                        </p:tav>
                                        <p:tav tm="100000">
                                          <p:val>
                                            <p:strVal val="ppt_y+ppt_h/2"/>
                                          </p:val>
                                        </p:tav>
                                      </p:tavLst>
                                    </p:anim>
                                    <p:anim calcmode="lin" valueType="num">
                                      <p:cBhvr>
                                        <p:cTn id="114" dur="2000"/>
                                        <p:tgtEl>
                                          <p:spTgt spid="65"/>
                                        </p:tgtEl>
                                        <p:attrNameLst>
                                          <p:attrName>ppt_w</p:attrName>
                                        </p:attrNameLst>
                                      </p:cBhvr>
                                      <p:tavLst>
                                        <p:tav tm="0">
                                          <p:val>
                                            <p:strVal val="ppt_w"/>
                                          </p:val>
                                        </p:tav>
                                        <p:tav tm="100000">
                                          <p:val>
                                            <p:strVal val="ppt_w"/>
                                          </p:val>
                                        </p:tav>
                                      </p:tavLst>
                                    </p:anim>
                                    <p:anim calcmode="lin" valueType="num">
                                      <p:cBhvr>
                                        <p:cTn id="115" dur="2000"/>
                                        <p:tgtEl>
                                          <p:spTgt spid="65"/>
                                        </p:tgtEl>
                                        <p:attrNameLst>
                                          <p:attrName>ppt_h</p:attrName>
                                        </p:attrNameLst>
                                      </p:cBhvr>
                                      <p:tavLst>
                                        <p:tav tm="0">
                                          <p:val>
                                            <p:strVal val="ppt_h"/>
                                          </p:val>
                                        </p:tav>
                                        <p:tav tm="100000">
                                          <p:val>
                                            <p:fltVal val="0"/>
                                          </p:val>
                                        </p:tav>
                                      </p:tavLst>
                                    </p:anim>
                                    <p:set>
                                      <p:cBhvr>
                                        <p:cTn id="116" dur="1" fill="hold">
                                          <p:stCondLst>
                                            <p:cond delay="1999"/>
                                          </p:stCondLst>
                                        </p:cTn>
                                        <p:tgtEl>
                                          <p:spTgt spid="65"/>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2000"/>
                                        <p:tgtEl>
                                          <p:spTgt spid="56"/>
                                        </p:tgtEl>
                                      </p:cBhvr>
                                    </p:animEffect>
                                    <p:set>
                                      <p:cBhvr>
                                        <p:cTn id="119" dur="1" fill="hold">
                                          <p:stCondLst>
                                            <p:cond delay="1999"/>
                                          </p:stCondLst>
                                        </p:cTn>
                                        <p:tgtEl>
                                          <p:spTgt spid="56"/>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59"/>
                                        </p:tgtEl>
                                      </p:cBhvr>
                                    </p:animEffect>
                                    <p:set>
                                      <p:cBhvr>
                                        <p:cTn id="122" dur="1" fill="hold">
                                          <p:stCondLst>
                                            <p:cond delay="1999"/>
                                          </p:stCondLst>
                                        </p:cTn>
                                        <p:tgtEl>
                                          <p:spTgt spid="59"/>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63"/>
                                        </p:tgtEl>
                                      </p:cBhvr>
                                    </p:animEffect>
                                    <p:set>
                                      <p:cBhvr>
                                        <p:cTn id="125" dur="1" fill="hold">
                                          <p:stCondLst>
                                            <p:cond delay="1999"/>
                                          </p:stCondLst>
                                        </p:cTn>
                                        <p:tgtEl>
                                          <p:spTgt spid="63"/>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2000"/>
                                        <p:tgtEl>
                                          <p:spTgt spid="54"/>
                                        </p:tgtEl>
                                      </p:cBhvr>
                                    </p:animEffect>
                                    <p:set>
                                      <p:cBhvr>
                                        <p:cTn id="128" dur="1" fill="hold">
                                          <p:stCondLst>
                                            <p:cond delay="1999"/>
                                          </p:stCondLst>
                                        </p:cTn>
                                        <p:tgtEl>
                                          <p:spTgt spid="54"/>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58"/>
                                        </p:tgtEl>
                                      </p:cBhvr>
                                    </p:animEffect>
                                    <p:set>
                                      <p:cBhvr>
                                        <p:cTn id="131" dur="1" fill="hold">
                                          <p:stCondLst>
                                            <p:cond delay="1999"/>
                                          </p:stCondLst>
                                        </p:cTn>
                                        <p:tgtEl>
                                          <p:spTgt spid="58"/>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62"/>
                                        </p:tgtEl>
                                      </p:cBhvr>
                                    </p:animEffect>
                                    <p:set>
                                      <p:cBhvr>
                                        <p:cTn id="134" dur="1" fill="hold">
                                          <p:stCondLst>
                                            <p:cond delay="1999"/>
                                          </p:stCondLst>
                                        </p:cTn>
                                        <p:tgtEl>
                                          <p:spTgt spid="62"/>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2000"/>
                                        <p:tgtEl>
                                          <p:spTgt spid="55"/>
                                        </p:tgtEl>
                                      </p:cBhvr>
                                    </p:animEffect>
                                    <p:set>
                                      <p:cBhvr>
                                        <p:cTn id="137" dur="1" fill="hold">
                                          <p:stCondLst>
                                            <p:cond delay="1999"/>
                                          </p:stCondLst>
                                        </p:cTn>
                                        <p:tgtEl>
                                          <p:spTgt spid="55"/>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60"/>
                                        </p:tgtEl>
                                      </p:cBhvr>
                                    </p:animEffect>
                                    <p:set>
                                      <p:cBhvr>
                                        <p:cTn id="140" dur="1" fill="hold">
                                          <p:stCondLst>
                                            <p:cond delay="1999"/>
                                          </p:stCondLst>
                                        </p:cTn>
                                        <p:tgtEl>
                                          <p:spTgt spid="60"/>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64"/>
                                        </p:tgtEl>
                                      </p:cBhvr>
                                    </p:animEffect>
                                    <p:set>
                                      <p:cBhvr>
                                        <p:cTn id="143" dur="1" fill="hold">
                                          <p:stCondLst>
                                            <p:cond delay="1999"/>
                                          </p:stCondLst>
                                        </p:cTn>
                                        <p:tgtEl>
                                          <p:spTgt spid="64"/>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2000"/>
                                        <p:tgtEl>
                                          <p:spTgt spid="57"/>
                                        </p:tgtEl>
                                      </p:cBhvr>
                                    </p:animEffect>
                                    <p:set>
                                      <p:cBhvr>
                                        <p:cTn id="146" dur="1" fill="hold">
                                          <p:stCondLst>
                                            <p:cond delay="1999"/>
                                          </p:stCondLst>
                                        </p:cTn>
                                        <p:tgtEl>
                                          <p:spTgt spid="57"/>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61"/>
                                        </p:tgtEl>
                                      </p:cBhvr>
                                    </p:animEffect>
                                    <p:set>
                                      <p:cBhvr>
                                        <p:cTn id="149" dur="1" fill="hold">
                                          <p:stCondLst>
                                            <p:cond delay="1999"/>
                                          </p:stCondLst>
                                        </p:cTn>
                                        <p:tgtEl>
                                          <p:spTgt spid="61"/>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65"/>
                                        </p:tgtEl>
                                      </p:cBhvr>
                                    </p:animEffect>
                                    <p:set>
                                      <p:cBhvr>
                                        <p:cTn id="152" dur="1" fill="hold">
                                          <p:stCondLst>
                                            <p:cond delay="1999"/>
                                          </p:stCondLst>
                                        </p:cTn>
                                        <p:tgtEl>
                                          <p:spTgt spid="65"/>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zakynthos.jpg"/>
          <p:cNvPicPr>
            <a:picLocks noChangeAspect="1"/>
          </p:cNvPicPr>
          <p:nvPr/>
        </p:nvPicPr>
        <p:blipFill>
          <a:blip r:embed="rId2"/>
          <a:stretch>
            <a:fillRect/>
          </a:stretch>
        </p:blipFill>
        <p:spPr>
          <a:xfrm>
            <a:off x="-1" y="0"/>
            <a:ext cx="9143999" cy="6858000"/>
          </a:xfrm>
          <a:prstGeom prst="rect">
            <a:avLst/>
          </a:prstGeom>
        </p:spPr>
      </p:pic>
      <p:sp>
        <p:nvSpPr>
          <p:cNvPr id="5" name="4 Anillo"/>
          <p:cNvSpPr/>
          <p:nvPr/>
        </p:nvSpPr>
        <p:spPr>
          <a:xfrm>
            <a:off x="1003860" y="0"/>
            <a:ext cx="7068602" cy="6858000"/>
          </a:xfrm>
          <a:prstGeom prst="donut">
            <a:avLst>
              <a:gd name="adj" fmla="val 20172"/>
            </a:avLst>
          </a:prstGeom>
          <a:solidFill>
            <a:srgbClr val="2E61F2"/>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357422" y="1285860"/>
            <a:ext cx="4429156" cy="4214842"/>
          </a:xfrm>
          <a:prstGeom prst="donut">
            <a:avLst>
              <a:gd name="adj" fmla="val 2819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00430" y="2357430"/>
            <a:ext cx="2143140" cy="2000264"/>
          </a:xfrm>
          <a:prstGeom prst="donut">
            <a:avLst>
              <a:gd name="adj" fmla="val 37391"/>
            </a:avLst>
          </a:prstGeom>
          <a:solidFill>
            <a:srgbClr val="2E61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8" presetClass="emph" presetSubtype="0" fill="hold" grpId="1" nodeType="withEffect">
                                  <p:stCondLst>
                                    <p:cond delay="0"/>
                                  </p:stCondLst>
                                  <p:childTnLst>
                                    <p:animRot by="21600000">
                                      <p:cBhvr>
                                        <p:cTn id="18" dur="2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childTnLst>
                          </p:cTn>
                        </p:par>
                        <p:par>
                          <p:cTn id="23" fill="hold">
                            <p:stCondLst>
                              <p:cond delay="2000"/>
                            </p:stCondLst>
                            <p:childTnLst>
                              <p:par>
                                <p:cTn id="24" presetID="13" presetClass="exit" presetSubtype="32" fill="hold" grpId="2" nodeType="afterEffect">
                                  <p:stCondLst>
                                    <p:cond delay="0"/>
                                  </p:stCondLst>
                                  <p:childTnLst>
                                    <p:animEffect transition="out" filter="plus(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3" presetClass="exit" presetSubtype="32" fill="hold" grpId="2" nodeType="withEffect">
                                  <p:stCondLst>
                                    <p:cond delay="0"/>
                                  </p:stCondLst>
                                  <p:childTnLst>
                                    <p:animEffect transition="out" filter="plus(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13" presetClass="exit" presetSubtype="32" fill="hold" grpId="2" nodeType="withEffect">
                                  <p:stCondLst>
                                    <p:cond delay="0"/>
                                  </p:stCondLst>
                                  <p:childTnLst>
                                    <p:animEffect transition="out" filter="plus(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23" presetClass="exit" presetSubtype="288" fill="hold" grpId="3" nodeType="withEffect">
                                  <p:stCondLst>
                                    <p:cond delay="0"/>
                                  </p:stCondLst>
                                  <p:childTnLst>
                                    <p:anim calcmode="lin" valueType="num">
                                      <p:cBhvr>
                                        <p:cTn id="34" dur="2000"/>
                                        <p:tgtEl>
                                          <p:spTgt spid="5"/>
                                        </p:tgtEl>
                                        <p:attrNameLst>
                                          <p:attrName>ppt_w</p:attrName>
                                        </p:attrNameLst>
                                      </p:cBhvr>
                                      <p:tavLst>
                                        <p:tav tm="0">
                                          <p:val>
                                            <p:strVal val="ppt_w"/>
                                          </p:val>
                                        </p:tav>
                                        <p:tav tm="100000">
                                          <p:val>
                                            <p:strVal val="2/3*ppt_w"/>
                                          </p:val>
                                        </p:tav>
                                      </p:tavLst>
                                    </p:anim>
                                    <p:anim calcmode="lin" valueType="num">
                                      <p:cBhvr>
                                        <p:cTn id="35" dur="2000"/>
                                        <p:tgtEl>
                                          <p:spTgt spid="5"/>
                                        </p:tgtEl>
                                        <p:attrNameLst>
                                          <p:attrName>ppt_h</p:attrName>
                                        </p:attrNameLst>
                                      </p:cBhvr>
                                      <p:tavLst>
                                        <p:tav tm="0">
                                          <p:val>
                                            <p:strVal val="ppt_h"/>
                                          </p:val>
                                        </p:tav>
                                        <p:tav tm="100000">
                                          <p:val>
                                            <p:strVal val="2/3*ppt_h"/>
                                          </p:val>
                                        </p:tav>
                                      </p:tavLst>
                                    </p:anim>
                                    <p:set>
                                      <p:cBhvr>
                                        <p:cTn id="36" dur="1" fill="hold">
                                          <p:stCondLst>
                                            <p:cond delay="1999"/>
                                          </p:stCondLst>
                                        </p:cTn>
                                        <p:tgtEl>
                                          <p:spTgt spid="5"/>
                                        </p:tgtEl>
                                        <p:attrNameLst>
                                          <p:attrName>style.visibility</p:attrName>
                                        </p:attrNameLst>
                                      </p:cBhvr>
                                      <p:to>
                                        <p:strVal val="hidden"/>
                                      </p:to>
                                    </p:set>
                                  </p:childTnLst>
                                </p:cTn>
                              </p:par>
                              <p:par>
                                <p:cTn id="37" presetID="23" presetClass="exit" presetSubtype="288" fill="hold" grpId="3" nodeType="withEffect">
                                  <p:stCondLst>
                                    <p:cond delay="0"/>
                                  </p:stCondLst>
                                  <p:childTnLst>
                                    <p:anim calcmode="lin" valueType="num">
                                      <p:cBhvr>
                                        <p:cTn id="38" dur="2000"/>
                                        <p:tgtEl>
                                          <p:spTgt spid="6"/>
                                        </p:tgtEl>
                                        <p:attrNameLst>
                                          <p:attrName>ppt_w</p:attrName>
                                        </p:attrNameLst>
                                      </p:cBhvr>
                                      <p:tavLst>
                                        <p:tav tm="0">
                                          <p:val>
                                            <p:strVal val="ppt_w"/>
                                          </p:val>
                                        </p:tav>
                                        <p:tav tm="100000">
                                          <p:val>
                                            <p:strVal val="2/3*ppt_w"/>
                                          </p:val>
                                        </p:tav>
                                      </p:tavLst>
                                    </p:anim>
                                    <p:anim calcmode="lin" valueType="num">
                                      <p:cBhvr>
                                        <p:cTn id="39" dur="2000"/>
                                        <p:tgtEl>
                                          <p:spTgt spid="6"/>
                                        </p:tgtEl>
                                        <p:attrNameLst>
                                          <p:attrName>ppt_h</p:attrName>
                                        </p:attrNameLst>
                                      </p:cBhvr>
                                      <p:tavLst>
                                        <p:tav tm="0">
                                          <p:val>
                                            <p:strVal val="ppt_h"/>
                                          </p:val>
                                        </p:tav>
                                        <p:tav tm="100000">
                                          <p:val>
                                            <p:strVal val="2/3*ppt_h"/>
                                          </p:val>
                                        </p:tav>
                                      </p:tavLst>
                                    </p:anim>
                                    <p:set>
                                      <p:cBhvr>
                                        <p:cTn id="40" dur="1" fill="hold">
                                          <p:stCondLst>
                                            <p:cond delay="1999"/>
                                          </p:stCondLst>
                                        </p:cTn>
                                        <p:tgtEl>
                                          <p:spTgt spid="6"/>
                                        </p:tgtEl>
                                        <p:attrNameLst>
                                          <p:attrName>style.visibility</p:attrName>
                                        </p:attrNameLst>
                                      </p:cBhvr>
                                      <p:to>
                                        <p:strVal val="hidden"/>
                                      </p:to>
                                    </p:set>
                                  </p:childTnLst>
                                </p:cTn>
                              </p:par>
                              <p:par>
                                <p:cTn id="41" presetID="23" presetClass="exit" presetSubtype="288" fill="hold" grpId="3" nodeType="withEffect">
                                  <p:stCondLst>
                                    <p:cond delay="0"/>
                                  </p:stCondLst>
                                  <p:childTnLst>
                                    <p:anim calcmode="lin" valueType="num">
                                      <p:cBhvr>
                                        <p:cTn id="42" dur="2000"/>
                                        <p:tgtEl>
                                          <p:spTgt spid="7"/>
                                        </p:tgtEl>
                                        <p:attrNameLst>
                                          <p:attrName>ppt_w</p:attrName>
                                        </p:attrNameLst>
                                      </p:cBhvr>
                                      <p:tavLst>
                                        <p:tav tm="0">
                                          <p:val>
                                            <p:strVal val="ppt_w"/>
                                          </p:val>
                                        </p:tav>
                                        <p:tav tm="100000">
                                          <p:val>
                                            <p:strVal val="2/3*ppt_w"/>
                                          </p:val>
                                        </p:tav>
                                      </p:tavLst>
                                    </p:anim>
                                    <p:anim calcmode="lin" valueType="num">
                                      <p:cBhvr>
                                        <p:cTn id="43" dur="2000"/>
                                        <p:tgtEl>
                                          <p:spTgt spid="7"/>
                                        </p:tgtEl>
                                        <p:attrNameLst>
                                          <p:attrName>ppt_h</p:attrName>
                                        </p:attrNameLst>
                                      </p:cBhvr>
                                      <p:tavLst>
                                        <p:tav tm="0">
                                          <p:val>
                                            <p:strVal val="ppt_h"/>
                                          </p:val>
                                        </p:tav>
                                        <p:tav tm="100000">
                                          <p:val>
                                            <p:strVal val="2/3*ppt_h"/>
                                          </p:val>
                                        </p:tav>
                                      </p:tavLst>
                                    </p:anim>
                                    <p:set>
                                      <p:cBhvr>
                                        <p:cTn id="44" dur="1" fill="hold">
                                          <p:stCondLst>
                                            <p:cond delay="1999"/>
                                          </p:stCondLst>
                                        </p:cTn>
                                        <p:tgtEl>
                                          <p:spTgt spid="7"/>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6"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circle(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arco"/>
          <p:cNvSpPr/>
          <p:nvPr/>
        </p:nvSpPr>
        <p:spPr>
          <a:xfrm>
            <a:off x="0" y="0"/>
            <a:ext cx="9144000" cy="6858000"/>
          </a:xfrm>
          <a:prstGeom prst="frame">
            <a:avLst>
              <a:gd name="adj1" fmla="val 7222"/>
            </a:avLst>
          </a:prstGeom>
          <a:blipFill>
            <a:blip r:embed="rId2"/>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000108"/>
            <a:ext cx="7286676" cy="4893647"/>
          </a:xfrm>
          <a:prstGeom prst="rect">
            <a:avLst/>
          </a:prstGeom>
          <a:noFill/>
        </p:spPr>
        <p:txBody>
          <a:bodyPr wrap="square" rtlCol="0">
            <a:spAutoFit/>
          </a:bodyPr>
          <a:lstStyle/>
          <a:p>
            <a:r>
              <a:rPr lang="es-ES" sz="2400" b="1" dirty="0" err="1" smtClean="0">
                <a:effectLst>
                  <a:outerShdw blurRad="38100" dist="38100" dir="2700000" algn="tl">
                    <a:srgbClr val="000000">
                      <a:alpha val="43137"/>
                    </a:srgbClr>
                  </a:outerShdw>
                </a:effectLst>
                <a:latin typeface="Agency FB" pitchFamily="34" charset="0"/>
              </a:rPr>
              <a:t>Zante</a:t>
            </a:r>
            <a:r>
              <a:rPr lang="es-ES" sz="2400" b="1" dirty="0" smtClean="0">
                <a:effectLst>
                  <a:outerShdw blurRad="38100" dist="38100" dir="2700000" algn="tl">
                    <a:srgbClr val="000000">
                      <a:alpha val="43137"/>
                    </a:srgbClr>
                  </a:outerShdw>
                </a:effectLst>
                <a:latin typeface="Agency FB" pitchFamily="34" charset="0"/>
              </a:rPr>
              <a:t> o </a:t>
            </a:r>
            <a:r>
              <a:rPr lang="es-ES" sz="2400" dirty="0" smtClean="0">
                <a:effectLst>
                  <a:outerShdw blurRad="38100" dist="38100" dir="2700000" algn="tl">
                    <a:srgbClr val="000000">
                      <a:alpha val="43137"/>
                    </a:srgbClr>
                  </a:outerShdw>
                </a:effectLst>
                <a:latin typeface="Agency FB" pitchFamily="34" charset="0"/>
              </a:rPr>
              <a:t> </a:t>
            </a:r>
            <a:r>
              <a:rPr lang="es-ES" sz="2400" b="1" dirty="0" err="1" smtClean="0">
                <a:effectLst>
                  <a:outerShdw blurRad="38100" dist="38100" dir="2700000" algn="tl">
                    <a:srgbClr val="000000">
                      <a:alpha val="43137"/>
                    </a:srgbClr>
                  </a:outerShdw>
                </a:effectLst>
                <a:latin typeface="Agency FB" pitchFamily="34" charset="0"/>
              </a:rPr>
              <a:t>Zákynthos</a:t>
            </a:r>
            <a:r>
              <a:rPr lang="es-ES" sz="2400" b="1" dirty="0" smtClean="0">
                <a:effectLst>
                  <a:outerShdw blurRad="38100" dist="38100" dir="2700000" algn="tl">
                    <a:srgbClr val="000000">
                      <a:alpha val="43137"/>
                    </a:srgbClr>
                  </a:outerShdw>
                </a:effectLst>
                <a:latin typeface="Agency FB" pitchFamily="34" charset="0"/>
              </a:rPr>
              <a:t>  </a:t>
            </a:r>
            <a:r>
              <a:rPr lang="es-ES" sz="2400" dirty="0" smtClean="0">
                <a:effectLst>
                  <a:outerShdw blurRad="38100" dist="38100" dir="2700000" algn="tl">
                    <a:srgbClr val="000000">
                      <a:alpha val="43137"/>
                    </a:srgbClr>
                  </a:outerShdw>
                </a:effectLst>
                <a:latin typeface="Agency FB" pitchFamily="34" charset="0"/>
              </a:rPr>
              <a:t>(en griego </a:t>
            </a:r>
            <a:r>
              <a:rPr lang="es-ES" sz="2400" dirty="0" err="1" smtClean="0">
                <a:effectLst>
                  <a:outerShdw blurRad="38100" dist="38100" dir="2700000" algn="tl">
                    <a:srgbClr val="000000">
                      <a:alpha val="43137"/>
                    </a:srgbClr>
                  </a:outerShdw>
                </a:effectLst>
                <a:latin typeface="Agency FB" pitchFamily="34" charset="0"/>
              </a:rPr>
              <a:t>Ζάκυνθο</a:t>
            </a:r>
            <a:r>
              <a:rPr lang="es-ES" sz="2400" dirty="0" smtClean="0">
                <a:effectLst>
                  <a:outerShdw blurRad="38100" dist="38100" dir="2700000" algn="tl">
                    <a:srgbClr val="000000">
                      <a:alpha val="43137"/>
                    </a:srgbClr>
                  </a:outerShdw>
                </a:effectLst>
                <a:latin typeface="Agency FB" pitchFamily="34" charset="0"/>
              </a:rPr>
              <a:t>) es una isla griega del grupo de las islas Jónicas y también una de las unidades periféricas de Grecia. Se menciona en la Odisea de Homero, lo cual quiere decir que se tiene conocimiento de la isla desde antaño. Además de su bello entorno natural de montañas cubiertas de pinos y llanuras particularmente fértiles. Su rica y densa vegetación se deben al suave clima mediterráneo que se caracteriza por un alto nivel de precipitaciones en invierno y mucho sol en verano. Por ello es una isla muy fértil y su producción agrícola es importante. Los principales productos cultivados en la isla son olivos, viñedos y cítricos. La otra gran fuente de ingresos para los habitantes de la isla proviene del turismo. </a:t>
            </a:r>
            <a:br>
              <a:rPr lang="es-ES" sz="2400" dirty="0" smtClean="0">
                <a:effectLst>
                  <a:outerShdw blurRad="38100" dist="38100" dir="2700000" algn="tl">
                    <a:srgbClr val="000000">
                      <a:alpha val="43137"/>
                    </a:srgbClr>
                  </a:outerShdw>
                </a:effectLst>
                <a:latin typeface="Agency FB" pitchFamily="34" charset="0"/>
              </a:rPr>
            </a:br>
            <a:r>
              <a:rPr lang="es-ES" sz="2400" dirty="0" smtClean="0">
                <a:effectLst>
                  <a:outerShdw blurRad="38100" dist="38100" dir="2700000" algn="tl">
                    <a:srgbClr val="000000">
                      <a:alpha val="43137"/>
                    </a:srgbClr>
                  </a:outerShdw>
                </a:effectLst>
                <a:latin typeface="Agency FB" pitchFamily="34" charset="0"/>
              </a:rPr>
              <a:t> La isla es conocida por su tradición musical y su especial arquitectura, más evidente en la ciudad de </a:t>
            </a:r>
            <a:r>
              <a:rPr lang="es-ES" sz="2400" dirty="0" err="1" smtClean="0">
                <a:effectLst>
                  <a:outerShdw blurRad="38100" dist="38100" dir="2700000" algn="tl">
                    <a:srgbClr val="000000">
                      <a:alpha val="43137"/>
                    </a:srgbClr>
                  </a:outerShdw>
                </a:effectLst>
                <a:latin typeface="Agency FB" pitchFamily="34" charset="0"/>
              </a:rPr>
              <a:t>Zante</a:t>
            </a:r>
            <a:r>
              <a:rPr lang="es-ES" sz="2400" dirty="0" smtClean="0">
                <a:effectLst>
                  <a:outerShdw blurRad="38100" dist="38100" dir="2700000" algn="tl">
                    <a:srgbClr val="000000">
                      <a:alpha val="43137"/>
                    </a:srgbClr>
                  </a:outerShdw>
                </a:effectLst>
                <a:latin typeface="Agency FB" pitchFamily="34" charset="0"/>
              </a:rPr>
              <a:t>.</a:t>
            </a:r>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9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800x1200_shutterstock_142721089_Row-of-Straw-umbrellas-and-lounges-at-sandy-beach-Zakynthos.jpg"/>
          <p:cNvPicPr>
            <a:picLocks noGrp="1" noChangeAspect="1"/>
          </p:cNvPicPr>
          <p:nvPr>
            <p:ph idx="1"/>
          </p:nvPr>
        </p:nvPicPr>
        <p:blipFill>
          <a:blip r:embed="rId2"/>
          <a:stretch>
            <a:fillRect/>
          </a:stretch>
        </p:blipFill>
        <p:spPr>
          <a:xfrm>
            <a:off x="0" y="3345"/>
            <a:ext cx="9144000" cy="6851309"/>
          </a:xfrm>
        </p:spPr>
      </p:pic>
      <p:sp>
        <p:nvSpPr>
          <p:cNvPr id="6" name="5 Triángulo isósceles"/>
          <p:cNvSpPr/>
          <p:nvPr/>
        </p:nvSpPr>
        <p:spPr>
          <a:xfrm rot="5400000">
            <a:off x="-1143000" y="1143000"/>
            <a:ext cx="6858000" cy="457200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B7753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B7753F">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B7753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B7753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2">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3345"/>
            <a:ext cx="9144000" cy="6851309"/>
          </a:xfrm>
          <a:prstGeom prst="rect">
            <a:avLst/>
          </a:prstGeom>
        </p:spPr>
      </p:pic>
      <p:sp>
        <p:nvSpPr>
          <p:cNvPr id="6" name="5 Triángulo isósceles"/>
          <p:cNvSpPr/>
          <p:nvPr/>
        </p:nvSpPr>
        <p:spPr>
          <a:xfrm>
            <a:off x="0" y="3429000"/>
            <a:ext cx="2285984" cy="3429000"/>
          </a:xfrm>
          <a:prstGeom prst="triangle">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flip="none" rotWithShape="1">
            <a:gsLst>
              <a:gs pos="62000">
                <a:srgbClr val="0079A4">
                  <a:alpha val="62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flip="none" rotWithShape="1">
            <a:gsLst>
              <a:gs pos="62000">
                <a:srgbClr val="0079A4">
                  <a:alpha val="62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flip="none" rotWithShape="1">
            <a:gsLst>
              <a:gs pos="62000">
                <a:srgbClr val="0079A4">
                  <a:alpha val="62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flip="none" rotWithShape="1">
            <a:gsLst>
              <a:gs pos="67000">
                <a:srgbClr val="0079A4">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3345"/>
            <a:ext cx="9144000" cy="6851309"/>
          </a:xfrm>
          <a:prstGeom prst="rect">
            <a:avLst/>
          </a:prstGeom>
        </p:spPr>
      </p:pic>
      <p:sp>
        <p:nvSpPr>
          <p:cNvPr id="6" name="5 Triángulo isósceles"/>
          <p:cNvSpPr/>
          <p:nvPr/>
        </p:nvSpPr>
        <p:spPr>
          <a:xfrm rot="5400000">
            <a:off x="-1143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0000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0000FF">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0000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0000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1">
              <a:lumMod val="85000"/>
              <a:lumOff val="1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Marco"/>
          <p:cNvSpPr/>
          <p:nvPr/>
        </p:nvSpPr>
        <p:spPr>
          <a:xfrm>
            <a:off x="0" y="0"/>
            <a:ext cx="9144000" cy="6858000"/>
          </a:xfrm>
          <a:prstGeom prst="frame">
            <a:avLst>
              <a:gd name="adj1" fmla="val 7222"/>
            </a:avLst>
          </a:prstGeom>
          <a:blipFill>
            <a:blip r:embed="rId2"/>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642918"/>
            <a:ext cx="7000924" cy="5940088"/>
          </a:xfrm>
          <a:prstGeom prst="rect">
            <a:avLst/>
          </a:prstGeom>
          <a:noFill/>
        </p:spPr>
        <p:txBody>
          <a:bodyPr wrap="square" rtlCol="0">
            <a:spAutoFit/>
          </a:bodyPr>
          <a:lstStyle/>
          <a:p>
            <a:r>
              <a:rPr lang="es-ES" dirty="0" smtClean="0"/>
              <a:t> </a:t>
            </a:r>
            <a:r>
              <a:rPr lang="es-ES" sz="2000" dirty="0" smtClean="0">
                <a:effectLst>
                  <a:outerShdw blurRad="38100" dist="38100" dir="2700000" algn="tl">
                    <a:srgbClr val="000000">
                      <a:alpha val="43137"/>
                    </a:srgbClr>
                  </a:outerShdw>
                </a:effectLst>
                <a:latin typeface="Agency FB" pitchFamily="34" charset="0"/>
              </a:rPr>
              <a:t>  Su capital y principal puerto recibe el mismo nombre de la isla, </a:t>
            </a:r>
            <a:r>
              <a:rPr lang="es-ES" sz="2000" dirty="0" err="1" smtClean="0">
                <a:effectLst>
                  <a:outerShdw blurRad="38100" dist="38100" dir="2700000" algn="tl">
                    <a:srgbClr val="000000">
                      <a:alpha val="43137"/>
                    </a:srgbClr>
                  </a:outerShdw>
                </a:effectLst>
                <a:latin typeface="Agency FB" pitchFamily="34" charset="0"/>
              </a:rPr>
              <a:t>Zakynthos</a:t>
            </a:r>
            <a:r>
              <a:rPr lang="es-ES" sz="2000" dirty="0" smtClean="0">
                <a:effectLst>
                  <a:outerShdw blurRad="38100" dist="38100" dir="2700000" algn="tl">
                    <a:srgbClr val="000000">
                      <a:alpha val="43137"/>
                    </a:srgbClr>
                  </a:outerShdw>
                </a:effectLst>
                <a:latin typeface="Agency FB" pitchFamily="34" charset="0"/>
              </a:rPr>
              <a:t> o </a:t>
            </a:r>
            <a:r>
              <a:rPr lang="es-ES" sz="2000" dirty="0" err="1" smtClean="0">
                <a:effectLst>
                  <a:outerShdw blurRad="38100" dist="38100" dir="2700000" algn="tl">
                    <a:srgbClr val="000000">
                      <a:alpha val="43137"/>
                    </a:srgbClr>
                  </a:outerShdw>
                </a:effectLst>
                <a:latin typeface="Agency FB" pitchFamily="34" charset="0"/>
              </a:rPr>
              <a:t>Zante</a:t>
            </a:r>
            <a:r>
              <a:rPr lang="es-ES" sz="2000" dirty="0" smtClean="0">
                <a:effectLst>
                  <a:outerShdw blurRad="38100" dist="38100" dir="2700000" algn="tl">
                    <a:srgbClr val="000000">
                      <a:alpha val="43137"/>
                    </a:srgbClr>
                  </a:outerShdw>
                </a:effectLst>
                <a:latin typeface="Agency FB" pitchFamily="34" charset="0"/>
              </a:rPr>
              <a:t>. La ciudad está situada en la parte oriental de la isla y disfruta de una arquitectura influida por los venecianos, franceses e ingleses que colonizaron la isla. Sin embargo, el fuerte terremoto de 1.953 destruyó la mayor parte de las elegantes mansiones y magníficos edificios neoclásicos. En la actualidad sólo unos pocos edificios tradicionales e iglesias se mantienen en pie.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La nueva ciudad se construyó sobre las ruinas de la antigua en un intento de preservar la arquitectura tradicional, pero esto sólo fue posible en algunas áreas, como la espaciosa Plaza Solomos. Dicha plaza recibió su nombre por el famoso poeta griego Dionisio que fue el encargado de escribir el himno nacional griego. El paseo marítimo es el lugar más popular y concurrido de </a:t>
            </a:r>
            <a:r>
              <a:rPr lang="es-ES" sz="2000" dirty="0" err="1" smtClean="0">
                <a:effectLst>
                  <a:outerShdw blurRad="38100" dist="38100" dir="2700000" algn="tl">
                    <a:srgbClr val="000000">
                      <a:alpha val="43137"/>
                    </a:srgbClr>
                  </a:outerShdw>
                </a:effectLst>
                <a:latin typeface="Agency FB" pitchFamily="34" charset="0"/>
              </a:rPr>
              <a:t>Zakynthos</a:t>
            </a:r>
            <a:r>
              <a:rPr lang="es-ES" sz="2000" dirty="0" smtClean="0">
                <a:effectLst>
                  <a:outerShdw blurRad="38100" dist="38100" dir="2700000" algn="tl">
                    <a:srgbClr val="000000">
                      <a:alpha val="43137"/>
                    </a:srgbClr>
                  </a:outerShdw>
                </a:effectLst>
                <a:latin typeface="Agency FB" pitchFamily="34" charset="0"/>
              </a:rPr>
              <a:t>.</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Importantes son las visitas al Museo de arte bizantino y el museo dedicado a la vida y obra del novelista griego </a:t>
            </a:r>
            <a:r>
              <a:rPr lang="es-ES" sz="2000" dirty="0" err="1" smtClean="0">
                <a:effectLst>
                  <a:outerShdw blurRad="38100" dist="38100" dir="2700000" algn="tl">
                    <a:srgbClr val="000000">
                      <a:alpha val="43137"/>
                    </a:srgbClr>
                  </a:outerShdw>
                </a:effectLst>
                <a:latin typeface="Agency FB" pitchFamily="34" charset="0"/>
              </a:rPr>
              <a:t>Grigorios</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Xenopoulos</a:t>
            </a:r>
            <a:r>
              <a:rPr lang="es-ES" sz="2000" dirty="0" smtClean="0">
                <a:effectLst>
                  <a:outerShdw blurRad="38100" dist="38100" dir="2700000" algn="tl">
                    <a:srgbClr val="000000">
                      <a:alpha val="43137"/>
                    </a:srgbClr>
                  </a:outerShdw>
                </a:effectLst>
                <a:latin typeface="Agency FB" pitchFamily="34" charset="0"/>
              </a:rPr>
              <a:t>.    La iglesia de Agios </a:t>
            </a:r>
            <a:r>
              <a:rPr lang="es-ES" sz="2000" dirty="0" err="1" smtClean="0">
                <a:effectLst>
                  <a:outerShdw blurRad="38100" dist="38100" dir="2700000" algn="tl">
                    <a:srgbClr val="000000">
                      <a:alpha val="43137"/>
                    </a:srgbClr>
                  </a:outerShdw>
                </a:effectLst>
                <a:latin typeface="Agency FB" pitchFamily="34" charset="0"/>
              </a:rPr>
              <a:t>Dionyssios</a:t>
            </a:r>
            <a:r>
              <a:rPr lang="es-ES" sz="2000" dirty="0" smtClean="0">
                <a:effectLst>
                  <a:outerShdw blurRad="38100" dist="38100" dir="2700000" algn="tl">
                    <a:srgbClr val="000000">
                      <a:alpha val="43137"/>
                    </a:srgbClr>
                  </a:outerShdw>
                </a:effectLst>
                <a:latin typeface="Agency FB" pitchFamily="34" charset="0"/>
              </a:rPr>
              <a:t>,  protector de la isla, se encuentra cerca del puerto. Cuenta con una impresionante torre del campanario, la más alta de la ciudad, y alberga el cadáver del santo en un relicario de plata labrada. La iglesia también alberga algunas pinturas murales de gran belleza y valor.</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r>
            <a:br>
              <a:rPr lang="es-ES" sz="2000" dirty="0" smtClean="0">
                <a:effectLst>
                  <a:outerShdw blurRad="38100" dist="38100" dir="2700000" algn="tl">
                    <a:srgbClr val="000000">
                      <a:alpha val="43137"/>
                    </a:srgbClr>
                  </a:outerShdw>
                </a:effectLst>
                <a:latin typeface="Agency FB" pitchFamily="34" charset="0"/>
              </a:rPr>
            </a:br>
            <a:endParaRPr lang="es-ES" sz="20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60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79.JPG"/>
          <p:cNvPicPr>
            <a:picLocks noGrp="1" noChangeAspect="1"/>
          </p:cNvPicPr>
          <p:nvPr>
            <p:ph idx="1"/>
          </p:nvPr>
        </p:nvPicPr>
        <p:blipFill>
          <a:blip r:embed="rId2"/>
          <a:stretch>
            <a:fillRect/>
          </a:stretch>
        </p:blipFill>
        <p:spPr>
          <a:xfrm>
            <a:off x="0" y="0"/>
            <a:ext cx="9188648" cy="6858000"/>
          </a:xfrm>
        </p:spPr>
      </p:pic>
      <p:sp>
        <p:nvSpPr>
          <p:cNvPr id="18" name="17 Trapecio"/>
          <p:cNvSpPr/>
          <p:nvPr/>
        </p:nvSpPr>
        <p:spPr>
          <a:xfrm>
            <a:off x="0" y="4000504"/>
            <a:ext cx="9144000" cy="2857496"/>
          </a:xfrm>
          <a:prstGeom prst="trapezoid">
            <a:avLst>
              <a:gd name="adj" fmla="val 9513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flipV="1">
            <a:off x="0" y="0"/>
            <a:ext cx="9144000" cy="2857496"/>
          </a:xfrm>
          <a:prstGeom prst="trapezoid">
            <a:avLst>
              <a:gd name="adj" fmla="val 93618"/>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5400000">
            <a:off x="-2071694" y="2071694"/>
            <a:ext cx="6858000" cy="2714612"/>
          </a:xfrm>
          <a:prstGeom prst="trapezoid">
            <a:avLst>
              <a:gd name="adj" fmla="val 10657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6200000">
            <a:off x="4357694" y="2071694"/>
            <a:ext cx="6858000" cy="2714612"/>
          </a:xfrm>
          <a:prstGeom prst="trapezoid">
            <a:avLst>
              <a:gd name="adj" fmla="val 105146"/>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flipV="1">
            <a:off x="857224" y="285728"/>
            <a:ext cx="7429552" cy="2133616"/>
          </a:xfrm>
          <a:prstGeom prst="trapezoid">
            <a:avLst>
              <a:gd name="adj" fmla="val 93618"/>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a:off x="642910" y="4286256"/>
            <a:ext cx="7786742" cy="2357454"/>
          </a:xfrm>
          <a:prstGeom prst="trapezoid">
            <a:avLst>
              <a:gd name="adj" fmla="val 9513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a:off x="-1259725" y="2474115"/>
            <a:ext cx="5295912" cy="2062146"/>
          </a:xfrm>
          <a:prstGeom prst="trapezoid">
            <a:avLst>
              <a:gd name="adj" fmla="val 10657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rot="16200000">
            <a:off x="5005402" y="2281218"/>
            <a:ext cx="5562616" cy="2143140"/>
          </a:xfrm>
          <a:prstGeom prst="trapezoid">
            <a:avLst>
              <a:gd name="adj" fmla="val 105146"/>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358346"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2000"/>
                                        <p:tgtEl>
                                          <p:spTgt spid="1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2000"/>
                                        <p:tgtEl>
                                          <p:spTgt spid="19"/>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linds(horizontal)">
                                      <p:cBhvr>
                                        <p:cTn id="16" dur="2000"/>
                                        <p:tgtEl>
                                          <p:spTgt spid="2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linds(horizontal)">
                                      <p:cBhvr>
                                        <p:cTn id="19" dur="2000"/>
                                        <p:tgtEl>
                                          <p:spTgt spid="20"/>
                                        </p:tgtEl>
                                      </p:cBhvr>
                                    </p:animEffect>
                                  </p:childTnLst>
                                </p:cTn>
                              </p:par>
                              <p:par>
                                <p:cTn id="20" presetID="4" presetClass="entr" presetSubtype="32"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ox(out)">
                                      <p:cBhvr>
                                        <p:cTn id="22" dur="2000"/>
                                        <p:tgtEl>
                                          <p:spTgt spid="22"/>
                                        </p:tgtEl>
                                      </p:cBhvr>
                                    </p:animEffect>
                                  </p:childTnLst>
                                </p:cTn>
                              </p:par>
                              <p:par>
                                <p:cTn id="23" presetID="4" presetClass="entr" presetSubtype="32"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out)">
                                      <p:cBhvr>
                                        <p:cTn id="25" dur="2000"/>
                                        <p:tgtEl>
                                          <p:spTgt spid="23"/>
                                        </p:tgtEl>
                                      </p:cBhvr>
                                    </p:animEffect>
                                  </p:childTnLst>
                                </p:cTn>
                              </p:par>
                              <p:par>
                                <p:cTn id="26" presetID="4" presetClass="entr" presetSubtype="32"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out)">
                                      <p:cBhvr>
                                        <p:cTn id="28" dur="2000"/>
                                        <p:tgtEl>
                                          <p:spTgt spid="24"/>
                                        </p:tgtEl>
                                      </p:cBhvr>
                                    </p:animEffect>
                                  </p:childTnLst>
                                </p:cTn>
                              </p:par>
                              <p:par>
                                <p:cTn id="29" presetID="4" presetClass="entr" presetSubtype="32"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ox(out)">
                                      <p:cBhvr>
                                        <p:cTn id="31" dur="2000"/>
                                        <p:tgtEl>
                                          <p:spTgt spid="25"/>
                                        </p:tgtEl>
                                      </p:cBhvr>
                                    </p:animEffect>
                                  </p:childTnLst>
                                </p:cTn>
                              </p:par>
                            </p:childTnLst>
                          </p:cTn>
                        </p:par>
                        <p:par>
                          <p:cTn id="32" fill="hold">
                            <p:stCondLst>
                              <p:cond delay="2000"/>
                            </p:stCondLst>
                            <p:childTnLst>
                              <p:par>
                                <p:cTn id="33" presetID="4" presetClass="exit" presetSubtype="16" fill="hold" grpId="1" nodeType="afterEffect">
                                  <p:stCondLst>
                                    <p:cond delay="0"/>
                                  </p:stCondLst>
                                  <p:childTnLst>
                                    <p:animEffect transition="out" filter="box(in)">
                                      <p:cBhvr>
                                        <p:cTn id="34" dur="2000"/>
                                        <p:tgtEl>
                                          <p:spTgt spid="22"/>
                                        </p:tgtEl>
                                      </p:cBhvr>
                                    </p:animEffect>
                                    <p:set>
                                      <p:cBhvr>
                                        <p:cTn id="35" dur="1" fill="hold">
                                          <p:stCondLst>
                                            <p:cond delay="1999"/>
                                          </p:stCondLst>
                                        </p:cTn>
                                        <p:tgtEl>
                                          <p:spTgt spid="22"/>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2000"/>
                                        <p:tgtEl>
                                          <p:spTgt spid="25"/>
                                        </p:tgtEl>
                                      </p:cBhvr>
                                    </p:animEffect>
                                    <p:set>
                                      <p:cBhvr>
                                        <p:cTn id="38" dur="1" fill="hold">
                                          <p:stCondLst>
                                            <p:cond delay="1999"/>
                                          </p:stCondLst>
                                        </p:cTn>
                                        <p:tgtEl>
                                          <p:spTgt spid="25"/>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2000"/>
                                        <p:tgtEl>
                                          <p:spTgt spid="23"/>
                                        </p:tgtEl>
                                      </p:cBhvr>
                                    </p:animEffect>
                                    <p:set>
                                      <p:cBhvr>
                                        <p:cTn id="41" dur="1" fill="hold">
                                          <p:stCondLst>
                                            <p:cond delay="1999"/>
                                          </p:stCondLst>
                                        </p:cTn>
                                        <p:tgtEl>
                                          <p:spTgt spid="23"/>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2000"/>
                                        <p:tgtEl>
                                          <p:spTgt spid="24"/>
                                        </p:tgtEl>
                                      </p:cBhvr>
                                    </p:animEffect>
                                    <p:set>
                                      <p:cBhvr>
                                        <p:cTn id="44" dur="1" fill="hold">
                                          <p:stCondLst>
                                            <p:cond delay="1999"/>
                                          </p:stCondLst>
                                        </p:cTn>
                                        <p:tgtEl>
                                          <p:spTgt spid="24"/>
                                        </p:tgtEl>
                                        <p:attrNameLst>
                                          <p:attrName>style.visibility</p:attrName>
                                        </p:attrNameLst>
                                      </p:cBhvr>
                                      <p:to>
                                        <p:strVal val="hidden"/>
                                      </p:to>
                                    </p:set>
                                  </p:childTnLst>
                                </p:cTn>
                              </p:par>
                              <p:par>
                                <p:cTn id="45" presetID="4" presetClass="exit" presetSubtype="16" fill="hold" grpId="1" nodeType="withEffect">
                                  <p:stCondLst>
                                    <p:cond delay="0"/>
                                  </p:stCondLst>
                                  <p:childTnLst>
                                    <p:animEffect transition="out" filter="box(in)">
                                      <p:cBhvr>
                                        <p:cTn id="46" dur="2000"/>
                                        <p:tgtEl>
                                          <p:spTgt spid="19"/>
                                        </p:tgtEl>
                                      </p:cBhvr>
                                    </p:animEffect>
                                    <p:set>
                                      <p:cBhvr>
                                        <p:cTn id="47" dur="1" fill="hold">
                                          <p:stCondLst>
                                            <p:cond delay="1999"/>
                                          </p:stCondLst>
                                        </p:cTn>
                                        <p:tgtEl>
                                          <p:spTgt spid="19"/>
                                        </p:tgtEl>
                                        <p:attrNameLst>
                                          <p:attrName>style.visibility</p:attrName>
                                        </p:attrNameLst>
                                      </p:cBhvr>
                                      <p:to>
                                        <p:strVal val="hidden"/>
                                      </p:to>
                                    </p:set>
                                  </p:childTnLst>
                                </p:cTn>
                              </p:par>
                              <p:par>
                                <p:cTn id="48" presetID="4" presetClass="exit" presetSubtype="16" fill="hold" grpId="1" nodeType="withEffect">
                                  <p:stCondLst>
                                    <p:cond delay="0"/>
                                  </p:stCondLst>
                                  <p:childTnLst>
                                    <p:animEffect transition="out" filter="box(in)">
                                      <p:cBhvr>
                                        <p:cTn id="49" dur="2000"/>
                                        <p:tgtEl>
                                          <p:spTgt spid="21"/>
                                        </p:tgtEl>
                                      </p:cBhvr>
                                    </p:animEffect>
                                    <p:set>
                                      <p:cBhvr>
                                        <p:cTn id="50" dur="1" fill="hold">
                                          <p:stCondLst>
                                            <p:cond delay="1999"/>
                                          </p:stCondLst>
                                        </p:cTn>
                                        <p:tgtEl>
                                          <p:spTgt spid="21"/>
                                        </p:tgtEl>
                                        <p:attrNameLst>
                                          <p:attrName>style.visibility</p:attrName>
                                        </p:attrNameLst>
                                      </p:cBhvr>
                                      <p:to>
                                        <p:strVal val="hidden"/>
                                      </p:to>
                                    </p:set>
                                  </p:childTnLst>
                                </p:cTn>
                              </p:par>
                              <p:par>
                                <p:cTn id="51" presetID="4" presetClass="exit" presetSubtype="16" fill="hold" grpId="1" nodeType="withEffect">
                                  <p:stCondLst>
                                    <p:cond delay="0"/>
                                  </p:stCondLst>
                                  <p:childTnLst>
                                    <p:animEffect transition="out" filter="box(in)">
                                      <p:cBhvr>
                                        <p:cTn id="52" dur="2000"/>
                                        <p:tgtEl>
                                          <p:spTgt spid="18"/>
                                        </p:tgtEl>
                                      </p:cBhvr>
                                    </p:animEffect>
                                    <p:set>
                                      <p:cBhvr>
                                        <p:cTn id="53" dur="1" fill="hold">
                                          <p:stCondLst>
                                            <p:cond delay="1999"/>
                                          </p:stCondLst>
                                        </p:cTn>
                                        <p:tgtEl>
                                          <p:spTgt spid="18"/>
                                        </p:tgtEl>
                                        <p:attrNameLst>
                                          <p:attrName>style.visibility</p:attrName>
                                        </p:attrNameLst>
                                      </p:cBhvr>
                                      <p:to>
                                        <p:strVal val="hidden"/>
                                      </p:to>
                                    </p:set>
                                  </p:childTnLst>
                                </p:cTn>
                              </p:par>
                              <p:par>
                                <p:cTn id="54" presetID="4" presetClass="exit" presetSubtype="16" fill="hold" grpId="1" nodeType="withEffect">
                                  <p:stCondLst>
                                    <p:cond delay="0"/>
                                  </p:stCondLst>
                                  <p:childTnLst>
                                    <p:animEffect transition="out" filter="box(in)">
                                      <p:cBhvr>
                                        <p:cTn id="55" dur="2000"/>
                                        <p:tgtEl>
                                          <p:spTgt spid="20"/>
                                        </p:tgtEl>
                                      </p:cBhvr>
                                    </p:animEffect>
                                    <p:set>
                                      <p:cBhvr>
                                        <p:cTn id="56" dur="1" fill="hold">
                                          <p:stCondLst>
                                            <p:cond delay="1999"/>
                                          </p:stCondLst>
                                        </p:cTn>
                                        <p:tgtEl>
                                          <p:spTgt spid="20"/>
                                        </p:tgtEl>
                                        <p:attrNameLst>
                                          <p:attrName>style.visibility</p:attrName>
                                        </p:attrNameLst>
                                      </p:cBhvr>
                                      <p:to>
                                        <p:strVal val="hidden"/>
                                      </p:to>
                                    </p:set>
                                  </p:childTnLst>
                                </p:cTn>
                              </p:par>
                              <p:par>
                                <p:cTn id="57" presetID="4"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ox(out)">
                                      <p:cBhvr>
                                        <p:cTn id="59" dur="2000"/>
                                        <p:tgtEl>
                                          <p:spTgt spid="4"/>
                                        </p:tgtEl>
                                      </p:cBhvr>
                                    </p:animEffect>
                                  </p:childTnLst>
                                </p:cTn>
                              </p:par>
                              <p:par>
                                <p:cTn id="60" presetID="23" presetClass="entr" presetSubtype="27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p:val>
                                            <p:strVal val="2/3*#ppt_w"/>
                                          </p:val>
                                        </p:tav>
                                        <p:tav tm="100000">
                                          <p:val>
                                            <p:strVal val="#ppt_w"/>
                                          </p:val>
                                        </p:tav>
                                      </p:tavLst>
                                    </p:anim>
                                    <p:anim calcmode="lin" valueType="num">
                                      <p:cBhvr>
                                        <p:cTn id="63"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akynthos-44.jpg"/>
          <p:cNvPicPr>
            <a:picLocks noGrp="1" noChangeAspect="1"/>
          </p:cNvPicPr>
          <p:nvPr>
            <p:ph idx="1"/>
          </p:nvPr>
        </p:nvPicPr>
        <p:blipFill>
          <a:blip r:embed="rId2"/>
          <a:stretch>
            <a:fillRect/>
          </a:stretch>
        </p:blipFill>
        <p:spPr>
          <a:xfrm>
            <a:off x="0" y="0"/>
            <a:ext cx="9144000" cy="6840141"/>
          </a:xfrm>
        </p:spPr>
      </p:pic>
      <p:sp>
        <p:nvSpPr>
          <p:cNvPr id="5" name="4 Corazón"/>
          <p:cNvSpPr/>
          <p:nvPr/>
        </p:nvSpPr>
        <p:spPr>
          <a:xfrm>
            <a:off x="428596" y="0"/>
            <a:ext cx="8143932" cy="6858000"/>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928662" y="571480"/>
            <a:ext cx="7143800" cy="5938854"/>
          </a:xfrm>
          <a:prstGeom prst="hear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1428728" y="1142984"/>
            <a:ext cx="6153192" cy="5091122"/>
          </a:xfrm>
          <a:prstGeom prst="hear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2000232" y="1714488"/>
            <a:ext cx="4948270" cy="4314828"/>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571736" y="2357430"/>
            <a:ext cx="3743348" cy="3252782"/>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2000"/>
                                        <p:tgtEl>
                                          <p:spTgt spid="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par>
                          <p:cTn id="23" fill="hold">
                            <p:stCondLst>
                              <p:cond delay="2000"/>
                            </p:stCondLst>
                            <p:childTnLst>
                              <p:par>
                                <p:cTn id="24" presetID="6" presetClass="exit" presetSubtype="32" fill="hold" grpId="1" nodeType="afterEffect">
                                  <p:stCondLst>
                                    <p:cond delay="0"/>
                                  </p:stCondLst>
                                  <p:childTnLst>
                                    <p:animEffect transition="out" filter="circle(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6" presetClass="exit" presetSubtype="32" fill="hold" grpId="1" nodeType="withEffect">
                                  <p:stCondLst>
                                    <p:cond delay="0"/>
                                  </p:stCondLst>
                                  <p:childTnLst>
                                    <p:animEffect transition="out" filter="circle(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6" presetClass="exit" presetSubtype="32" fill="hold" grpId="1" nodeType="withEffect">
                                  <p:stCondLst>
                                    <p:cond delay="0"/>
                                  </p:stCondLst>
                                  <p:childTnLst>
                                    <p:animEffect transition="out" filter="circle(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6" presetClass="exit" presetSubtype="32" fill="hold" grpId="1" nodeType="withEffect">
                                  <p:stCondLst>
                                    <p:cond delay="0"/>
                                  </p:stCondLst>
                                  <p:childTnLst>
                                    <p:animEffect transition="out" filter="circle(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6" presetClass="exit" presetSubtype="32" fill="hold" grpId="1" nodeType="withEffect">
                                  <p:stCondLst>
                                    <p:cond delay="0"/>
                                  </p:stCondLst>
                                  <p:childTnLst>
                                    <p:animEffect transition="out" filter="circle(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p:val>
                                            <p:strVal val="2/3*#ppt_w"/>
                                          </p:val>
                                        </p:tav>
                                        <p:tav tm="100000">
                                          <p:val>
                                            <p:strVal val="#ppt_w"/>
                                          </p:val>
                                        </p:tav>
                                      </p:tavLst>
                                    </p:anim>
                                    <p:anim calcmode="lin" valueType="num">
                                      <p:cBhvr>
                                        <p:cTn id="42" dur="2000" fill="hold"/>
                                        <p:tgtEl>
                                          <p:spTgt spid="4"/>
                                        </p:tgtEl>
                                        <p:attrNameLst>
                                          <p:attrName>ppt_h</p:attrName>
                                        </p:attrNameLst>
                                      </p:cBhvr>
                                      <p:tavLst>
                                        <p:tav tm="0">
                                          <p:val>
                                            <p:strVal val="2/3*#ppt_h"/>
                                          </p:val>
                                        </p:tav>
                                        <p:tav tm="100000">
                                          <p:val>
                                            <p:strVal val="#ppt_h"/>
                                          </p:val>
                                        </p:tav>
                                      </p:tavLst>
                                    </p:anim>
                                  </p:childTnLst>
                                </p:cTn>
                              </p:par>
                              <p:par>
                                <p:cTn id="43" presetID="6" presetClass="entr" presetSubtype="3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circle(out)">
                                      <p:cBhvr>
                                        <p:cTn id="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akynthos 341.jpg"/>
          <p:cNvPicPr>
            <a:picLocks noGrp="1" noChangeAspect="1"/>
          </p:cNvPicPr>
          <p:nvPr>
            <p:ph idx="1"/>
          </p:nvPr>
        </p:nvPicPr>
        <p:blipFill>
          <a:blip r:embed="rId2"/>
          <a:stretch>
            <a:fillRect/>
          </a:stretch>
        </p:blipFill>
        <p:spPr>
          <a:xfrm>
            <a:off x="0" y="3345"/>
            <a:ext cx="9144000" cy="6851309"/>
          </a:xfr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86742"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500042"/>
            <a:ext cx="7858180" cy="5929354"/>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85852" y="1071546"/>
            <a:ext cx="6429388" cy="4786322"/>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yi.jpg"/>
          <p:cNvPicPr>
            <a:picLocks noChangeAspect="1"/>
          </p:cNvPicPr>
          <p:nvPr/>
        </p:nvPicPr>
        <p:blipFill>
          <a:blip r:embed="rId2"/>
          <a:stretch>
            <a:fillRect/>
          </a:stretch>
        </p:blipFill>
        <p:spPr>
          <a:xfrm>
            <a:off x="-1" y="-1"/>
            <a:ext cx="9120495" cy="6858001"/>
          </a:xfrm>
          <a:prstGeom prst="rect">
            <a:avLst/>
          </a:prstGeom>
        </p:spPr>
      </p:pic>
      <p:sp>
        <p:nvSpPr>
          <p:cNvPr id="6" name="5 Triángulo isósceles"/>
          <p:cNvSpPr/>
          <p:nvPr/>
        </p:nvSpPr>
        <p:spPr>
          <a:xfrm rot="5400000">
            <a:off x="-1143000" y="1143000"/>
            <a:ext cx="6858000" cy="4572000"/>
          </a:xfrm>
          <a:prstGeom prst="triangle">
            <a:avLst/>
          </a:prstGeom>
          <a:solidFill>
            <a:srgbClr val="C0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C0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C0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2">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arco"/>
          <p:cNvSpPr/>
          <p:nvPr/>
        </p:nvSpPr>
        <p:spPr>
          <a:xfrm>
            <a:off x="0" y="0"/>
            <a:ext cx="9144000" cy="6858000"/>
          </a:xfrm>
          <a:prstGeom prst="frame">
            <a:avLst>
              <a:gd name="adj1" fmla="val 7222"/>
            </a:avLst>
          </a:prstGeom>
          <a:blipFill>
            <a:blip r:embed="rId2"/>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642918"/>
            <a:ext cx="7715304" cy="6247864"/>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la vista sobre la ciudad de </a:t>
            </a:r>
            <a:r>
              <a:rPr lang="es-ES" sz="2000" dirty="0" err="1" smtClean="0">
                <a:effectLst>
                  <a:outerShdw blurRad="38100" dist="38100" dir="2700000" algn="tl">
                    <a:srgbClr val="000000">
                      <a:alpha val="43137"/>
                    </a:srgbClr>
                  </a:outerShdw>
                </a:effectLst>
                <a:latin typeface="Agency FB" pitchFamily="34" charset="0"/>
              </a:rPr>
              <a:t>Zakynthos</a:t>
            </a:r>
            <a:r>
              <a:rPr lang="es-ES" sz="2000" dirty="0" smtClean="0">
                <a:effectLst>
                  <a:outerShdw blurRad="38100" dist="38100" dir="2700000" algn="tl">
                    <a:srgbClr val="000000">
                      <a:alpha val="43137"/>
                    </a:srgbClr>
                  </a:outerShdw>
                </a:effectLst>
                <a:latin typeface="Agency FB" pitchFamily="34" charset="0"/>
              </a:rPr>
              <a:t> y sus alrededores es impresionante.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Las aldeas montañosas de la isla son especialmente tradicionales y han mantenido excelentes mansiones antiguas que sobrevivieron al terremoto de 1.953. Encantadores pueblos pesqueros que adornan el litoral de la isla y construidos cerca de las maravillosas playas. Cabe destacar </a:t>
            </a:r>
            <a:r>
              <a:rPr lang="es-ES" sz="2000" dirty="0" err="1" smtClean="0">
                <a:effectLst>
                  <a:outerShdw blurRad="38100" dist="38100" dir="2700000" algn="tl">
                    <a:srgbClr val="000000">
                      <a:alpha val="43137"/>
                    </a:srgbClr>
                  </a:outerShdw>
                </a:effectLst>
                <a:latin typeface="Agency FB" pitchFamily="34" charset="0"/>
              </a:rPr>
              <a:t>Maherado</a:t>
            </a:r>
            <a:r>
              <a:rPr lang="es-ES" sz="2000" dirty="0" smtClean="0">
                <a:effectLst>
                  <a:outerShdw blurRad="38100" dist="38100" dir="2700000" algn="tl">
                    <a:srgbClr val="000000">
                      <a:alpha val="43137"/>
                    </a:srgbClr>
                  </a:outerShdw>
                </a:effectLst>
                <a:latin typeface="Agency FB" pitchFamily="34" charset="0"/>
              </a:rPr>
              <a:t>, segundo pueblo en tamaño de la isla. Su principal atractivo es la iglesia del siglo XIV de </a:t>
            </a:r>
            <a:r>
              <a:rPr lang="es-ES" sz="2000" dirty="0" err="1" smtClean="0">
                <a:effectLst>
                  <a:outerShdw blurRad="38100" dist="38100" dir="2700000" algn="tl">
                    <a:srgbClr val="000000">
                      <a:alpha val="43137"/>
                    </a:srgbClr>
                  </a:outerShdw>
                </a:effectLst>
                <a:latin typeface="Agency FB" pitchFamily="34" charset="0"/>
              </a:rPr>
              <a:t>Agia</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Mavra</a:t>
            </a:r>
            <a:r>
              <a:rPr lang="es-ES" sz="2000" dirty="0" smtClean="0">
                <a:effectLst>
                  <a:outerShdw blurRad="38100" dist="38100" dir="2700000" algn="tl">
                    <a:srgbClr val="000000">
                      <a:alpha val="43137"/>
                    </a:srgbClr>
                  </a:outerShdw>
                </a:effectLst>
                <a:latin typeface="Agency FB" pitchFamily="34" charset="0"/>
              </a:rPr>
              <a:t>, con su campanario veneciano impresionante y la recopilación de sus excelentes frescos e iconos. El pueblo es muy tradicional y bien vale la pena una visita alejado de la actividad turística de la costa.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Keri</a:t>
            </a:r>
            <a:r>
              <a:rPr lang="es-ES" sz="2000" dirty="0" smtClean="0">
                <a:effectLst>
                  <a:outerShdw blurRad="38100" dist="38100" dir="2700000" algn="tl">
                    <a:srgbClr val="000000">
                      <a:alpha val="43137"/>
                    </a:srgbClr>
                  </a:outerShdw>
                </a:effectLst>
                <a:latin typeface="Agency FB" pitchFamily="34" charset="0"/>
              </a:rPr>
              <a:t>. Se trata de un tranquilo y encantador pueblo de casas de piedra tradicionales con tejados de color naranja y estrechas calles, situado en la cima de una colina. La plaza central del pueblo es realmente atractiva y ofrece una magnífica vista sobre el Mar Jónico. </a:t>
            </a:r>
            <a:r>
              <a:rPr lang="es-ES" sz="2000" dirty="0" err="1" smtClean="0">
                <a:effectLst>
                  <a:outerShdw blurRad="38100" dist="38100" dir="2700000" algn="tl">
                    <a:srgbClr val="000000">
                      <a:alpha val="43137"/>
                    </a:srgbClr>
                  </a:outerShdw>
                </a:effectLst>
                <a:latin typeface="Agency FB" pitchFamily="34" charset="0"/>
              </a:rPr>
              <a:t>Panagia</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Kerkotissa</a:t>
            </a:r>
            <a:r>
              <a:rPr lang="es-ES" sz="2000" dirty="0" smtClean="0">
                <a:effectLst>
                  <a:outerShdw blurRad="38100" dist="38100" dir="2700000" algn="tl">
                    <a:srgbClr val="000000">
                      <a:alpha val="43137"/>
                    </a:srgbClr>
                  </a:outerShdw>
                </a:effectLst>
                <a:latin typeface="Agency FB" pitchFamily="34" charset="0"/>
              </a:rPr>
              <a:t> es la iglesia del pueblo que posee un icono que, se dice, posee propiedades milagrosas.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Cerca de </a:t>
            </a:r>
            <a:r>
              <a:rPr lang="es-ES" sz="2000" dirty="0" err="1" smtClean="0">
                <a:effectLst>
                  <a:outerShdw blurRad="38100" dist="38100" dir="2700000" algn="tl">
                    <a:srgbClr val="000000">
                      <a:alpha val="43137"/>
                    </a:srgbClr>
                  </a:outerShdw>
                </a:effectLst>
                <a:latin typeface="Agency FB" pitchFamily="34" charset="0"/>
              </a:rPr>
              <a:t>Keri</a:t>
            </a:r>
            <a:r>
              <a:rPr lang="es-ES" sz="2000" dirty="0" smtClean="0">
                <a:effectLst>
                  <a:outerShdw blurRad="38100" dist="38100" dir="2700000" algn="tl">
                    <a:srgbClr val="000000">
                      <a:alpha val="43137"/>
                    </a:srgbClr>
                  </a:outerShdw>
                </a:effectLst>
                <a:latin typeface="Agency FB" pitchFamily="34" charset="0"/>
              </a:rPr>
              <a:t> se encuentra el Faro de </a:t>
            </a:r>
            <a:r>
              <a:rPr lang="es-ES" sz="2000" dirty="0" err="1" smtClean="0">
                <a:effectLst>
                  <a:outerShdw blurRad="38100" dist="38100" dir="2700000" algn="tl">
                    <a:srgbClr val="000000">
                      <a:alpha val="43137"/>
                    </a:srgbClr>
                  </a:outerShdw>
                </a:effectLst>
                <a:latin typeface="Agency FB" pitchFamily="34" charset="0"/>
              </a:rPr>
              <a:t>Keri</a:t>
            </a:r>
            <a:r>
              <a:rPr lang="es-ES" sz="2000" dirty="0" smtClean="0">
                <a:effectLst>
                  <a:outerShdw blurRad="38100" dist="38100" dir="2700000" algn="tl">
                    <a:srgbClr val="000000">
                      <a:alpha val="43137"/>
                    </a:srgbClr>
                  </a:outerShdw>
                </a:effectLst>
                <a:latin typeface="Agency FB" pitchFamily="34" charset="0"/>
              </a:rPr>
              <a:t> desde donde se pueden admirar unas fantásticas vistas sobre la costa occidental de la isla. “</a:t>
            </a:r>
            <a:r>
              <a:rPr lang="es-ES" sz="2000" dirty="0" err="1" smtClean="0">
                <a:effectLst>
                  <a:outerShdw blurRad="38100" dist="38100" dir="2700000" algn="tl">
                    <a:srgbClr val="000000">
                      <a:alpha val="43137"/>
                    </a:srgbClr>
                  </a:outerShdw>
                </a:effectLst>
                <a:latin typeface="Agency FB" pitchFamily="34" charset="0"/>
              </a:rPr>
              <a:t>The</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Dancing</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Rocks</a:t>
            </a:r>
            <a:r>
              <a:rPr lang="es-ES" sz="2000" dirty="0" smtClean="0">
                <a:effectLst>
                  <a:outerShdw blurRad="38100" dist="38100" dir="2700000" algn="tl">
                    <a:srgbClr val="000000">
                      <a:alpha val="43137"/>
                    </a:srgbClr>
                  </a:outerShdw>
                </a:effectLst>
                <a:latin typeface="Agency FB" pitchFamily="34" charset="0"/>
              </a:rPr>
              <a:t>” recibe su nombre de la antigüedad, cuando Ulises regresó de la guerra de Troya y se estrelló con su barco tratando de pasar entre las rocas. La historia cuenta que un terremoto movió las rocas en ese preciso momento.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r>
            <a:br>
              <a:rPr lang="es-ES" sz="2000" dirty="0" smtClean="0">
                <a:effectLst>
                  <a:outerShdw blurRad="38100" dist="38100" dir="2700000" algn="tl">
                    <a:srgbClr val="000000">
                      <a:alpha val="43137"/>
                    </a:srgbClr>
                  </a:outerShdw>
                </a:effectLst>
                <a:latin typeface="Agency FB" pitchFamily="34" charset="0"/>
              </a:rPr>
            </a:br>
            <a:endParaRPr lang="es-ES" sz="20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75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1003860" y="0"/>
            <a:ext cx="7068602" cy="6858000"/>
          </a:xfrm>
          <a:prstGeom prst="donut">
            <a:avLst>
              <a:gd name="adj" fmla="val 20172"/>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357422" y="1285860"/>
            <a:ext cx="4429156" cy="4214842"/>
          </a:xfrm>
          <a:prstGeom prst="donut">
            <a:avLst>
              <a:gd name="adj" fmla="val 28194"/>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00430" y="2357430"/>
            <a:ext cx="2143140" cy="2000264"/>
          </a:xfrm>
          <a:prstGeom prst="donut">
            <a:avLst>
              <a:gd name="adj" fmla="val 37391"/>
            </a:avLst>
          </a:prstGeom>
          <a:solidFill>
            <a:srgbClr val="B77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8" presetClass="emph" presetSubtype="0" fill="hold" grpId="1" nodeType="withEffect">
                                  <p:stCondLst>
                                    <p:cond delay="0"/>
                                  </p:stCondLst>
                                  <p:childTnLst>
                                    <p:animRot by="21600000">
                                      <p:cBhvr>
                                        <p:cTn id="18" dur="2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childTnLst>
                          </p:cTn>
                        </p:par>
                        <p:par>
                          <p:cTn id="23" fill="hold">
                            <p:stCondLst>
                              <p:cond delay="2000"/>
                            </p:stCondLst>
                            <p:childTnLst>
                              <p:par>
                                <p:cTn id="24" presetID="13" presetClass="exit" presetSubtype="32" fill="hold" grpId="2" nodeType="afterEffect">
                                  <p:stCondLst>
                                    <p:cond delay="0"/>
                                  </p:stCondLst>
                                  <p:childTnLst>
                                    <p:animEffect transition="out" filter="plus(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3" presetClass="exit" presetSubtype="32" fill="hold" grpId="2" nodeType="withEffect">
                                  <p:stCondLst>
                                    <p:cond delay="0"/>
                                  </p:stCondLst>
                                  <p:childTnLst>
                                    <p:animEffect transition="out" filter="plus(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13" presetClass="exit" presetSubtype="32" fill="hold" grpId="2" nodeType="withEffect">
                                  <p:stCondLst>
                                    <p:cond delay="0"/>
                                  </p:stCondLst>
                                  <p:childTnLst>
                                    <p:animEffect transition="out" filter="plus(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23" presetClass="exit" presetSubtype="288" fill="hold" grpId="3" nodeType="withEffect">
                                  <p:stCondLst>
                                    <p:cond delay="0"/>
                                  </p:stCondLst>
                                  <p:childTnLst>
                                    <p:anim calcmode="lin" valueType="num">
                                      <p:cBhvr>
                                        <p:cTn id="34" dur="2000"/>
                                        <p:tgtEl>
                                          <p:spTgt spid="5"/>
                                        </p:tgtEl>
                                        <p:attrNameLst>
                                          <p:attrName>ppt_w</p:attrName>
                                        </p:attrNameLst>
                                      </p:cBhvr>
                                      <p:tavLst>
                                        <p:tav tm="0">
                                          <p:val>
                                            <p:strVal val="ppt_w"/>
                                          </p:val>
                                        </p:tav>
                                        <p:tav tm="100000">
                                          <p:val>
                                            <p:strVal val="2/3*ppt_w"/>
                                          </p:val>
                                        </p:tav>
                                      </p:tavLst>
                                    </p:anim>
                                    <p:anim calcmode="lin" valueType="num">
                                      <p:cBhvr>
                                        <p:cTn id="35" dur="2000"/>
                                        <p:tgtEl>
                                          <p:spTgt spid="5"/>
                                        </p:tgtEl>
                                        <p:attrNameLst>
                                          <p:attrName>ppt_h</p:attrName>
                                        </p:attrNameLst>
                                      </p:cBhvr>
                                      <p:tavLst>
                                        <p:tav tm="0">
                                          <p:val>
                                            <p:strVal val="ppt_h"/>
                                          </p:val>
                                        </p:tav>
                                        <p:tav tm="100000">
                                          <p:val>
                                            <p:strVal val="2/3*ppt_h"/>
                                          </p:val>
                                        </p:tav>
                                      </p:tavLst>
                                    </p:anim>
                                    <p:set>
                                      <p:cBhvr>
                                        <p:cTn id="36" dur="1" fill="hold">
                                          <p:stCondLst>
                                            <p:cond delay="1999"/>
                                          </p:stCondLst>
                                        </p:cTn>
                                        <p:tgtEl>
                                          <p:spTgt spid="5"/>
                                        </p:tgtEl>
                                        <p:attrNameLst>
                                          <p:attrName>style.visibility</p:attrName>
                                        </p:attrNameLst>
                                      </p:cBhvr>
                                      <p:to>
                                        <p:strVal val="hidden"/>
                                      </p:to>
                                    </p:set>
                                  </p:childTnLst>
                                </p:cTn>
                              </p:par>
                              <p:par>
                                <p:cTn id="37" presetID="23" presetClass="exit" presetSubtype="288" fill="hold" grpId="3" nodeType="withEffect">
                                  <p:stCondLst>
                                    <p:cond delay="0"/>
                                  </p:stCondLst>
                                  <p:childTnLst>
                                    <p:anim calcmode="lin" valueType="num">
                                      <p:cBhvr>
                                        <p:cTn id="38" dur="2000"/>
                                        <p:tgtEl>
                                          <p:spTgt spid="6"/>
                                        </p:tgtEl>
                                        <p:attrNameLst>
                                          <p:attrName>ppt_w</p:attrName>
                                        </p:attrNameLst>
                                      </p:cBhvr>
                                      <p:tavLst>
                                        <p:tav tm="0">
                                          <p:val>
                                            <p:strVal val="ppt_w"/>
                                          </p:val>
                                        </p:tav>
                                        <p:tav tm="100000">
                                          <p:val>
                                            <p:strVal val="2/3*ppt_w"/>
                                          </p:val>
                                        </p:tav>
                                      </p:tavLst>
                                    </p:anim>
                                    <p:anim calcmode="lin" valueType="num">
                                      <p:cBhvr>
                                        <p:cTn id="39" dur="2000"/>
                                        <p:tgtEl>
                                          <p:spTgt spid="6"/>
                                        </p:tgtEl>
                                        <p:attrNameLst>
                                          <p:attrName>ppt_h</p:attrName>
                                        </p:attrNameLst>
                                      </p:cBhvr>
                                      <p:tavLst>
                                        <p:tav tm="0">
                                          <p:val>
                                            <p:strVal val="ppt_h"/>
                                          </p:val>
                                        </p:tav>
                                        <p:tav tm="100000">
                                          <p:val>
                                            <p:strVal val="2/3*ppt_h"/>
                                          </p:val>
                                        </p:tav>
                                      </p:tavLst>
                                    </p:anim>
                                    <p:set>
                                      <p:cBhvr>
                                        <p:cTn id="40" dur="1" fill="hold">
                                          <p:stCondLst>
                                            <p:cond delay="1999"/>
                                          </p:stCondLst>
                                        </p:cTn>
                                        <p:tgtEl>
                                          <p:spTgt spid="6"/>
                                        </p:tgtEl>
                                        <p:attrNameLst>
                                          <p:attrName>style.visibility</p:attrName>
                                        </p:attrNameLst>
                                      </p:cBhvr>
                                      <p:to>
                                        <p:strVal val="hidden"/>
                                      </p:to>
                                    </p:set>
                                  </p:childTnLst>
                                </p:cTn>
                              </p:par>
                              <p:par>
                                <p:cTn id="41" presetID="23" presetClass="exit" presetSubtype="288" fill="hold" grpId="3" nodeType="withEffect">
                                  <p:stCondLst>
                                    <p:cond delay="0"/>
                                  </p:stCondLst>
                                  <p:childTnLst>
                                    <p:anim calcmode="lin" valueType="num">
                                      <p:cBhvr>
                                        <p:cTn id="42" dur="2000"/>
                                        <p:tgtEl>
                                          <p:spTgt spid="7"/>
                                        </p:tgtEl>
                                        <p:attrNameLst>
                                          <p:attrName>ppt_w</p:attrName>
                                        </p:attrNameLst>
                                      </p:cBhvr>
                                      <p:tavLst>
                                        <p:tav tm="0">
                                          <p:val>
                                            <p:strVal val="ppt_w"/>
                                          </p:val>
                                        </p:tav>
                                        <p:tav tm="100000">
                                          <p:val>
                                            <p:strVal val="2/3*ppt_w"/>
                                          </p:val>
                                        </p:tav>
                                      </p:tavLst>
                                    </p:anim>
                                    <p:anim calcmode="lin" valueType="num">
                                      <p:cBhvr>
                                        <p:cTn id="43" dur="2000"/>
                                        <p:tgtEl>
                                          <p:spTgt spid="7"/>
                                        </p:tgtEl>
                                        <p:attrNameLst>
                                          <p:attrName>ppt_h</p:attrName>
                                        </p:attrNameLst>
                                      </p:cBhvr>
                                      <p:tavLst>
                                        <p:tav tm="0">
                                          <p:val>
                                            <p:strVal val="ppt_h"/>
                                          </p:val>
                                        </p:tav>
                                        <p:tav tm="100000">
                                          <p:val>
                                            <p:strVal val="2/3*ppt_h"/>
                                          </p:val>
                                        </p:tav>
                                      </p:tavLst>
                                    </p:anim>
                                    <p:set>
                                      <p:cBhvr>
                                        <p:cTn id="44" dur="1" fill="hold">
                                          <p:stCondLst>
                                            <p:cond delay="1999"/>
                                          </p:stCondLst>
                                        </p:cTn>
                                        <p:tgtEl>
                                          <p:spTgt spid="7"/>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6"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circle(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6.jpg"/>
          <p:cNvPicPr>
            <a:picLocks noChangeAspect="1"/>
          </p:cNvPicPr>
          <p:nvPr/>
        </p:nvPicPr>
        <p:blipFill>
          <a:blip r:embed="rId2"/>
          <a:stretch>
            <a:fillRect/>
          </a:stretch>
        </p:blipFill>
        <p:spPr>
          <a:xfrm>
            <a:off x="14844" y="0"/>
            <a:ext cx="9129156" cy="6858000"/>
          </a:xfrm>
          <a:prstGeom prst="rect">
            <a:avLst/>
          </a:prstGeom>
        </p:spPr>
      </p:pic>
      <p:sp>
        <p:nvSpPr>
          <p:cNvPr id="7" name="6 Triángulo rectángulo"/>
          <p:cNvSpPr/>
          <p:nvPr/>
        </p:nvSpPr>
        <p:spPr>
          <a:xfrm>
            <a:off x="0" y="0"/>
            <a:ext cx="9144000" cy="6858000"/>
          </a:xfrm>
          <a:prstGeom prst="r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9144000" cy="6858000"/>
          </a:xfrm>
          <a:prstGeom prst="r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857224" y="428604"/>
            <a:ext cx="7643866" cy="6000792"/>
          </a:xfrm>
          <a:prstGeom prst="r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857224" y="357166"/>
            <a:ext cx="7572428" cy="6000792"/>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214414" y="642918"/>
            <a:ext cx="6858048" cy="5429288"/>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flipV="1">
            <a:off x="1142976" y="642918"/>
            <a:ext cx="6777086" cy="5438812"/>
          </a:xfrm>
          <a:prstGeom prst="rtTriangle">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2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20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2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2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2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2000"/>
                                        <p:tgtEl>
                                          <p:spTgt spid="12"/>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8"/>
                                        </p:tgtEl>
                                      </p:cBhvr>
                                    </p:animEffect>
                                    <p:set>
                                      <p:cBhvr>
                                        <p:cTn id="29" dur="1" fill="hold">
                                          <p:stCondLst>
                                            <p:cond delay="1999"/>
                                          </p:stCondLst>
                                        </p:cTn>
                                        <p:tgtEl>
                                          <p:spTgt spid="8"/>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9"/>
                                        </p:tgtEl>
                                      </p:cBhvr>
                                    </p:animEffect>
                                    <p:set>
                                      <p:cBhvr>
                                        <p:cTn id="35" dur="1" fill="hold">
                                          <p:stCondLst>
                                            <p:cond delay="1999"/>
                                          </p:stCondLst>
                                        </p:cTn>
                                        <p:tgtEl>
                                          <p:spTgt spid="9"/>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10"/>
                                        </p:tgtEl>
                                      </p:cBhvr>
                                    </p:animEffect>
                                    <p:set>
                                      <p:cBhvr>
                                        <p:cTn id="38" dur="1" fill="hold">
                                          <p:stCondLst>
                                            <p:cond delay="1999"/>
                                          </p:stCondLst>
                                        </p:cTn>
                                        <p:tgtEl>
                                          <p:spTgt spid="10"/>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1"/>
                                        </p:tgtEl>
                                      </p:cBhvr>
                                    </p:animEffect>
                                    <p:set>
                                      <p:cBhvr>
                                        <p:cTn id="41" dur="1" fill="hold">
                                          <p:stCondLst>
                                            <p:cond delay="1999"/>
                                          </p:stCondLst>
                                        </p:cTn>
                                        <p:tgtEl>
                                          <p:spTgt spid="11"/>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2"/>
                                        </p:tgtEl>
                                      </p:cBhvr>
                                    </p:animEffect>
                                    <p:set>
                                      <p:cBhvr>
                                        <p:cTn id="44" dur="1" fill="hold">
                                          <p:stCondLst>
                                            <p:cond delay="1999"/>
                                          </p:stCondLst>
                                        </p:cTn>
                                        <p:tgtEl>
                                          <p:spTgt spid="12"/>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akynthos_75005.jpg"/>
          <p:cNvPicPr>
            <a:picLocks noGrp="1" noChangeAspect="1"/>
          </p:cNvPicPr>
          <p:nvPr>
            <p:ph idx="1"/>
          </p:nvPr>
        </p:nvPicPr>
        <p:blipFill>
          <a:blip r:embed="rId2"/>
          <a:stretch>
            <a:fillRect/>
          </a:stretch>
        </p:blipFill>
        <p:spPr>
          <a:xfrm>
            <a:off x="0" y="0"/>
            <a:ext cx="9132109" cy="6858000"/>
          </a:xfrm>
        </p:spPr>
      </p:pic>
      <p:sp>
        <p:nvSpPr>
          <p:cNvPr id="6" name="5 Triángulo isósceles"/>
          <p:cNvSpPr/>
          <p:nvPr/>
        </p:nvSpPr>
        <p:spPr>
          <a:xfrm>
            <a:off x="0" y="3429000"/>
            <a:ext cx="2285984" cy="3429000"/>
          </a:xfrm>
          <a:prstGeom prst="triangle">
            <a:avLst/>
          </a:prstGeom>
          <a:gradFill flip="none" rotWithShape="1">
            <a:gsLst>
              <a:gs pos="75000">
                <a:srgbClr val="00B8B4"/>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flip="none" rotWithShape="1">
            <a:gsLst>
              <a:gs pos="75000">
                <a:srgbClr val="00B8B4"/>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flip="none" rotWithShape="1">
            <a:gsLst>
              <a:gs pos="75000">
                <a:srgbClr val="00B8B4"/>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flip="none" rotWithShape="1">
            <a:gsLst>
              <a:gs pos="75000">
                <a:srgbClr val="00B8B4"/>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flip="none" rotWithShape="1">
            <a:gsLst>
              <a:gs pos="75000">
                <a:srgbClr val="00B8B4">
                  <a:alpha val="63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flip="none" rotWithShape="1">
            <a:gsLst>
              <a:gs pos="75000">
                <a:srgbClr val="00B8B4">
                  <a:alpha val="63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flip="none" rotWithShape="1">
            <a:gsLst>
              <a:gs pos="75000">
                <a:srgbClr val="00B8B4">
                  <a:alpha val="63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flip="none" rotWithShape="1">
            <a:gsLst>
              <a:gs pos="75000">
                <a:srgbClr val="00B8B4">
                  <a:alpha val="63000"/>
                </a:srgb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73000">
                <a:srgbClr val="03D4A8">
                  <a:alpha val="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flip="none" rotWithShape="1">
            <a:gsLst>
              <a:gs pos="73000">
                <a:srgbClr val="03D4A8">
                  <a:alpha val="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flip="none" rotWithShape="1">
            <a:gsLst>
              <a:gs pos="73000">
                <a:srgbClr val="03D4A8">
                  <a:alpha val="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jpg"/>
          <p:cNvPicPr>
            <a:picLocks noChangeAspect="1"/>
          </p:cNvPicPr>
          <p:nvPr/>
        </p:nvPicPr>
        <p:blipFill>
          <a:blip r:embed="rId2"/>
          <a:stretch>
            <a:fillRect/>
          </a:stretch>
        </p:blipFill>
        <p:spPr>
          <a:xfrm>
            <a:off x="0" y="10016"/>
            <a:ext cx="9144000" cy="6837967"/>
          </a:xfrm>
          <a:prstGeom prst="rect">
            <a:avLst/>
          </a:prstGeom>
        </p:spPr>
      </p:pic>
      <p:sp>
        <p:nvSpPr>
          <p:cNvPr id="6" name="5 Triángulo isósceles"/>
          <p:cNvSpPr/>
          <p:nvPr/>
        </p:nvSpPr>
        <p:spPr>
          <a:xfrm rot="5400000">
            <a:off x="-1143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0066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accent5">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arco"/>
          <p:cNvSpPr/>
          <p:nvPr/>
        </p:nvSpPr>
        <p:spPr>
          <a:xfrm>
            <a:off x="0" y="0"/>
            <a:ext cx="9144000" cy="6858000"/>
          </a:xfrm>
          <a:prstGeom prst="frame">
            <a:avLst>
              <a:gd name="adj1" fmla="val 7222"/>
            </a:avLst>
          </a:prstGeom>
          <a:blipFill>
            <a:blip r:embed="rId2"/>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785794"/>
            <a:ext cx="7072362" cy="5324535"/>
          </a:xfrm>
          <a:prstGeom prst="rect">
            <a:avLst/>
          </a:prstGeom>
          <a:noFill/>
        </p:spPr>
        <p:txBody>
          <a:bodyPr wrap="square" rtlCol="0">
            <a:spAutoFit/>
          </a:bodyPr>
          <a:lstStyle/>
          <a:p>
            <a:r>
              <a:rPr lang="es-ES" sz="2000" dirty="0" smtClean="0"/>
              <a:t>   </a:t>
            </a:r>
            <a:r>
              <a:rPr lang="es-ES" sz="2000" dirty="0" smtClean="0">
                <a:effectLst>
                  <a:outerShdw blurRad="38100" dist="38100" dir="2700000" algn="tl">
                    <a:srgbClr val="000000">
                      <a:alpha val="43137"/>
                    </a:srgbClr>
                  </a:outerShdw>
                </a:effectLst>
                <a:latin typeface="Agency FB" pitchFamily="34" charset="0"/>
              </a:rPr>
              <a:t>La playa de </a:t>
            </a:r>
            <a:r>
              <a:rPr lang="es-ES" sz="2000" dirty="0" err="1" smtClean="0">
                <a:effectLst>
                  <a:outerShdw blurRad="38100" dist="38100" dir="2700000" algn="tl">
                    <a:srgbClr val="000000">
                      <a:alpha val="43137"/>
                    </a:srgbClr>
                  </a:outerShdw>
                </a:effectLst>
                <a:latin typeface="Agency FB" pitchFamily="34" charset="0"/>
              </a:rPr>
              <a:t>Navagio</a:t>
            </a:r>
            <a:r>
              <a:rPr lang="es-ES" sz="2000" dirty="0" smtClean="0">
                <a:effectLst>
                  <a:outerShdw blurRad="38100" dist="38100" dir="2700000" algn="tl">
                    <a:srgbClr val="000000">
                      <a:alpha val="43137"/>
                    </a:srgbClr>
                  </a:outerShdw>
                </a:effectLst>
                <a:latin typeface="Agency FB" pitchFamily="34" charset="0"/>
              </a:rPr>
              <a:t> o naufragio es la más famosa de las playas de </a:t>
            </a:r>
            <a:r>
              <a:rPr lang="es-ES" sz="2000" dirty="0" err="1" smtClean="0">
                <a:effectLst>
                  <a:outerShdw blurRad="38100" dist="38100" dir="2700000" algn="tl">
                    <a:srgbClr val="000000">
                      <a:alpha val="43137"/>
                    </a:srgbClr>
                  </a:outerShdw>
                </a:effectLst>
                <a:latin typeface="Agency FB" pitchFamily="34" charset="0"/>
              </a:rPr>
              <a:t>Zakynthos</a:t>
            </a:r>
            <a:r>
              <a:rPr lang="es-ES" sz="2000" dirty="0" smtClean="0">
                <a:effectLst>
                  <a:outerShdw blurRad="38100" dist="38100" dir="2700000" algn="tl">
                    <a:srgbClr val="000000">
                      <a:alpha val="43137"/>
                    </a:srgbClr>
                  </a:outerShdw>
                </a:effectLst>
                <a:latin typeface="Agency FB" pitchFamily="34" charset="0"/>
              </a:rPr>
              <a:t> y una de las más famosas de toda Grecia. Esta magnífica playa se encuentra en la parte oriental de la isla, cerca de la aldea </a:t>
            </a:r>
            <a:r>
              <a:rPr lang="es-ES" sz="2000" dirty="0" err="1" smtClean="0">
                <a:effectLst>
                  <a:outerShdw blurRad="38100" dist="38100" dir="2700000" algn="tl">
                    <a:srgbClr val="000000">
                      <a:alpha val="43137"/>
                    </a:srgbClr>
                  </a:outerShdw>
                </a:effectLst>
                <a:latin typeface="Agency FB" pitchFamily="34" charset="0"/>
              </a:rPr>
              <a:t>Anafotiria</a:t>
            </a:r>
            <a:r>
              <a:rPr lang="es-ES" sz="2000" dirty="0" smtClean="0">
                <a:effectLst>
                  <a:outerShdw blurRad="38100" dist="38100" dir="2700000" algn="tl">
                    <a:srgbClr val="000000">
                      <a:alpha val="43137"/>
                    </a:srgbClr>
                  </a:outerShdw>
                </a:effectLst>
                <a:latin typeface="Agency FB" pitchFamily="34" charset="0"/>
              </a:rPr>
              <a:t>. Debe su actual nombre al naufragio de un barco que transportaba cigarrillos ilegales en 1.983. Con el paso de los años la arena ha rodeado completamente la nave y se ve actualmente en el centro de la playa como si emergiera de la blanca arena. Enormes acantilados de rocas blancas rodean la arena creando una imagen única y encantadora. Para llegar a este paraíso existen pequeños barcos que parten desde el pequeño puerto de Porto </a:t>
            </a:r>
            <a:r>
              <a:rPr lang="es-ES" sz="2000" dirty="0" err="1" smtClean="0">
                <a:effectLst>
                  <a:outerShdw blurRad="38100" dist="38100" dir="2700000" algn="tl">
                    <a:srgbClr val="000000">
                      <a:alpha val="43137"/>
                    </a:srgbClr>
                  </a:outerShdw>
                </a:effectLst>
                <a:latin typeface="Agency FB" pitchFamily="34" charset="0"/>
              </a:rPr>
              <a:t>Vromi</a:t>
            </a:r>
            <a:r>
              <a:rPr lang="es-ES" sz="2000" dirty="0" smtClean="0">
                <a:effectLst>
                  <a:outerShdw blurRad="38100" dist="38100" dir="2700000" algn="tl">
                    <a:srgbClr val="000000">
                      <a:alpha val="43137"/>
                    </a:srgbClr>
                  </a:outerShdw>
                </a:effectLst>
                <a:latin typeface="Agency FB" pitchFamily="34" charset="0"/>
              </a:rPr>
              <a:t>.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Gerakas</a:t>
            </a:r>
            <a:r>
              <a:rPr lang="es-ES" sz="2000" dirty="0" smtClean="0">
                <a:effectLst>
                  <a:outerShdw blurRad="38100" dist="38100" dir="2700000" algn="tl">
                    <a:srgbClr val="000000">
                      <a:alpha val="43137"/>
                    </a:srgbClr>
                  </a:outerShdw>
                </a:effectLst>
                <a:latin typeface="Agency FB" pitchFamily="34" charset="0"/>
              </a:rPr>
              <a:t> es considerada como una de las playas más atractivas y encantadoras de la isla. Larga playa de arena con aguas de hermoso color turquesa, donde desova la tortuga </a:t>
            </a:r>
            <a:r>
              <a:rPr lang="es-ES" sz="2000" dirty="0" err="1" smtClean="0">
                <a:effectLst>
                  <a:outerShdw blurRad="38100" dist="38100" dir="2700000" algn="tl">
                    <a:srgbClr val="000000">
                      <a:alpha val="43137"/>
                    </a:srgbClr>
                  </a:outerShdw>
                </a:effectLst>
                <a:latin typeface="Agency FB" pitchFamily="34" charset="0"/>
              </a:rPr>
              <a:t>Caretta-Caretta</a:t>
            </a:r>
            <a:r>
              <a:rPr lang="es-ES" sz="2000" dirty="0" smtClean="0">
                <a:effectLst>
                  <a:outerShdw blurRad="38100" dist="38100" dir="2700000" algn="tl">
                    <a:srgbClr val="000000">
                      <a:alpha val="43137"/>
                    </a:srgbClr>
                  </a:outerShdw>
                </a:effectLst>
                <a:latin typeface="Agency FB" pitchFamily="34" charset="0"/>
              </a:rPr>
              <a:t>. Es un verdadero paraíso natural libre de hoteles, bares o restaurantes.</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Agios </a:t>
            </a:r>
            <a:r>
              <a:rPr lang="es-ES" sz="2000" dirty="0" err="1" smtClean="0">
                <a:effectLst>
                  <a:outerShdw blurRad="38100" dist="38100" dir="2700000" algn="tl">
                    <a:srgbClr val="000000">
                      <a:alpha val="43137"/>
                    </a:srgbClr>
                  </a:outerShdw>
                </a:effectLst>
                <a:latin typeface="Agency FB" pitchFamily="34" charset="0"/>
              </a:rPr>
              <a:t>Nikoalaos</a:t>
            </a:r>
            <a:r>
              <a:rPr lang="es-ES" sz="2000" dirty="0" smtClean="0">
                <a:effectLst>
                  <a:outerShdw blurRad="38100" dist="38100" dir="2700000" algn="tl">
                    <a:srgbClr val="000000">
                      <a:alpha val="43137"/>
                    </a:srgbClr>
                  </a:outerShdw>
                </a:effectLst>
                <a:latin typeface="Agency FB" pitchFamily="34" charset="0"/>
              </a:rPr>
              <a:t> debe su nombre a la pequeña capilla que se encuentra en su extremo izquierdo. Esta playa es pequeña pero muy bella. Ideal para disfrutar de deportes acuáticos.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a:t>
            </a:r>
            <a:endParaRPr lang="es-ES" sz="20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60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5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0068">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tx1">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fltVal val="0"/>
                                          </p:val>
                                        </p:tav>
                                        <p:tav tm="100000">
                                          <p:val>
                                            <p:strVal val="#ppt_w"/>
                                          </p:val>
                                        </p:tav>
                                      </p:tavLst>
                                    </p:anim>
                                    <p:anim calcmode="lin" valueType="num">
                                      <p:cBhvr>
                                        <p:cTn id="30" dur="2000" fill="hold"/>
                                        <p:tgtEl>
                                          <p:spTgt spid="4"/>
                                        </p:tgtEl>
                                        <p:attrNameLst>
                                          <p:attrName>ppt_h</p:attrName>
                                        </p:attrNameLst>
                                      </p:cBhvr>
                                      <p:tavLst>
                                        <p:tav tm="0">
                                          <p:val>
                                            <p:fltVal val="0"/>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idalibregreciaw.jpg"/>
          <p:cNvPicPr>
            <a:picLocks noChangeAspect="1"/>
          </p:cNvPicPr>
          <p:nvPr/>
        </p:nvPicPr>
        <p:blipFill>
          <a:blip r:embed="rId2"/>
          <a:stretch>
            <a:fillRect/>
          </a:stretch>
        </p:blipFill>
        <p:spPr>
          <a:xfrm>
            <a:off x="0" y="6684"/>
            <a:ext cx="9144000" cy="6844632"/>
          </a:xfrm>
          <a:prstGeom prst="rect">
            <a:avLst/>
          </a:prstGeom>
        </p:spPr>
      </p:pic>
      <p:sp>
        <p:nvSpPr>
          <p:cNvPr id="6" name="5 Trapecio"/>
          <p:cNvSpPr/>
          <p:nvPr/>
        </p:nvSpPr>
        <p:spPr>
          <a:xfrm>
            <a:off x="0" y="4000504"/>
            <a:ext cx="9144000" cy="2857496"/>
          </a:xfrm>
          <a:prstGeom prst="trapezoid">
            <a:avLst>
              <a:gd name="adj" fmla="val 95130"/>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2857496"/>
          </a:xfrm>
          <a:prstGeom prst="trapezoid">
            <a:avLst>
              <a:gd name="adj" fmla="val 93618"/>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071694" y="2071694"/>
            <a:ext cx="6858000" cy="2714612"/>
          </a:xfrm>
          <a:prstGeom prst="trapezoid">
            <a:avLst>
              <a:gd name="adj" fmla="val 106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4357694" y="2071694"/>
            <a:ext cx="6858000" cy="2714612"/>
          </a:xfrm>
          <a:prstGeom prst="trapezoid">
            <a:avLst>
              <a:gd name="adj" fmla="val 10514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flipV="1">
            <a:off x="1285852" y="500042"/>
            <a:ext cx="6715172" cy="1785950"/>
          </a:xfrm>
          <a:prstGeom prst="trapezoid">
            <a:avLst>
              <a:gd name="adj" fmla="val 93618"/>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1000100" y="4357694"/>
            <a:ext cx="7072362" cy="1928826"/>
          </a:xfrm>
          <a:prstGeom prst="trapezoid">
            <a:avLst>
              <a:gd name="adj" fmla="val 106573"/>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1259725" y="2474115"/>
            <a:ext cx="5295912" cy="2062146"/>
          </a:xfrm>
          <a:prstGeom prst="trapezoid">
            <a:avLst>
              <a:gd name="adj" fmla="val 106570"/>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6200000">
            <a:off x="4933964" y="2352656"/>
            <a:ext cx="5562616" cy="2143140"/>
          </a:xfrm>
          <a:prstGeom prst="trapezoid">
            <a:avLst>
              <a:gd name="adj" fmla="val 105146"/>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2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childTnLst>
                          </p:cTn>
                        </p:par>
                        <p:par>
                          <p:cTn id="32" fill="hold">
                            <p:stCondLst>
                              <p:cond delay="2000"/>
                            </p:stCondLst>
                            <p:childTnLst>
                              <p:par>
                                <p:cTn id="33" presetID="4" presetClass="exit" presetSubtype="16" fill="hold" grpId="1" nodeType="afterEffect">
                                  <p:stCondLst>
                                    <p:cond delay="0"/>
                                  </p:stCondLst>
                                  <p:childTnLst>
                                    <p:animEffect transition="out" filter="box(in)">
                                      <p:cBhvr>
                                        <p:cTn id="34" dur="2000"/>
                                        <p:tgtEl>
                                          <p:spTgt spid="10"/>
                                        </p:tgtEl>
                                      </p:cBhvr>
                                    </p:animEffect>
                                    <p:set>
                                      <p:cBhvr>
                                        <p:cTn id="35" dur="1" fill="hold">
                                          <p:stCondLst>
                                            <p:cond delay="1999"/>
                                          </p:stCondLst>
                                        </p:cTn>
                                        <p:tgtEl>
                                          <p:spTgt spid="10"/>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2000"/>
                                        <p:tgtEl>
                                          <p:spTgt spid="13"/>
                                        </p:tgtEl>
                                      </p:cBhvr>
                                    </p:animEffect>
                                    <p:set>
                                      <p:cBhvr>
                                        <p:cTn id="38" dur="1" fill="hold">
                                          <p:stCondLst>
                                            <p:cond delay="1999"/>
                                          </p:stCondLst>
                                        </p:cTn>
                                        <p:tgtEl>
                                          <p:spTgt spid="13"/>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2000"/>
                                        <p:tgtEl>
                                          <p:spTgt spid="11"/>
                                        </p:tgtEl>
                                      </p:cBhvr>
                                    </p:animEffect>
                                    <p:set>
                                      <p:cBhvr>
                                        <p:cTn id="41" dur="1" fill="hold">
                                          <p:stCondLst>
                                            <p:cond delay="1999"/>
                                          </p:stCondLst>
                                        </p:cTn>
                                        <p:tgtEl>
                                          <p:spTgt spid="11"/>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2000"/>
                                        <p:tgtEl>
                                          <p:spTgt spid="12"/>
                                        </p:tgtEl>
                                      </p:cBhvr>
                                    </p:animEffect>
                                    <p:set>
                                      <p:cBhvr>
                                        <p:cTn id="44" dur="1" fill="hold">
                                          <p:stCondLst>
                                            <p:cond delay="1999"/>
                                          </p:stCondLst>
                                        </p:cTn>
                                        <p:tgtEl>
                                          <p:spTgt spid="12"/>
                                        </p:tgtEl>
                                        <p:attrNameLst>
                                          <p:attrName>style.visibility</p:attrName>
                                        </p:attrNameLst>
                                      </p:cBhvr>
                                      <p:to>
                                        <p:strVal val="hidden"/>
                                      </p:to>
                                    </p:set>
                                  </p:childTnLst>
                                </p:cTn>
                              </p:par>
                              <p:par>
                                <p:cTn id="45" presetID="16" presetClass="exit" presetSubtype="37" fill="hold" grpId="1" nodeType="withEffect">
                                  <p:stCondLst>
                                    <p:cond delay="0"/>
                                  </p:stCondLst>
                                  <p:childTnLst>
                                    <p:animEffect transition="out" filter="barn(outVertical)">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16" presetClass="exit" presetSubtype="42" fill="hold" grpId="1" nodeType="withEffect">
                                  <p:stCondLst>
                                    <p:cond delay="0"/>
                                  </p:stCondLst>
                                  <p:childTnLst>
                                    <p:animEffect transition="out" filter="barn(outHorizontal)">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16" presetClass="exit" presetSubtype="37" fill="hold" grpId="1" nodeType="withEffect">
                                  <p:stCondLst>
                                    <p:cond delay="0"/>
                                  </p:stCondLst>
                                  <p:childTnLst>
                                    <p:animEffect transition="out" filter="barn(outVertical)">
                                      <p:cBhvr>
                                        <p:cTn id="52" dur="2000"/>
                                        <p:tgtEl>
                                          <p:spTgt spid="6"/>
                                        </p:tgtEl>
                                      </p:cBhvr>
                                    </p:animEffect>
                                    <p:set>
                                      <p:cBhvr>
                                        <p:cTn id="53" dur="1" fill="hold">
                                          <p:stCondLst>
                                            <p:cond delay="1999"/>
                                          </p:stCondLst>
                                        </p:cTn>
                                        <p:tgtEl>
                                          <p:spTgt spid="6"/>
                                        </p:tgtEl>
                                        <p:attrNameLst>
                                          <p:attrName>style.visibility</p:attrName>
                                        </p:attrNameLst>
                                      </p:cBhvr>
                                      <p:to>
                                        <p:strVal val="hidden"/>
                                      </p:to>
                                    </p:set>
                                  </p:childTnLst>
                                </p:cTn>
                              </p:par>
                              <p:par>
                                <p:cTn id="54" presetID="16" presetClass="exit" presetSubtype="42" fill="hold" grpId="1" nodeType="withEffect">
                                  <p:stCondLst>
                                    <p:cond delay="0"/>
                                  </p:stCondLst>
                                  <p:childTnLst>
                                    <p:animEffect transition="out" filter="barn(outHorizontal)">
                                      <p:cBhvr>
                                        <p:cTn id="55" dur="2000"/>
                                        <p:tgtEl>
                                          <p:spTgt spid="8"/>
                                        </p:tgtEl>
                                      </p:cBhvr>
                                    </p:animEffect>
                                    <p:set>
                                      <p:cBhvr>
                                        <p:cTn id="56" dur="1" fill="hold">
                                          <p:stCondLst>
                                            <p:cond delay="1999"/>
                                          </p:stCondLst>
                                        </p:cTn>
                                        <p:tgtEl>
                                          <p:spTgt spid="8"/>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2/3*#ppt_w"/>
                                          </p:val>
                                        </p:tav>
                                        <p:tav tm="100000">
                                          <p:val>
                                            <p:strVal val="#ppt_w"/>
                                          </p:val>
                                        </p:tav>
                                      </p:tavLst>
                                    </p:anim>
                                    <p:anim calcmode="lin" valueType="num">
                                      <p:cBhvr>
                                        <p:cTn id="60" dur="2000" fill="hold"/>
                                        <p:tgtEl>
                                          <p:spTgt spid="4"/>
                                        </p:tgtEl>
                                        <p:attrNameLst>
                                          <p:attrName>ppt_h</p:attrName>
                                        </p:attrNameLst>
                                      </p:cBhvr>
                                      <p:tavLst>
                                        <p:tav tm="0">
                                          <p:val>
                                            <p:strVal val="2/3*#ppt_h"/>
                                          </p:val>
                                        </p:tav>
                                        <p:tav tm="100000">
                                          <p:val>
                                            <p:strVal val="#ppt_h"/>
                                          </p:val>
                                        </p:tav>
                                      </p:tavLst>
                                    </p:anim>
                                  </p:childTnLst>
                                </p:cTn>
                              </p:par>
                              <p:par>
                                <p:cTn id="61" presetID="4" presetClass="entr" presetSubtype="16"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in)">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6684"/>
            <a:ext cx="9144000" cy="6844632"/>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86742"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500042"/>
            <a:ext cx="7858180" cy="5929354"/>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85852" y="1071546"/>
            <a:ext cx="6429388" cy="4786322"/>
          </a:xfrm>
          <a:prstGeom prst="rtTriangle">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14c047c1f8bd37f1af19533a4e.jpg"/>
          <p:cNvPicPr>
            <a:picLocks noChangeAspect="1"/>
          </p:cNvPicPr>
          <p:nvPr/>
        </p:nvPicPr>
        <p:blipFill>
          <a:blip r:embed="rId2"/>
          <a:stretch>
            <a:fillRect/>
          </a:stretch>
        </p:blipFill>
        <p:spPr>
          <a:xfrm>
            <a:off x="0" y="13342"/>
            <a:ext cx="9144000" cy="6831315"/>
          </a:xfrm>
          <a:prstGeom prst="rect">
            <a:avLst/>
          </a:prstGeom>
        </p:spPr>
      </p:pic>
      <p:sp>
        <p:nvSpPr>
          <p:cNvPr id="6" name="5 Corazón"/>
          <p:cNvSpPr/>
          <p:nvPr/>
        </p:nvSpPr>
        <p:spPr>
          <a:xfrm>
            <a:off x="428596" y="0"/>
            <a:ext cx="8143932" cy="6858000"/>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928662" y="571480"/>
            <a:ext cx="7143800" cy="5938854"/>
          </a:xfrm>
          <a:prstGeom prst="hear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1428728" y="1142984"/>
            <a:ext cx="6153192" cy="5091122"/>
          </a:xfrm>
          <a:prstGeom prst="hear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000232" y="1714488"/>
            <a:ext cx="4948270" cy="4314828"/>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razón"/>
          <p:cNvSpPr/>
          <p:nvPr/>
        </p:nvSpPr>
        <p:spPr>
          <a:xfrm>
            <a:off x="2571736" y="2357430"/>
            <a:ext cx="3743348" cy="3252782"/>
          </a:xfrm>
          <a:prstGeom prst="heart">
            <a:avLst/>
          </a:prstGeom>
          <a:solidFill>
            <a:srgbClr val="00B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3000"/>
                                        <p:tgtEl>
                                          <p:spTgt spid="7"/>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3000"/>
                                        <p:tgtEl>
                                          <p:spTgt spid="8"/>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3000"/>
                                        <p:tgtEl>
                                          <p:spTgt spid="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3000"/>
                                        <p:tgtEl>
                                          <p:spTgt spid="10"/>
                                        </p:tgtEl>
                                      </p:cBhvr>
                                    </p:animEffect>
                                  </p:childTnLst>
                                </p:cTn>
                              </p:par>
                            </p:childTnLst>
                          </p:cTn>
                        </p:par>
                        <p:par>
                          <p:cTn id="23" fill="hold">
                            <p:stCondLst>
                              <p:cond delay="3000"/>
                            </p:stCondLst>
                            <p:childTnLst>
                              <p:par>
                                <p:cTn id="24" presetID="6" presetClass="exit" presetSubtype="32" fill="hold" grpId="1" nodeType="afterEffect">
                                  <p:stCondLst>
                                    <p:cond delay="0"/>
                                  </p:stCondLst>
                                  <p:childTnLst>
                                    <p:animEffect transition="out" filter="circle(ou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6" presetClass="exit" presetSubtype="32" fill="hold" grpId="1" nodeType="withEffect">
                                  <p:stCondLst>
                                    <p:cond delay="0"/>
                                  </p:stCondLst>
                                  <p:childTnLst>
                                    <p:animEffect transition="out" filter="circle(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6" presetClass="exit" presetSubtype="32" fill="hold" grpId="1" nodeType="withEffect">
                                  <p:stCondLst>
                                    <p:cond delay="0"/>
                                  </p:stCondLst>
                                  <p:childTnLst>
                                    <p:animEffect transition="out" filter="circle(out)">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6" presetClass="exit" presetSubtype="32" fill="hold" grpId="1" nodeType="withEffect">
                                  <p:stCondLst>
                                    <p:cond delay="0"/>
                                  </p:stCondLst>
                                  <p:childTnLst>
                                    <p:animEffect transition="out" filter="circle(out)">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6" presetClass="exit" presetSubtype="32" fill="hold" grpId="1" nodeType="withEffect">
                                  <p:stCondLst>
                                    <p:cond delay="0"/>
                                  </p:stCondLst>
                                  <p:childTnLst>
                                    <p:animEffect transition="out" filter="circle(out)">
                                      <p:cBhvr>
                                        <p:cTn id="37" dur="3000"/>
                                        <p:tgtEl>
                                          <p:spTgt spid="10"/>
                                        </p:tgtEl>
                                      </p:cBhvr>
                                    </p:animEffect>
                                    <p:set>
                                      <p:cBhvr>
                                        <p:cTn id="38" dur="1" fill="hold">
                                          <p:stCondLst>
                                            <p:cond delay="2999"/>
                                          </p:stCondLst>
                                        </p:cTn>
                                        <p:tgtEl>
                                          <p:spTgt spid="10"/>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strVal val="2/3*#ppt_w"/>
                                          </p:val>
                                        </p:tav>
                                        <p:tav tm="100000">
                                          <p:val>
                                            <p:strVal val="#ppt_w"/>
                                          </p:val>
                                        </p:tav>
                                      </p:tavLst>
                                    </p:anim>
                                    <p:anim calcmode="lin" valueType="num">
                                      <p:cBhvr>
                                        <p:cTn id="42" dur="3000" fill="hold"/>
                                        <p:tgtEl>
                                          <p:spTgt spid="4"/>
                                        </p:tgtEl>
                                        <p:attrNameLst>
                                          <p:attrName>ppt_h</p:attrName>
                                        </p:attrNameLst>
                                      </p:cBhvr>
                                      <p:tavLst>
                                        <p:tav tm="0">
                                          <p:val>
                                            <p:strVal val="2/3*#ppt_h"/>
                                          </p:val>
                                        </p:tav>
                                        <p:tav tm="100000">
                                          <p:val>
                                            <p:strVal val="#ppt_h"/>
                                          </p:val>
                                        </p:tav>
                                      </p:tavLst>
                                    </p:anim>
                                  </p:childTnLst>
                                </p:cTn>
                              </p:par>
                              <p:par>
                                <p:cTn id="43" presetID="6" presetClass="entr" presetSubtype="3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circle(out)">
                                      <p:cBhvr>
                                        <p:cTn id="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Marco"/>
          <p:cNvSpPr/>
          <p:nvPr/>
        </p:nvSpPr>
        <p:spPr>
          <a:xfrm>
            <a:off x="0" y="0"/>
            <a:ext cx="9144000" cy="6858000"/>
          </a:xfrm>
          <a:prstGeom prst="frame">
            <a:avLst>
              <a:gd name="adj1" fmla="val 7222"/>
            </a:avLst>
          </a:prstGeom>
          <a:blipFill>
            <a:blip r:embed="rId2"/>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1000108"/>
            <a:ext cx="7786774" cy="646331"/>
          </a:xfrm>
          <a:prstGeom prst="rect">
            <a:avLst/>
          </a:prstGeom>
          <a:noFill/>
        </p:spPr>
        <p:txBody>
          <a:bodyPr wrap="square" rtlCol="0">
            <a:spAutoFit/>
          </a:bodyPr>
          <a:lstStyle/>
          <a:p>
            <a:r>
              <a:rPr lang="es-ES" dirty="0" smtClean="0"/>
              <a:t>   </a:t>
            </a:r>
            <a:br>
              <a:rPr lang="es-ES" dirty="0" smtClean="0"/>
            </a:br>
            <a:r>
              <a:rPr lang="es-ES" dirty="0" smtClean="0"/>
              <a:t>  </a:t>
            </a:r>
            <a:endParaRPr lang="es-ES" dirty="0"/>
          </a:p>
        </p:txBody>
      </p:sp>
      <p:sp>
        <p:nvSpPr>
          <p:cNvPr id="7" name="6 CuadroTexto"/>
          <p:cNvSpPr txBox="1"/>
          <p:nvPr/>
        </p:nvSpPr>
        <p:spPr>
          <a:xfrm>
            <a:off x="785787" y="571480"/>
            <a:ext cx="7286676" cy="5632311"/>
          </a:xfrm>
          <a:prstGeom prst="rect">
            <a:avLst/>
          </a:prstGeom>
          <a:noFill/>
        </p:spPr>
        <p:txBody>
          <a:bodyPr wrap="square" rtlCol="0">
            <a:spAutoFit/>
          </a:bodyPr>
          <a:lstStyle/>
          <a:p>
            <a:r>
              <a:rPr lang="es-ES" sz="2000" dirty="0" smtClean="0"/>
              <a:t> </a:t>
            </a:r>
            <a:r>
              <a:rPr lang="es-ES" sz="2000" dirty="0" smtClean="0">
                <a:effectLst>
                  <a:outerShdw blurRad="38100" dist="38100" dir="2700000" algn="tl">
                    <a:srgbClr val="000000">
                      <a:alpha val="43137"/>
                    </a:srgbClr>
                  </a:outerShdw>
                </a:effectLst>
                <a:latin typeface="Agency FB" pitchFamily="34" charset="0"/>
              </a:rPr>
              <a:t>La inmensa playa de </a:t>
            </a:r>
            <a:r>
              <a:rPr lang="es-ES" sz="2000" dirty="0" err="1" smtClean="0">
                <a:effectLst>
                  <a:outerShdw blurRad="38100" dist="38100" dir="2700000" algn="tl">
                    <a:srgbClr val="000000">
                      <a:alpha val="43137"/>
                    </a:srgbClr>
                  </a:outerShdw>
                </a:effectLst>
                <a:latin typeface="Agency FB" pitchFamily="34" charset="0"/>
              </a:rPr>
              <a:t>Laganás</a:t>
            </a:r>
            <a:r>
              <a:rPr lang="es-ES" sz="2000" dirty="0" smtClean="0">
                <a:effectLst>
                  <a:outerShdw blurRad="38100" dist="38100" dir="2700000" algn="tl">
                    <a:srgbClr val="000000">
                      <a:alpha val="43137"/>
                    </a:srgbClr>
                  </a:outerShdw>
                </a:effectLst>
                <a:latin typeface="Agency FB" pitchFamily="34" charset="0"/>
              </a:rPr>
              <a:t> es la playa más popular y desarrollada de </a:t>
            </a:r>
            <a:r>
              <a:rPr lang="es-ES" sz="2000" dirty="0" err="1" smtClean="0">
                <a:effectLst>
                  <a:outerShdw blurRad="38100" dist="38100" dir="2700000" algn="tl">
                    <a:srgbClr val="000000">
                      <a:alpha val="43137"/>
                    </a:srgbClr>
                  </a:outerShdw>
                </a:effectLst>
                <a:latin typeface="Agency FB" pitchFamily="34" charset="0"/>
              </a:rPr>
              <a:t>Zante</a:t>
            </a:r>
            <a:r>
              <a:rPr lang="es-ES" sz="2000" dirty="0" smtClean="0">
                <a:effectLst>
                  <a:outerShdw blurRad="38100" dist="38100" dir="2700000" algn="tl">
                    <a:srgbClr val="000000">
                      <a:alpha val="43137"/>
                    </a:srgbClr>
                  </a:outerShdw>
                </a:effectLst>
                <a:latin typeface="Agency FB" pitchFamily="34" charset="0"/>
              </a:rPr>
              <a:t>, de arena fina y hermosas aguas cristalinas. En el extremo oriental de la bahía se encuentra </a:t>
            </a:r>
            <a:r>
              <a:rPr lang="es-ES" sz="2000" dirty="0" err="1" smtClean="0">
                <a:effectLst>
                  <a:outerShdw blurRad="38100" dist="38100" dir="2700000" algn="tl">
                    <a:srgbClr val="000000">
                      <a:alpha val="43137"/>
                    </a:srgbClr>
                  </a:outerShdw>
                </a:effectLst>
                <a:latin typeface="Agency FB" pitchFamily="34" charset="0"/>
              </a:rPr>
              <a:t>Kalamaki</a:t>
            </a:r>
            <a:r>
              <a:rPr lang="es-ES" sz="2000" dirty="0" smtClean="0">
                <a:effectLst>
                  <a:outerShdw blurRad="38100" dist="38100" dir="2700000" algn="tl">
                    <a:srgbClr val="000000">
                      <a:alpha val="43137"/>
                    </a:srgbClr>
                  </a:outerShdw>
                </a:effectLst>
                <a:latin typeface="Agency FB" pitchFamily="34" charset="0"/>
              </a:rPr>
              <a:t>, de arena suave y aguas claras. Estas playas son un importante punto de </a:t>
            </a:r>
            <a:r>
              <a:rPr lang="es-ES" sz="2000" dirty="0" err="1" smtClean="0">
                <a:effectLst>
                  <a:outerShdw blurRad="38100" dist="38100" dir="2700000" algn="tl">
                    <a:srgbClr val="000000">
                      <a:alpha val="43137"/>
                    </a:srgbClr>
                  </a:outerShdw>
                </a:effectLst>
                <a:latin typeface="Agency FB" pitchFamily="34" charset="0"/>
              </a:rPr>
              <a:t>anidación</a:t>
            </a:r>
            <a:r>
              <a:rPr lang="es-ES" sz="2000" dirty="0" smtClean="0">
                <a:effectLst>
                  <a:outerShdw blurRad="38100" dist="38100" dir="2700000" algn="tl">
                    <a:srgbClr val="000000">
                      <a:alpha val="43137"/>
                    </a:srgbClr>
                  </a:outerShdw>
                </a:effectLst>
                <a:latin typeface="Agency FB" pitchFamily="34" charset="0"/>
              </a:rPr>
              <a:t> de las tortugas.  Están protegidas por la legislación griega internacional y forman parte del Parque Nacional Marino.</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La preciosa playa de arena de Porto </a:t>
            </a:r>
            <a:r>
              <a:rPr lang="es-ES" sz="2000" dirty="0" err="1" smtClean="0">
                <a:effectLst>
                  <a:outerShdw blurRad="38100" dist="38100" dir="2700000" algn="tl">
                    <a:srgbClr val="000000">
                      <a:alpha val="43137"/>
                    </a:srgbClr>
                  </a:outerShdw>
                </a:effectLst>
                <a:latin typeface="Agency FB" pitchFamily="34" charset="0"/>
              </a:rPr>
              <a:t>Zoro</a:t>
            </a:r>
            <a:r>
              <a:rPr lang="es-ES" sz="2000" dirty="0" smtClean="0">
                <a:effectLst>
                  <a:outerShdw blurRad="38100" dist="38100" dir="2700000" algn="tl">
                    <a:srgbClr val="000000">
                      <a:alpha val="43137"/>
                    </a:srgbClr>
                  </a:outerShdw>
                </a:effectLst>
                <a:latin typeface="Agency FB" pitchFamily="34" charset="0"/>
              </a:rPr>
              <a:t> se encuentra a 17 kilómetros de la capital, de hermosas y claras aguas. Realzan su belleza las formaciones rocosas que emergen del mar justo frente a la playa.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Uno de los principales atractivos de la isla son Las Cuevas Azules, en la costa oeste. Solo es accesible por mar pero hay diferentes embarcaciones que realizan la excursión. El reflejo del llamativo color azul de las aguas en las cuevas junto con el brillo de la luz crean una atmósfera casi mágica que se aprecia mejor al amanecer o al atardecer. </a:t>
            </a:r>
            <a:br>
              <a:rPr lang="es-ES" sz="2000" dirty="0" smtClean="0">
                <a:effectLst>
                  <a:outerShdw blurRad="38100" dist="38100" dir="2700000" algn="tl">
                    <a:srgbClr val="000000">
                      <a:alpha val="43137"/>
                    </a:srgbClr>
                  </a:outerShdw>
                </a:effectLst>
                <a:latin typeface="Agency FB" pitchFamily="34" charset="0"/>
              </a:rPr>
            </a:br>
            <a:r>
              <a:rPr lang="es-ES" sz="2000" dirty="0" smtClean="0">
                <a:effectLst>
                  <a:outerShdw blurRad="38100" dist="38100" dir="2700000" algn="tl">
                    <a:srgbClr val="000000">
                      <a:alpha val="43137"/>
                    </a:srgbClr>
                  </a:outerShdw>
                </a:effectLst>
                <a:latin typeface="Agency FB" pitchFamily="34" charset="0"/>
              </a:rPr>
              <a:t>  Las cuevas están plagadas de arcos creados por la erosión. Esto permite rodear prácticamente este paisaje surrealista. Para aquellos que disfruten del buceo es una experiencia entrar en sus aguas e investigar la grandeza de sus cuevas. Una vez bajo el agua la oscuridad en muchas de las cuevas parece ser interrumpida por algunos rayos de luz que tiñen las aguas de color turquesa, creando un efecto imponente.</a:t>
            </a:r>
            <a:br>
              <a:rPr lang="es-ES" sz="2000" dirty="0" smtClean="0">
                <a:effectLst>
                  <a:outerShdw blurRad="38100" dist="38100" dir="2700000" algn="tl">
                    <a:srgbClr val="000000">
                      <a:alpha val="43137"/>
                    </a:srgbClr>
                  </a:outerShdw>
                </a:effectLst>
                <a:latin typeface="Agency FB" pitchFamily="34" charset="0"/>
              </a:rPr>
            </a:br>
            <a:endParaRPr lang="es-ES" sz="20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85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akynthos.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003860" y="0"/>
            <a:ext cx="7068602" cy="6858000"/>
          </a:xfrm>
          <a:prstGeom prst="donut">
            <a:avLst>
              <a:gd name="adj" fmla="val 20172"/>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357422" y="1285860"/>
            <a:ext cx="4429156" cy="4214842"/>
          </a:xfrm>
          <a:prstGeom prst="donut">
            <a:avLst>
              <a:gd name="adj" fmla="val 2819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00430" y="2357430"/>
            <a:ext cx="2143140" cy="2000264"/>
          </a:xfrm>
          <a:prstGeom prst="donut">
            <a:avLst>
              <a:gd name="adj" fmla="val 37391"/>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8" presetClass="emph" presetSubtype="0" fill="hold" grpId="1" nodeType="withEffect">
                                  <p:stCondLst>
                                    <p:cond delay="0"/>
                                  </p:stCondLst>
                                  <p:childTnLst>
                                    <p:animRot by="21600000">
                                      <p:cBhvr>
                                        <p:cTn id="18" dur="2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childTnLst>
                          </p:cTn>
                        </p:par>
                        <p:par>
                          <p:cTn id="23" fill="hold">
                            <p:stCondLst>
                              <p:cond delay="2000"/>
                            </p:stCondLst>
                            <p:childTnLst>
                              <p:par>
                                <p:cTn id="24" presetID="13" presetClass="exit" presetSubtype="32" fill="hold" grpId="2" nodeType="afterEffect">
                                  <p:stCondLst>
                                    <p:cond delay="0"/>
                                  </p:stCondLst>
                                  <p:childTnLst>
                                    <p:animEffect transition="out" filter="plus(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3" presetClass="exit" presetSubtype="32" fill="hold" grpId="2" nodeType="withEffect">
                                  <p:stCondLst>
                                    <p:cond delay="0"/>
                                  </p:stCondLst>
                                  <p:childTnLst>
                                    <p:animEffect transition="out" filter="plus(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13" presetClass="exit" presetSubtype="32" fill="hold" grpId="2" nodeType="withEffect">
                                  <p:stCondLst>
                                    <p:cond delay="0"/>
                                  </p:stCondLst>
                                  <p:childTnLst>
                                    <p:animEffect transition="out" filter="plus(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23" presetClass="exit" presetSubtype="288" fill="hold" grpId="3" nodeType="withEffect">
                                  <p:stCondLst>
                                    <p:cond delay="0"/>
                                  </p:stCondLst>
                                  <p:childTnLst>
                                    <p:anim calcmode="lin" valueType="num">
                                      <p:cBhvr>
                                        <p:cTn id="34" dur="2000"/>
                                        <p:tgtEl>
                                          <p:spTgt spid="5"/>
                                        </p:tgtEl>
                                        <p:attrNameLst>
                                          <p:attrName>ppt_w</p:attrName>
                                        </p:attrNameLst>
                                      </p:cBhvr>
                                      <p:tavLst>
                                        <p:tav tm="0">
                                          <p:val>
                                            <p:strVal val="ppt_w"/>
                                          </p:val>
                                        </p:tav>
                                        <p:tav tm="100000">
                                          <p:val>
                                            <p:strVal val="2/3*ppt_w"/>
                                          </p:val>
                                        </p:tav>
                                      </p:tavLst>
                                    </p:anim>
                                    <p:anim calcmode="lin" valueType="num">
                                      <p:cBhvr>
                                        <p:cTn id="35" dur="2000"/>
                                        <p:tgtEl>
                                          <p:spTgt spid="5"/>
                                        </p:tgtEl>
                                        <p:attrNameLst>
                                          <p:attrName>ppt_h</p:attrName>
                                        </p:attrNameLst>
                                      </p:cBhvr>
                                      <p:tavLst>
                                        <p:tav tm="0">
                                          <p:val>
                                            <p:strVal val="ppt_h"/>
                                          </p:val>
                                        </p:tav>
                                        <p:tav tm="100000">
                                          <p:val>
                                            <p:strVal val="2/3*ppt_h"/>
                                          </p:val>
                                        </p:tav>
                                      </p:tavLst>
                                    </p:anim>
                                    <p:set>
                                      <p:cBhvr>
                                        <p:cTn id="36" dur="1" fill="hold">
                                          <p:stCondLst>
                                            <p:cond delay="1999"/>
                                          </p:stCondLst>
                                        </p:cTn>
                                        <p:tgtEl>
                                          <p:spTgt spid="5"/>
                                        </p:tgtEl>
                                        <p:attrNameLst>
                                          <p:attrName>style.visibility</p:attrName>
                                        </p:attrNameLst>
                                      </p:cBhvr>
                                      <p:to>
                                        <p:strVal val="hidden"/>
                                      </p:to>
                                    </p:set>
                                  </p:childTnLst>
                                </p:cTn>
                              </p:par>
                              <p:par>
                                <p:cTn id="37" presetID="23" presetClass="exit" presetSubtype="288" fill="hold" grpId="3" nodeType="withEffect">
                                  <p:stCondLst>
                                    <p:cond delay="0"/>
                                  </p:stCondLst>
                                  <p:childTnLst>
                                    <p:anim calcmode="lin" valueType="num">
                                      <p:cBhvr>
                                        <p:cTn id="38" dur="2000"/>
                                        <p:tgtEl>
                                          <p:spTgt spid="6"/>
                                        </p:tgtEl>
                                        <p:attrNameLst>
                                          <p:attrName>ppt_w</p:attrName>
                                        </p:attrNameLst>
                                      </p:cBhvr>
                                      <p:tavLst>
                                        <p:tav tm="0">
                                          <p:val>
                                            <p:strVal val="ppt_w"/>
                                          </p:val>
                                        </p:tav>
                                        <p:tav tm="100000">
                                          <p:val>
                                            <p:strVal val="2/3*ppt_w"/>
                                          </p:val>
                                        </p:tav>
                                      </p:tavLst>
                                    </p:anim>
                                    <p:anim calcmode="lin" valueType="num">
                                      <p:cBhvr>
                                        <p:cTn id="39" dur="2000"/>
                                        <p:tgtEl>
                                          <p:spTgt spid="6"/>
                                        </p:tgtEl>
                                        <p:attrNameLst>
                                          <p:attrName>ppt_h</p:attrName>
                                        </p:attrNameLst>
                                      </p:cBhvr>
                                      <p:tavLst>
                                        <p:tav tm="0">
                                          <p:val>
                                            <p:strVal val="ppt_h"/>
                                          </p:val>
                                        </p:tav>
                                        <p:tav tm="100000">
                                          <p:val>
                                            <p:strVal val="2/3*ppt_h"/>
                                          </p:val>
                                        </p:tav>
                                      </p:tavLst>
                                    </p:anim>
                                    <p:set>
                                      <p:cBhvr>
                                        <p:cTn id="40" dur="1" fill="hold">
                                          <p:stCondLst>
                                            <p:cond delay="1999"/>
                                          </p:stCondLst>
                                        </p:cTn>
                                        <p:tgtEl>
                                          <p:spTgt spid="6"/>
                                        </p:tgtEl>
                                        <p:attrNameLst>
                                          <p:attrName>style.visibility</p:attrName>
                                        </p:attrNameLst>
                                      </p:cBhvr>
                                      <p:to>
                                        <p:strVal val="hidden"/>
                                      </p:to>
                                    </p:set>
                                  </p:childTnLst>
                                </p:cTn>
                              </p:par>
                              <p:par>
                                <p:cTn id="41" presetID="23" presetClass="exit" presetSubtype="288" fill="hold" grpId="3" nodeType="withEffect">
                                  <p:stCondLst>
                                    <p:cond delay="0"/>
                                  </p:stCondLst>
                                  <p:childTnLst>
                                    <p:anim calcmode="lin" valueType="num">
                                      <p:cBhvr>
                                        <p:cTn id="42" dur="2000"/>
                                        <p:tgtEl>
                                          <p:spTgt spid="7"/>
                                        </p:tgtEl>
                                        <p:attrNameLst>
                                          <p:attrName>ppt_w</p:attrName>
                                        </p:attrNameLst>
                                      </p:cBhvr>
                                      <p:tavLst>
                                        <p:tav tm="0">
                                          <p:val>
                                            <p:strVal val="ppt_w"/>
                                          </p:val>
                                        </p:tav>
                                        <p:tav tm="100000">
                                          <p:val>
                                            <p:strVal val="2/3*ppt_w"/>
                                          </p:val>
                                        </p:tav>
                                      </p:tavLst>
                                    </p:anim>
                                    <p:anim calcmode="lin" valueType="num">
                                      <p:cBhvr>
                                        <p:cTn id="43" dur="2000"/>
                                        <p:tgtEl>
                                          <p:spTgt spid="7"/>
                                        </p:tgtEl>
                                        <p:attrNameLst>
                                          <p:attrName>ppt_h</p:attrName>
                                        </p:attrNameLst>
                                      </p:cBhvr>
                                      <p:tavLst>
                                        <p:tav tm="0">
                                          <p:val>
                                            <p:strVal val="ppt_h"/>
                                          </p:val>
                                        </p:tav>
                                        <p:tav tm="100000">
                                          <p:val>
                                            <p:strVal val="2/3*ppt_h"/>
                                          </p:val>
                                        </p:tav>
                                      </p:tavLst>
                                    </p:anim>
                                    <p:set>
                                      <p:cBhvr>
                                        <p:cTn id="44" dur="1" fill="hold">
                                          <p:stCondLst>
                                            <p:cond delay="1999"/>
                                          </p:stCondLst>
                                        </p:cTn>
                                        <p:tgtEl>
                                          <p:spTgt spid="7"/>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fltVal val="0"/>
                                          </p:val>
                                        </p:tav>
                                        <p:tav tm="100000">
                                          <p:val>
                                            <p:strVal val="#ppt_w"/>
                                          </p:val>
                                        </p:tav>
                                      </p:tavLst>
                                    </p:anim>
                                    <p:anim calcmode="lin" valueType="num">
                                      <p:cBhvr>
                                        <p:cTn id="48" dur="2000" fill="hold"/>
                                        <p:tgtEl>
                                          <p:spTgt spid="4"/>
                                        </p:tgtEl>
                                        <p:attrNameLst>
                                          <p:attrName>ppt_h</p:attrName>
                                        </p:attrNameLst>
                                      </p:cBhvr>
                                      <p:tavLst>
                                        <p:tav tm="0">
                                          <p:val>
                                            <p:fltVal val="0"/>
                                          </p:val>
                                        </p:tav>
                                        <p:tav tm="100000">
                                          <p:val>
                                            <p:strVal val="#ppt_h"/>
                                          </p:val>
                                        </p:tav>
                                      </p:tavLst>
                                    </p:anim>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2000" fill="hold"/>
                                        <p:tgtEl>
                                          <p:spTgt spid="4"/>
                                        </p:tgtEl>
                                        <p:attrNameLst>
                                          <p:attrName>ppt_w</p:attrName>
                                        </p:attrNameLst>
                                      </p:cBhvr>
                                      <p:tavLst>
                                        <p:tav tm="0">
                                          <p:val>
                                            <p:strVal val="2/3*#ppt_w"/>
                                          </p:val>
                                        </p:tav>
                                        <p:tav tm="100000">
                                          <p:val>
                                            <p:strVal val="#ppt_w"/>
                                          </p:val>
                                        </p:tav>
                                      </p:tavLst>
                                    </p:anim>
                                    <p:anim calcmode="lin" valueType="num">
                                      <p:cBhvr>
                                        <p:cTn id="52"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jpg"/>
          <p:cNvPicPr>
            <a:picLocks noChangeAspect="1"/>
          </p:cNvPicPr>
          <p:nvPr/>
        </p:nvPicPr>
        <p:blipFill>
          <a:blip r:embed="rId2"/>
          <a:stretch>
            <a:fillRect/>
          </a:stretch>
        </p:blipFill>
        <p:spPr>
          <a:xfrm>
            <a:off x="0" y="0"/>
            <a:ext cx="9144000" cy="6858000"/>
          </a:xfrm>
          <a:prstGeom prst="rect">
            <a:avLst/>
          </a:prstGeom>
        </p:spPr>
      </p:pic>
      <p:sp>
        <p:nvSpPr>
          <p:cNvPr id="6" name="5 Triángulo isósceles"/>
          <p:cNvSpPr/>
          <p:nvPr/>
        </p:nvSpPr>
        <p:spPr>
          <a:xfrm rot="5400000">
            <a:off x="-1143000" y="1143000"/>
            <a:ext cx="6858000" cy="4572000"/>
          </a:xfrm>
          <a:prstGeom prst="triangle">
            <a:avLst/>
          </a:prstGeom>
          <a:solidFill>
            <a:schemeClr val="bg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chemeClr val="bg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chemeClr val="bg2">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chemeClr val="bg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2">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2000"/>
                                        <p:tgtEl>
                                          <p:spTgt spid="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2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16" presetClass="exit" presetSubtype="21" fill="hold" grpId="2" nodeType="withEffect">
                                  <p:stCondLst>
                                    <p:cond delay="0"/>
                                  </p:stCondLst>
                                  <p:childTnLst>
                                    <p:animEffect transition="out" filter="barn(inVertic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6" presetClass="exit" presetSubtype="26" fill="hold" grpId="2" nodeType="withEffect">
                                  <p:stCondLst>
                                    <p:cond delay="0"/>
                                  </p:stCondLst>
                                  <p:childTnLst>
                                    <p:animEffect transition="out" filter="barn(in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16" presetClass="exit" presetSubtype="26" fill="hold" grpId="2" nodeType="withEffect">
                                  <p:stCondLst>
                                    <p:cond delay="0"/>
                                  </p:stCondLst>
                                  <p:childTnLst>
                                    <p:animEffect transition="out" filter="barn(inHorizont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16" presetClass="exit" presetSubtype="21" fill="hold" grpId="2" nodeType="withEffect">
                                  <p:stCondLst>
                                    <p:cond delay="0"/>
                                  </p:stCondLst>
                                  <p:childTnLst>
                                    <p:animEffect transition="out" filter="barn(inVertic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MG0457.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86742"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500042"/>
            <a:ext cx="7858180" cy="5929354"/>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85852" y="1071546"/>
            <a:ext cx="6429388" cy="4786322"/>
          </a:xfrm>
          <a:prstGeom prst="rtTriangle">
            <a:avLst/>
          </a:prstGeom>
          <a:solidFill>
            <a:srgbClr val="00B05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hm.jpg"/>
          <p:cNvPicPr>
            <a:picLocks noChangeAspect="1"/>
          </p:cNvPicPr>
          <p:nvPr/>
        </p:nvPicPr>
        <p:blipFill>
          <a:blip r:embed="rId2"/>
          <a:stretch>
            <a:fillRect/>
          </a:stretch>
        </p:blipFill>
        <p:spPr>
          <a:xfrm>
            <a:off x="0" y="0"/>
            <a:ext cx="9144000" cy="6858000"/>
          </a:xfrm>
          <a:prstGeom prst="rect">
            <a:avLst/>
          </a:prstGeom>
        </p:spPr>
      </p:pic>
      <p:sp>
        <p:nvSpPr>
          <p:cNvPr id="6" name="5 Triángulo isósceles"/>
          <p:cNvSpPr/>
          <p:nvPr/>
        </p:nvSpPr>
        <p:spPr>
          <a:xfrm>
            <a:off x="0" y="3429000"/>
            <a:ext cx="2285984" cy="3429000"/>
          </a:xfrm>
          <a:prstGeom prst="triangle">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a:gsLst>
              <a:gs pos="0">
                <a:srgbClr val="006600">
                  <a:alpha val="0"/>
                </a:srgbClr>
              </a:gs>
              <a:gs pos="50000">
                <a:srgbClr val="9CB86E"/>
              </a:gs>
              <a:gs pos="100000">
                <a:srgbClr val="156B13"/>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0">
                <a:srgbClr val="006600">
                  <a:alpha val="0"/>
                </a:srgbClr>
              </a:gs>
              <a:gs pos="50000">
                <a:srgbClr val="9CB86E"/>
              </a:gs>
              <a:gs pos="100000">
                <a:srgbClr val="156B13"/>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0">
                <a:srgbClr val="006600">
                  <a:alpha val="0"/>
                </a:srgbClr>
              </a:gs>
              <a:gs pos="50000">
                <a:srgbClr val="9CB86E"/>
              </a:gs>
              <a:gs pos="100000">
                <a:srgbClr val="156B13"/>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akynthos-Greece.jpg"/>
          <p:cNvPicPr>
            <a:picLocks noGrp="1" noChangeAspect="1"/>
          </p:cNvPicPr>
          <p:nvPr>
            <p:ph idx="1"/>
          </p:nvPr>
        </p:nvPicPr>
        <p:blipFill>
          <a:blip r:embed="rId2"/>
          <a:stretch>
            <a:fillRect/>
          </a:stretch>
        </p:blipFill>
        <p:spPr>
          <a:xfrm>
            <a:off x="0" y="13342"/>
            <a:ext cx="9144000" cy="6844658"/>
          </a:xfrm>
        </p:spPr>
      </p:pic>
      <p:sp>
        <p:nvSpPr>
          <p:cNvPr id="6" name="5 Trapecio"/>
          <p:cNvSpPr/>
          <p:nvPr/>
        </p:nvSpPr>
        <p:spPr>
          <a:xfrm>
            <a:off x="0" y="4000504"/>
            <a:ext cx="9144000" cy="2857496"/>
          </a:xfrm>
          <a:prstGeom prst="trapezoid">
            <a:avLst>
              <a:gd name="adj" fmla="val 92371"/>
            </a:avLst>
          </a:prstGeom>
          <a:solidFill>
            <a:srgbClr val="176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2857496"/>
          </a:xfrm>
          <a:prstGeom prst="trapezoid">
            <a:avLst>
              <a:gd name="adj" fmla="val 93618"/>
            </a:avLst>
          </a:prstGeom>
          <a:solidFill>
            <a:srgbClr val="176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071694" y="2071694"/>
            <a:ext cx="6858000" cy="2714612"/>
          </a:xfrm>
          <a:prstGeom prst="trapezoid">
            <a:avLst>
              <a:gd name="adj" fmla="val 106570"/>
            </a:avLst>
          </a:prstGeom>
          <a:solidFill>
            <a:srgbClr val="176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4357694" y="2071694"/>
            <a:ext cx="6858000" cy="2714612"/>
          </a:xfrm>
          <a:prstGeom prst="trapezoid">
            <a:avLst>
              <a:gd name="adj" fmla="val 105146"/>
            </a:avLst>
          </a:prstGeom>
          <a:solidFill>
            <a:srgbClr val="176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flipV="1">
            <a:off x="1285852" y="500042"/>
            <a:ext cx="6715172" cy="1785950"/>
          </a:xfrm>
          <a:prstGeom prst="trapezoid">
            <a:avLst>
              <a:gd name="adj" fmla="val 93618"/>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1000100" y="4357694"/>
            <a:ext cx="7072362" cy="1928826"/>
          </a:xfrm>
          <a:prstGeom prst="trapezoid">
            <a:avLst>
              <a:gd name="adj" fmla="val 106573"/>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1259725" y="2474115"/>
            <a:ext cx="5295912" cy="2062146"/>
          </a:xfrm>
          <a:prstGeom prst="trapezoid">
            <a:avLst>
              <a:gd name="adj" fmla="val 106570"/>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6200000">
            <a:off x="4933964" y="2352656"/>
            <a:ext cx="5562616" cy="2143140"/>
          </a:xfrm>
          <a:prstGeom prst="trapezoid">
            <a:avLst>
              <a:gd name="adj" fmla="val 105146"/>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2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childTnLst>
                          </p:cTn>
                        </p:par>
                        <p:par>
                          <p:cTn id="32" fill="hold">
                            <p:stCondLst>
                              <p:cond delay="2000"/>
                            </p:stCondLst>
                            <p:childTnLst>
                              <p:par>
                                <p:cTn id="33" presetID="4" presetClass="exit" presetSubtype="16" fill="hold" grpId="1" nodeType="afterEffect">
                                  <p:stCondLst>
                                    <p:cond delay="0"/>
                                  </p:stCondLst>
                                  <p:childTnLst>
                                    <p:animEffect transition="out" filter="box(in)">
                                      <p:cBhvr>
                                        <p:cTn id="34" dur="2000"/>
                                        <p:tgtEl>
                                          <p:spTgt spid="10"/>
                                        </p:tgtEl>
                                      </p:cBhvr>
                                    </p:animEffect>
                                    <p:set>
                                      <p:cBhvr>
                                        <p:cTn id="35" dur="1" fill="hold">
                                          <p:stCondLst>
                                            <p:cond delay="1999"/>
                                          </p:stCondLst>
                                        </p:cTn>
                                        <p:tgtEl>
                                          <p:spTgt spid="10"/>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2000"/>
                                        <p:tgtEl>
                                          <p:spTgt spid="13"/>
                                        </p:tgtEl>
                                      </p:cBhvr>
                                    </p:animEffect>
                                    <p:set>
                                      <p:cBhvr>
                                        <p:cTn id="38" dur="1" fill="hold">
                                          <p:stCondLst>
                                            <p:cond delay="1999"/>
                                          </p:stCondLst>
                                        </p:cTn>
                                        <p:tgtEl>
                                          <p:spTgt spid="13"/>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2000"/>
                                        <p:tgtEl>
                                          <p:spTgt spid="11"/>
                                        </p:tgtEl>
                                      </p:cBhvr>
                                    </p:animEffect>
                                    <p:set>
                                      <p:cBhvr>
                                        <p:cTn id="41" dur="1" fill="hold">
                                          <p:stCondLst>
                                            <p:cond delay="1999"/>
                                          </p:stCondLst>
                                        </p:cTn>
                                        <p:tgtEl>
                                          <p:spTgt spid="11"/>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2000"/>
                                        <p:tgtEl>
                                          <p:spTgt spid="12"/>
                                        </p:tgtEl>
                                      </p:cBhvr>
                                    </p:animEffect>
                                    <p:set>
                                      <p:cBhvr>
                                        <p:cTn id="44" dur="1" fill="hold">
                                          <p:stCondLst>
                                            <p:cond delay="1999"/>
                                          </p:stCondLst>
                                        </p:cTn>
                                        <p:tgtEl>
                                          <p:spTgt spid="12"/>
                                        </p:tgtEl>
                                        <p:attrNameLst>
                                          <p:attrName>style.visibility</p:attrName>
                                        </p:attrNameLst>
                                      </p:cBhvr>
                                      <p:to>
                                        <p:strVal val="hidden"/>
                                      </p:to>
                                    </p:set>
                                  </p:childTnLst>
                                </p:cTn>
                              </p:par>
                              <p:par>
                                <p:cTn id="45" presetID="16" presetClass="exit" presetSubtype="37" fill="hold" grpId="1" nodeType="withEffect">
                                  <p:stCondLst>
                                    <p:cond delay="0"/>
                                  </p:stCondLst>
                                  <p:childTnLst>
                                    <p:animEffect transition="out" filter="barn(outVertical)">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16" presetClass="exit" presetSubtype="42" fill="hold" grpId="1" nodeType="withEffect">
                                  <p:stCondLst>
                                    <p:cond delay="0"/>
                                  </p:stCondLst>
                                  <p:childTnLst>
                                    <p:animEffect transition="out" filter="barn(outHorizontal)">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16" presetClass="exit" presetSubtype="37" fill="hold" grpId="1" nodeType="withEffect">
                                  <p:stCondLst>
                                    <p:cond delay="0"/>
                                  </p:stCondLst>
                                  <p:childTnLst>
                                    <p:animEffect transition="out" filter="barn(outVertical)">
                                      <p:cBhvr>
                                        <p:cTn id="52" dur="2000"/>
                                        <p:tgtEl>
                                          <p:spTgt spid="6"/>
                                        </p:tgtEl>
                                      </p:cBhvr>
                                    </p:animEffect>
                                    <p:set>
                                      <p:cBhvr>
                                        <p:cTn id="53" dur="1" fill="hold">
                                          <p:stCondLst>
                                            <p:cond delay="1999"/>
                                          </p:stCondLst>
                                        </p:cTn>
                                        <p:tgtEl>
                                          <p:spTgt spid="6"/>
                                        </p:tgtEl>
                                        <p:attrNameLst>
                                          <p:attrName>style.visibility</p:attrName>
                                        </p:attrNameLst>
                                      </p:cBhvr>
                                      <p:to>
                                        <p:strVal val="hidden"/>
                                      </p:to>
                                    </p:set>
                                  </p:childTnLst>
                                </p:cTn>
                              </p:par>
                              <p:par>
                                <p:cTn id="54" presetID="16" presetClass="exit" presetSubtype="42" fill="hold" grpId="1" nodeType="withEffect">
                                  <p:stCondLst>
                                    <p:cond delay="0"/>
                                  </p:stCondLst>
                                  <p:childTnLst>
                                    <p:animEffect transition="out" filter="barn(outHorizontal)">
                                      <p:cBhvr>
                                        <p:cTn id="55" dur="2000"/>
                                        <p:tgtEl>
                                          <p:spTgt spid="8"/>
                                        </p:tgtEl>
                                      </p:cBhvr>
                                    </p:animEffect>
                                    <p:set>
                                      <p:cBhvr>
                                        <p:cTn id="56" dur="1" fill="hold">
                                          <p:stCondLst>
                                            <p:cond delay="1999"/>
                                          </p:stCondLst>
                                        </p:cTn>
                                        <p:tgtEl>
                                          <p:spTgt spid="8"/>
                                        </p:tgtEl>
                                        <p:attrNameLst>
                                          <p:attrName>style.visibility</p:attrName>
                                        </p:attrNameLst>
                                      </p:cBhvr>
                                      <p:to>
                                        <p:strVal val="hidden"/>
                                      </p:to>
                                    </p:set>
                                  </p:childTnLst>
                                </p:cTn>
                              </p:par>
                              <p:par>
                                <p:cTn id="57" presetID="23" presetClass="entr" presetSubtype="16"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fltVal val="0"/>
                                          </p:val>
                                        </p:tav>
                                        <p:tav tm="100000">
                                          <p:val>
                                            <p:strVal val="#ppt_w"/>
                                          </p:val>
                                        </p:tav>
                                      </p:tavLst>
                                    </p:anim>
                                    <p:anim calcmode="lin" valueType="num">
                                      <p:cBhvr>
                                        <p:cTn id="60" dur="2000" fill="hold"/>
                                        <p:tgtEl>
                                          <p:spTgt spid="4"/>
                                        </p:tgtEl>
                                        <p:attrNameLst>
                                          <p:attrName>ppt_h</p:attrName>
                                        </p:attrNameLst>
                                      </p:cBhvr>
                                      <p:tavLst>
                                        <p:tav tm="0">
                                          <p:val>
                                            <p:fltVal val="0"/>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A75F0099.jpg"/>
          <p:cNvPicPr>
            <a:picLocks noChangeAspect="1"/>
          </p:cNvPicPr>
          <p:nvPr/>
        </p:nvPicPr>
        <p:blipFill>
          <a:blip r:embed="rId2"/>
          <a:stretch>
            <a:fillRect/>
          </a:stretch>
        </p:blipFill>
        <p:spPr>
          <a:xfrm>
            <a:off x="0" y="0"/>
            <a:ext cx="9173804" cy="6858000"/>
          </a:xfrm>
          <a:prstGeom prst="rect">
            <a:avLst/>
          </a:prstGeom>
        </p:spPr>
      </p:pic>
      <p:sp>
        <p:nvSpPr>
          <p:cNvPr id="6" name="5 Triángulo isósceles"/>
          <p:cNvSpPr/>
          <p:nvPr/>
        </p:nvSpPr>
        <p:spPr>
          <a:xfrm rot="5400000">
            <a:off x="-1143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chemeClr val="bg2">
              <a:lumMod val="40000"/>
              <a:lumOff val="6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chemeClr val="bg2">
              <a:lumMod val="40000"/>
              <a:lumOff val="6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chemeClr val="bg2">
              <a:lumMod val="40000"/>
              <a:lumOff val="6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chemeClr val="bg2">
              <a:lumMod val="40000"/>
              <a:lumOff val="6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1">
              <a:lumMod val="85000"/>
              <a:lumOff val="1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p:txBody>
          <a:bodyPr/>
          <a:lstStyle/>
          <a:p>
            <a:endParaRPr lang="es-ES"/>
          </a:p>
        </p:txBody>
      </p:sp>
      <p:pic>
        <p:nvPicPr>
          <p:cNvPr id="4" name="3 Imagen" descr="-hi.jpg"/>
          <p:cNvPicPr>
            <a:picLocks noChangeAspect="1"/>
          </p:cNvPicPr>
          <p:nvPr/>
        </p:nvPicPr>
        <p:blipFill>
          <a:blip r:embed="rId2"/>
          <a:stretch>
            <a:fillRect/>
          </a:stretch>
        </p:blipFill>
        <p:spPr>
          <a:xfrm>
            <a:off x="0" y="6684"/>
            <a:ext cx="9144000" cy="6844632"/>
          </a:xfrm>
          <a:prstGeom prst="rect">
            <a:avLst/>
          </a:prstGeom>
        </p:spPr>
      </p:pic>
      <p:sp>
        <p:nvSpPr>
          <p:cNvPr id="6" name="5 Rectángulo"/>
          <p:cNvSpPr/>
          <p:nvPr/>
        </p:nvSpPr>
        <p:spPr>
          <a:xfrm>
            <a:off x="0" y="0"/>
            <a:ext cx="9144000" cy="6858000"/>
          </a:xfrm>
          <a:prstGeom prst="rect">
            <a:avLst/>
          </a:prstGeom>
          <a:solidFill>
            <a:srgbClr val="0000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bg1">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0">
                <a:srgbClr val="03D4A8"/>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2000"/>
                                        <p:tgtEl>
                                          <p:spTgt spid="4"/>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2000"/>
                                        <p:tgtEl>
                                          <p:spTgt spid="6"/>
                                        </p:tgtEl>
                                      </p:cBhvr>
                                    </p:animEffect>
                                  </p:childTnLst>
                                </p:cTn>
                              </p:par>
                              <p:par>
                                <p:cTn id="15" presetID="4"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2000"/>
                                        <p:tgtEl>
                                          <p:spTgt spid="7"/>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ox(in)">
                                      <p:cBhvr>
                                        <p:cTn id="20" dur="2000"/>
                                        <p:tgtEl>
                                          <p:spTgt spid="8"/>
                                        </p:tgtEl>
                                      </p:cBhvr>
                                    </p:animEffect>
                                  </p:childTnLst>
                                </p:cTn>
                              </p:par>
                            </p:childTnLst>
                          </p:cTn>
                        </p:par>
                        <p:par>
                          <p:cTn id="21" fill="hold">
                            <p:stCondLst>
                              <p:cond delay="2000"/>
                            </p:stCondLst>
                            <p:childTnLst>
                              <p:par>
                                <p:cTn id="22" presetID="13" presetClass="exit" presetSubtype="32" fill="hold" grpId="1" nodeType="afterEffect">
                                  <p:stCondLst>
                                    <p:cond delay="0"/>
                                  </p:stCondLst>
                                  <p:childTnLst>
                                    <p:animEffect transition="out" filter="plus(out)">
                                      <p:cBhvr>
                                        <p:cTn id="23" dur="2000"/>
                                        <p:tgtEl>
                                          <p:spTgt spid="6"/>
                                        </p:tgtEl>
                                      </p:cBhvr>
                                    </p:animEffect>
                                    <p:set>
                                      <p:cBhvr>
                                        <p:cTn id="24" dur="1" fill="hold">
                                          <p:stCondLst>
                                            <p:cond delay="1999"/>
                                          </p:stCondLst>
                                        </p:cTn>
                                        <p:tgtEl>
                                          <p:spTgt spid="6"/>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2000"/>
                                        <p:tgtEl>
                                          <p:spTgt spid="7"/>
                                        </p:tgtEl>
                                      </p:cBhvr>
                                    </p:animEffect>
                                    <p:set>
                                      <p:cBhvr>
                                        <p:cTn id="27" dur="1" fill="hold">
                                          <p:stCondLst>
                                            <p:cond delay="1999"/>
                                          </p:stCondLst>
                                        </p:cTn>
                                        <p:tgtEl>
                                          <p:spTgt spid="7"/>
                                        </p:tgtEl>
                                        <p:attrNameLst>
                                          <p:attrName>style.visibility</p:attrName>
                                        </p:attrNameLst>
                                      </p:cBhvr>
                                      <p:to>
                                        <p:strVal val="hidden"/>
                                      </p:to>
                                    </p:set>
                                  </p:childTnLst>
                                </p:cTn>
                              </p:par>
                              <p:par>
                                <p:cTn id="28" presetID="16" presetClass="exit" presetSubtype="37" fill="hold" grpId="1" nodeType="withEffect">
                                  <p:stCondLst>
                                    <p:cond delay="0"/>
                                  </p:stCondLst>
                                  <p:childTnLst>
                                    <p:animEffect transition="out" filter="barn(outVertical)">
                                      <p:cBhvr>
                                        <p:cTn id="29" dur="2000"/>
                                        <p:tgtEl>
                                          <p:spTgt spid="8"/>
                                        </p:tgtEl>
                                      </p:cBhvr>
                                    </p:animEffect>
                                    <p:set>
                                      <p:cBhvr>
                                        <p:cTn id="30" dur="1" fill="hold">
                                          <p:stCondLst>
                                            <p:cond delay="1999"/>
                                          </p:stCondLst>
                                        </p:cTn>
                                        <p:tgtEl>
                                          <p:spTgt spid="8"/>
                                        </p:tgtEl>
                                        <p:attrNameLst>
                                          <p:attrName>style.visibility</p:attrName>
                                        </p:attrNameLst>
                                      </p:cBhvr>
                                      <p:to>
                                        <p:strVal val="hidden"/>
                                      </p:to>
                                    </p:se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ppt_w</p:attrName>
                                        </p:attrNameLst>
                                      </p:cBhvr>
                                      <p:tavLst>
                                        <p:tav tm="0">
                                          <p:val>
                                            <p:strVal val="2/3*#ppt_w"/>
                                          </p:val>
                                        </p:tav>
                                        <p:tav tm="100000">
                                          <p:val>
                                            <p:strVal val="#ppt_w"/>
                                          </p:val>
                                        </p:tav>
                                      </p:tavLst>
                                    </p:anim>
                                    <p:anim calcmode="lin" valueType="num">
                                      <p:cBhvr>
                                        <p:cTn id="34" dur="2000" fill="hold"/>
                                        <p:tgtEl>
                                          <p:spTgt spid="4"/>
                                        </p:tgtEl>
                                        <p:attrNameLst>
                                          <p:attrName>ppt_h</p:attrName>
                                        </p:attrNameLst>
                                      </p:cBhvr>
                                      <p:tavLst>
                                        <p:tav tm="0">
                                          <p:val>
                                            <p:strVal val="2/3*#ppt_h"/>
                                          </p:val>
                                        </p:tav>
                                        <p:tav tm="100000">
                                          <p:val>
                                            <p:strVal val="#ppt_h"/>
                                          </p:val>
                                        </p:tav>
                                      </p:tavLst>
                                    </p:anim>
                                  </p:childTnLst>
                                </p:cTn>
                              </p:par>
                              <p:par>
                                <p:cTn id="35" presetID="8"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amond(out)">
                                      <p:cBhvr>
                                        <p:cTn id="37" dur="2000"/>
                                        <p:tgtEl>
                                          <p:spTgt spid="4"/>
                                        </p:tgtEl>
                                      </p:cBhvr>
                                    </p:animEffect>
                                  </p:childTnLst>
                                </p:cTn>
                              </p:par>
                              <p:par>
                                <p:cTn id="38" presetID="9" presetClass="emph" presetSubtype="0" grpId="0" nodeType="withEffect">
                                  <p:stCondLst>
                                    <p:cond delay="0"/>
                                  </p:stCondLst>
                                  <p:childTnLst>
                                    <p:set>
                                      <p:cBhvr rctx="PPT">
                                        <p:cTn id="39" dur="indefinite"/>
                                        <p:tgtEl>
                                          <p:spTgt spid="9"/>
                                        </p:tgtEl>
                                        <p:attrNameLst>
                                          <p:attrName>style.opacity</p:attrName>
                                        </p:attrNameLst>
                                      </p:cBhvr>
                                      <p:to>
                                        <p:strVal val="0"/>
                                      </p:to>
                                    </p:set>
                                    <p:animEffect filter="image" prLst="opacity: 0">
                                      <p:cBhvr rctx="IE">
                                        <p:cTn id="40"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Cielo-en-la-Tierra_Zakynthos-Greece_01.jpg"/>
          <p:cNvPicPr>
            <a:picLocks noChangeAspect="1"/>
          </p:cNvPicPr>
          <p:nvPr/>
        </p:nvPicPr>
        <p:blipFill>
          <a:blip r:embed="rId2"/>
          <a:stretch>
            <a:fillRect/>
          </a:stretch>
        </p:blipFill>
        <p:spPr>
          <a:xfrm>
            <a:off x="0" y="10016"/>
            <a:ext cx="9144000" cy="6847984"/>
          </a:xfrm>
          <a:prstGeom prst="rect">
            <a:avLst/>
          </a:prstGeom>
        </p:spPr>
      </p:pic>
      <p:sp>
        <p:nvSpPr>
          <p:cNvPr id="6" name="5 Trapecio"/>
          <p:cNvSpPr/>
          <p:nvPr/>
        </p:nvSpPr>
        <p:spPr>
          <a:xfrm>
            <a:off x="0" y="4000504"/>
            <a:ext cx="9144000" cy="2857496"/>
          </a:xfrm>
          <a:prstGeom prst="trapezoid">
            <a:avLst>
              <a:gd name="adj" fmla="val 95130"/>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2857496"/>
          </a:xfrm>
          <a:prstGeom prst="trapezoid">
            <a:avLst>
              <a:gd name="adj" fmla="val 93618"/>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071694" y="2071694"/>
            <a:ext cx="6858000" cy="2714612"/>
          </a:xfrm>
          <a:prstGeom prst="trapezoid">
            <a:avLst>
              <a:gd name="adj" fmla="val 106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4357694" y="2071694"/>
            <a:ext cx="6858000" cy="2714612"/>
          </a:xfrm>
          <a:prstGeom prst="trapezoid">
            <a:avLst>
              <a:gd name="adj" fmla="val 10514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flipV="1">
            <a:off x="1285852" y="500042"/>
            <a:ext cx="6715172" cy="1785950"/>
          </a:xfrm>
          <a:prstGeom prst="trapezoid">
            <a:avLst>
              <a:gd name="adj" fmla="val 93618"/>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1000100" y="4357694"/>
            <a:ext cx="7072362" cy="1928826"/>
          </a:xfrm>
          <a:prstGeom prst="trapezoid">
            <a:avLst>
              <a:gd name="adj" fmla="val 106573"/>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1259725" y="2474115"/>
            <a:ext cx="5295912" cy="2062146"/>
          </a:xfrm>
          <a:prstGeom prst="trapezoid">
            <a:avLst>
              <a:gd name="adj" fmla="val 106570"/>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6200000">
            <a:off x="4933964" y="2352656"/>
            <a:ext cx="5562616" cy="2143140"/>
          </a:xfrm>
          <a:prstGeom prst="trapezoid">
            <a:avLst>
              <a:gd name="adj" fmla="val 105146"/>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2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childTnLst>
                          </p:cTn>
                        </p:par>
                        <p:par>
                          <p:cTn id="32" fill="hold">
                            <p:stCondLst>
                              <p:cond delay="2000"/>
                            </p:stCondLst>
                            <p:childTnLst>
                              <p:par>
                                <p:cTn id="33" presetID="4" presetClass="exit" presetSubtype="16" fill="hold" grpId="1" nodeType="afterEffect">
                                  <p:stCondLst>
                                    <p:cond delay="0"/>
                                  </p:stCondLst>
                                  <p:childTnLst>
                                    <p:animEffect transition="out" filter="box(in)">
                                      <p:cBhvr>
                                        <p:cTn id="34" dur="2000"/>
                                        <p:tgtEl>
                                          <p:spTgt spid="10"/>
                                        </p:tgtEl>
                                      </p:cBhvr>
                                    </p:animEffect>
                                    <p:set>
                                      <p:cBhvr>
                                        <p:cTn id="35" dur="1" fill="hold">
                                          <p:stCondLst>
                                            <p:cond delay="1999"/>
                                          </p:stCondLst>
                                        </p:cTn>
                                        <p:tgtEl>
                                          <p:spTgt spid="10"/>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2000"/>
                                        <p:tgtEl>
                                          <p:spTgt spid="13"/>
                                        </p:tgtEl>
                                      </p:cBhvr>
                                    </p:animEffect>
                                    <p:set>
                                      <p:cBhvr>
                                        <p:cTn id="38" dur="1" fill="hold">
                                          <p:stCondLst>
                                            <p:cond delay="1999"/>
                                          </p:stCondLst>
                                        </p:cTn>
                                        <p:tgtEl>
                                          <p:spTgt spid="13"/>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2000"/>
                                        <p:tgtEl>
                                          <p:spTgt spid="11"/>
                                        </p:tgtEl>
                                      </p:cBhvr>
                                    </p:animEffect>
                                    <p:set>
                                      <p:cBhvr>
                                        <p:cTn id="41" dur="1" fill="hold">
                                          <p:stCondLst>
                                            <p:cond delay="1999"/>
                                          </p:stCondLst>
                                        </p:cTn>
                                        <p:tgtEl>
                                          <p:spTgt spid="11"/>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2000"/>
                                        <p:tgtEl>
                                          <p:spTgt spid="12"/>
                                        </p:tgtEl>
                                      </p:cBhvr>
                                    </p:animEffect>
                                    <p:set>
                                      <p:cBhvr>
                                        <p:cTn id="44" dur="1" fill="hold">
                                          <p:stCondLst>
                                            <p:cond delay="1999"/>
                                          </p:stCondLst>
                                        </p:cTn>
                                        <p:tgtEl>
                                          <p:spTgt spid="12"/>
                                        </p:tgtEl>
                                        <p:attrNameLst>
                                          <p:attrName>style.visibility</p:attrName>
                                        </p:attrNameLst>
                                      </p:cBhvr>
                                      <p:to>
                                        <p:strVal val="hidden"/>
                                      </p:to>
                                    </p:set>
                                  </p:childTnLst>
                                </p:cTn>
                              </p:par>
                              <p:par>
                                <p:cTn id="45" presetID="16" presetClass="exit" presetSubtype="37" fill="hold" grpId="1" nodeType="withEffect">
                                  <p:stCondLst>
                                    <p:cond delay="0"/>
                                  </p:stCondLst>
                                  <p:childTnLst>
                                    <p:animEffect transition="out" filter="barn(outVertical)">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16" presetClass="exit" presetSubtype="42" fill="hold" grpId="1" nodeType="withEffect">
                                  <p:stCondLst>
                                    <p:cond delay="0"/>
                                  </p:stCondLst>
                                  <p:childTnLst>
                                    <p:animEffect transition="out" filter="barn(outHorizontal)">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16" presetClass="exit" presetSubtype="37" fill="hold" grpId="1" nodeType="withEffect">
                                  <p:stCondLst>
                                    <p:cond delay="0"/>
                                  </p:stCondLst>
                                  <p:childTnLst>
                                    <p:animEffect transition="out" filter="barn(outVertical)">
                                      <p:cBhvr>
                                        <p:cTn id="52" dur="2000"/>
                                        <p:tgtEl>
                                          <p:spTgt spid="6"/>
                                        </p:tgtEl>
                                      </p:cBhvr>
                                    </p:animEffect>
                                    <p:set>
                                      <p:cBhvr>
                                        <p:cTn id="53" dur="1" fill="hold">
                                          <p:stCondLst>
                                            <p:cond delay="1999"/>
                                          </p:stCondLst>
                                        </p:cTn>
                                        <p:tgtEl>
                                          <p:spTgt spid="6"/>
                                        </p:tgtEl>
                                        <p:attrNameLst>
                                          <p:attrName>style.visibility</p:attrName>
                                        </p:attrNameLst>
                                      </p:cBhvr>
                                      <p:to>
                                        <p:strVal val="hidden"/>
                                      </p:to>
                                    </p:set>
                                  </p:childTnLst>
                                </p:cTn>
                              </p:par>
                              <p:par>
                                <p:cTn id="54" presetID="16" presetClass="exit" presetSubtype="42" fill="hold" grpId="1" nodeType="withEffect">
                                  <p:stCondLst>
                                    <p:cond delay="0"/>
                                  </p:stCondLst>
                                  <p:childTnLst>
                                    <p:animEffect transition="out" filter="barn(outHorizontal)">
                                      <p:cBhvr>
                                        <p:cTn id="55" dur="2000"/>
                                        <p:tgtEl>
                                          <p:spTgt spid="8"/>
                                        </p:tgtEl>
                                      </p:cBhvr>
                                    </p:animEffect>
                                    <p:set>
                                      <p:cBhvr>
                                        <p:cTn id="56" dur="1" fill="hold">
                                          <p:stCondLst>
                                            <p:cond delay="1999"/>
                                          </p:stCondLst>
                                        </p:cTn>
                                        <p:tgtEl>
                                          <p:spTgt spid="8"/>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2/3*#ppt_w"/>
                                          </p:val>
                                        </p:tav>
                                        <p:tav tm="100000">
                                          <p:val>
                                            <p:strVal val="#ppt_w"/>
                                          </p:val>
                                        </p:tav>
                                      </p:tavLst>
                                    </p:anim>
                                    <p:anim calcmode="lin" valueType="num">
                                      <p:cBhvr>
                                        <p:cTn id="60" dur="2000" fill="hold"/>
                                        <p:tgtEl>
                                          <p:spTgt spid="4"/>
                                        </p:tgtEl>
                                        <p:attrNameLst>
                                          <p:attrName>ppt_h</p:attrName>
                                        </p:attrNameLst>
                                      </p:cBhvr>
                                      <p:tavLst>
                                        <p:tav tm="0">
                                          <p:val>
                                            <p:strVal val="2/3*#ppt_h"/>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5945" y="0"/>
            <a:ext cx="9132109" cy="6858000"/>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1071546"/>
            <a:ext cx="6429388" cy="4786322"/>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i.jpg"/>
          <p:cNvPicPr>
            <a:picLocks noChangeAspect="1"/>
          </p:cNvPicPr>
          <p:nvPr/>
        </p:nvPicPr>
        <p:blipFill>
          <a:blip r:embed="rId2"/>
          <a:stretch>
            <a:fillRect/>
          </a:stretch>
        </p:blipFill>
        <p:spPr>
          <a:xfrm>
            <a:off x="0" y="0"/>
            <a:ext cx="9144000" cy="6858000"/>
          </a:xfrm>
          <a:prstGeom prst="rect">
            <a:avLst/>
          </a:prstGeom>
        </p:spPr>
      </p:pic>
      <p:sp>
        <p:nvSpPr>
          <p:cNvPr id="5" name="4 Corazón"/>
          <p:cNvSpPr/>
          <p:nvPr/>
        </p:nvSpPr>
        <p:spPr>
          <a:xfrm>
            <a:off x="428596" y="0"/>
            <a:ext cx="8143932" cy="6858000"/>
          </a:xfrm>
          <a:prstGeom prst="heart">
            <a:avLst/>
          </a:prstGeom>
          <a:solidFill>
            <a:srgbClr val="007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928662" y="571480"/>
            <a:ext cx="7143800" cy="5938854"/>
          </a:xfrm>
          <a:prstGeom prst="hear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1428728" y="1142984"/>
            <a:ext cx="6153192" cy="5091122"/>
          </a:xfrm>
          <a:prstGeom prst="hear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2000232" y="1714488"/>
            <a:ext cx="4948270" cy="4314828"/>
          </a:xfrm>
          <a:prstGeom prst="hear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571736" y="2428868"/>
            <a:ext cx="3743348" cy="3252782"/>
          </a:xfrm>
          <a:prstGeom prst="hear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2000"/>
                                        <p:tgtEl>
                                          <p:spTgt spid="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par>
                          <p:cTn id="23" fill="hold">
                            <p:stCondLst>
                              <p:cond delay="2000"/>
                            </p:stCondLst>
                            <p:childTnLst>
                              <p:par>
                                <p:cTn id="24" presetID="6" presetClass="exit" presetSubtype="32" fill="hold" grpId="1" nodeType="afterEffect">
                                  <p:stCondLst>
                                    <p:cond delay="0"/>
                                  </p:stCondLst>
                                  <p:childTnLst>
                                    <p:animEffect transition="out" filter="circle(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6" presetClass="exit" presetSubtype="32" fill="hold" grpId="1" nodeType="withEffect">
                                  <p:stCondLst>
                                    <p:cond delay="0"/>
                                  </p:stCondLst>
                                  <p:childTnLst>
                                    <p:animEffect transition="out" filter="circle(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6" presetClass="exit" presetSubtype="32" fill="hold" grpId="1" nodeType="withEffect">
                                  <p:stCondLst>
                                    <p:cond delay="0"/>
                                  </p:stCondLst>
                                  <p:childTnLst>
                                    <p:animEffect transition="out" filter="circle(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6" presetClass="exit" presetSubtype="32" fill="hold" grpId="1" nodeType="withEffect">
                                  <p:stCondLst>
                                    <p:cond delay="0"/>
                                  </p:stCondLst>
                                  <p:childTnLst>
                                    <p:animEffect transition="out" filter="circle(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6" presetClass="exit" presetSubtype="32" fill="hold" grpId="1" nodeType="withEffect">
                                  <p:stCondLst>
                                    <p:cond delay="0"/>
                                  </p:stCondLst>
                                  <p:childTnLst>
                                    <p:animEffect transition="out" filter="circle(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p:val>
                                            <p:strVal val="2/3*#ppt_w"/>
                                          </p:val>
                                        </p:tav>
                                        <p:tav tm="100000">
                                          <p:val>
                                            <p:strVal val="#ppt_w"/>
                                          </p:val>
                                        </p:tav>
                                      </p:tavLst>
                                    </p:anim>
                                    <p:anim calcmode="lin" valueType="num">
                                      <p:cBhvr>
                                        <p:cTn id="42" dur="2000" fill="hold"/>
                                        <p:tgtEl>
                                          <p:spTgt spid="4"/>
                                        </p:tgtEl>
                                        <p:attrNameLst>
                                          <p:attrName>ppt_h</p:attrName>
                                        </p:attrNameLst>
                                      </p:cBhvr>
                                      <p:tavLst>
                                        <p:tav tm="0">
                                          <p:val>
                                            <p:strVal val="2/3*#ppt_h"/>
                                          </p:val>
                                        </p:tav>
                                        <p:tav tm="100000">
                                          <p:val>
                                            <p:strVal val="#ppt_h"/>
                                          </p:val>
                                        </p:tav>
                                      </p:tavLst>
                                    </p:anim>
                                  </p:childTnLst>
                                </p:cTn>
                              </p:par>
                              <p:par>
                                <p:cTn id="43" presetID="6" presetClass="entr" presetSubtype="3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circle(out)">
                                      <p:cBhvr>
                                        <p:cTn id="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jpg"/>
          <p:cNvPicPr>
            <a:picLocks noChangeAspect="1"/>
          </p:cNvPicPr>
          <p:nvPr/>
        </p:nvPicPr>
        <p:blipFill>
          <a:blip r:embed="rId2"/>
          <a:stretch>
            <a:fillRect/>
          </a:stretch>
        </p:blipFill>
        <p:spPr>
          <a:xfrm>
            <a:off x="0" y="13342"/>
            <a:ext cx="9144000" cy="6844658"/>
          </a:xfrm>
          <a:prstGeom prst="rect">
            <a:avLst/>
          </a:prstGeom>
        </p:spPr>
      </p:pic>
      <p:sp>
        <p:nvSpPr>
          <p:cNvPr id="6" name="5 Triángulo isósceles"/>
          <p:cNvSpPr/>
          <p:nvPr/>
        </p:nvSpPr>
        <p:spPr>
          <a:xfrm rot="5400000">
            <a:off x="-1143000" y="1143000"/>
            <a:ext cx="6858000" cy="4572000"/>
          </a:xfrm>
          <a:prstGeom prst="triangle">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chemeClr val="accent5">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chemeClr val="accent5">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accent5">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3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out)">
                                      <p:cBhvr>
                                        <p:cTn id="34" dur="2000"/>
                                        <p:tgtEl>
                                          <p:spTgt spid="14"/>
                                        </p:tgtEl>
                                      </p:cBhvr>
                                    </p:animEffect>
                                  </p:childTnLst>
                                </p:cTn>
                              </p:par>
                              <p:par>
                                <p:cTn id="35" presetID="4" presetClass="entr" presetSubtype="32"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out)">
                                      <p:cBhvr>
                                        <p:cTn id="37" dur="2000"/>
                                        <p:tgtEl>
                                          <p:spTgt spid="15"/>
                                        </p:tgtEl>
                                      </p:cBhvr>
                                    </p:animEffect>
                                  </p:childTnLst>
                                </p:cTn>
                              </p:par>
                              <p:par>
                                <p:cTn id="38" presetID="4" presetClass="entr" presetSubtype="32"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out)">
                                      <p:cBhvr>
                                        <p:cTn id="40" dur="2000"/>
                                        <p:tgtEl>
                                          <p:spTgt spid="16"/>
                                        </p:tgtEl>
                                      </p:cBhvr>
                                    </p:animEffect>
                                  </p:childTnLst>
                                </p:cTn>
                              </p:par>
                              <p:par>
                                <p:cTn id="41" presetID="4" presetClass="entr" presetSubtype="32"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out)">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16" presetClass="exit" presetSubtype="21" fill="hold" grpId="2" nodeType="withEffect">
                                  <p:stCondLst>
                                    <p:cond delay="0"/>
                                  </p:stCondLst>
                                  <p:childTnLst>
                                    <p:animEffect transition="out" filter="barn(inVertic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6" presetClass="exit" presetSubtype="26" fill="hold" grpId="2" nodeType="withEffect">
                                  <p:stCondLst>
                                    <p:cond delay="0"/>
                                  </p:stCondLst>
                                  <p:childTnLst>
                                    <p:animEffect transition="out" filter="barn(in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16" presetClass="exit" presetSubtype="26" fill="hold" grpId="2" nodeType="withEffect">
                                  <p:stCondLst>
                                    <p:cond delay="0"/>
                                  </p:stCondLst>
                                  <p:childTnLst>
                                    <p:animEffect transition="out" filter="barn(inHorizont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16" presetClass="exit" presetSubtype="21" fill="hold" grpId="2" nodeType="withEffect">
                                  <p:stCondLst>
                                    <p:cond delay="0"/>
                                  </p:stCondLst>
                                  <p:childTnLst>
                                    <p:animEffect transition="out" filter="barn(inVertic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4465"/>
            <a:ext cx="9144000" cy="6849070"/>
          </a:xfrm>
          <a:prstGeom prst="rect">
            <a:avLst/>
          </a:prstGeom>
        </p:spPr>
      </p:pic>
      <p:sp>
        <p:nvSpPr>
          <p:cNvPr id="6" name="5 Triángulo rectángulo"/>
          <p:cNvSpPr/>
          <p:nvPr/>
        </p:nvSpPr>
        <p:spPr>
          <a:xfrm>
            <a:off x="0" y="0"/>
            <a:ext cx="9144000" cy="6858000"/>
          </a:xfrm>
          <a:prstGeom prst="rtTriangle">
            <a:avLst/>
          </a:prstGeom>
          <a:solidFill>
            <a:schemeClr val="accent1">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86742"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500042"/>
            <a:ext cx="7858180" cy="5929354"/>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85852" y="1071546"/>
            <a:ext cx="6429388" cy="4786322"/>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40000"/>
              <a:lumOff val="6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y7iu.jpg"/>
          <p:cNvPicPr>
            <a:picLocks noChangeAspect="1"/>
          </p:cNvPicPr>
          <p:nvPr/>
        </p:nvPicPr>
        <p:blipFill>
          <a:blip r:embed="rId2"/>
          <a:stretch>
            <a:fillRect/>
          </a:stretch>
        </p:blipFill>
        <p:spPr>
          <a:xfrm>
            <a:off x="0" y="0"/>
            <a:ext cx="9144000" cy="6858000"/>
          </a:xfrm>
          <a:prstGeom prst="rect">
            <a:avLst/>
          </a:prstGeom>
          <a:blipFill dpi="0" rotWithShape="1">
            <a:blip r:embed="rId3"/>
            <a:srcRect/>
            <a:stretch>
              <a:fillRect/>
            </a:stretch>
          </a:blipFill>
        </p:spPr>
      </p:pic>
      <p:sp>
        <p:nvSpPr>
          <p:cNvPr id="22" name="21 Triángulo isósceles"/>
          <p:cNvSpPr/>
          <p:nvPr/>
        </p:nvSpPr>
        <p:spPr>
          <a:xfrm>
            <a:off x="0" y="3429000"/>
            <a:ext cx="2285984" cy="3429000"/>
          </a:xfrm>
          <a:prstGeom prst="triangle">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3500438"/>
            <a:ext cx="2214578" cy="3357562"/>
          </a:xfrm>
          <a:prstGeom prst="triangle">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786314" y="3500438"/>
            <a:ext cx="2143140" cy="3357562"/>
          </a:xfrm>
          <a:prstGeom prst="triangle">
            <a:avLst>
              <a:gd name="adj" fmla="val 48222"/>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7143768" y="3429000"/>
            <a:ext cx="2000232" cy="3429000"/>
          </a:xfrm>
          <a:prstGeom prst="triangle">
            <a:avLst>
              <a:gd name="adj" fmla="val 50952"/>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a:off x="0" y="0"/>
            <a:ext cx="2285952" cy="3500438"/>
          </a:xfrm>
          <a:prstGeom prst="flowChartMerge">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a:off x="2357422" y="0"/>
            <a:ext cx="2286016" cy="3500438"/>
          </a:xfrm>
          <a:prstGeom prst="flowChartMerge">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a:off x="4714876" y="0"/>
            <a:ext cx="2214578" cy="3500438"/>
          </a:xfrm>
          <a:prstGeom prst="flowChartMerge">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a:off x="7143768" y="0"/>
            <a:ext cx="2000232" cy="3500438"/>
          </a:xfrm>
          <a:prstGeom prst="flowChartMerge">
            <a:avLst/>
          </a:prstGeom>
          <a:gradFill flip="none" rotWithShape="1">
            <a:gsLst>
              <a:gs pos="0">
                <a:schemeClr val="bg2">
                  <a:lumMod val="60000"/>
                  <a:lumOff val="40000"/>
                </a:schemeClr>
              </a:gs>
              <a:gs pos="16000">
                <a:srgbClr val="00CCCC"/>
              </a:gs>
              <a:gs pos="47000">
                <a:srgbClr val="9999FF"/>
              </a:gs>
              <a:gs pos="60001">
                <a:srgbClr val="2E6792"/>
              </a:gs>
              <a:gs pos="71001">
                <a:srgbClr val="3333CC"/>
              </a:gs>
              <a:gs pos="81000">
                <a:srgbClr val="1170FF"/>
              </a:gs>
              <a:gs pos="100000">
                <a:srgbClr val="00669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1214414" y="0"/>
            <a:ext cx="2214578" cy="6858000"/>
          </a:xfrm>
          <a:prstGeom prst="diamond">
            <a:avLst/>
          </a:prstGeom>
          <a:gradFill flip="none" rotWithShape="1">
            <a:gsLst>
              <a:gs pos="38000">
                <a:srgbClr val="03D4A8">
                  <a:alpha val="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3643306" y="0"/>
            <a:ext cx="2071702" cy="6858000"/>
          </a:xfrm>
          <a:prstGeom prst="diamond">
            <a:avLst/>
          </a:prstGeom>
          <a:gradFill flip="none" rotWithShape="1">
            <a:gsLst>
              <a:gs pos="38000">
                <a:srgbClr val="03D4A8">
                  <a:alpha val="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5929322" y="0"/>
            <a:ext cx="2143140" cy="6858000"/>
          </a:xfrm>
          <a:prstGeom prst="diamond">
            <a:avLst/>
          </a:prstGeom>
          <a:gradFill flip="none" rotWithShape="1">
            <a:gsLst>
              <a:gs pos="38000">
                <a:srgbClr val="03D4A8">
                  <a:alpha val="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2000" fill="hold"/>
                                        <p:tgtEl>
                                          <p:spTgt spid="26"/>
                                        </p:tgtEl>
                                        <p:attrNameLst>
                                          <p:attrName>ppt_x</p:attrName>
                                        </p:attrNameLst>
                                      </p:cBhvr>
                                      <p:tavLst>
                                        <p:tav tm="0">
                                          <p:val>
                                            <p:strVal val="#ppt_x"/>
                                          </p:val>
                                        </p:tav>
                                        <p:tav tm="100000">
                                          <p:val>
                                            <p:strVal val="#ppt_x"/>
                                          </p:val>
                                        </p:tav>
                                      </p:tavLst>
                                    </p:anim>
                                    <p:anim calcmode="lin" valueType="num">
                                      <p:cBhvr additive="base">
                                        <p:cTn id="11" dur="2000" fill="hold"/>
                                        <p:tgtEl>
                                          <p:spTgt spid="2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2000" fill="hold"/>
                                        <p:tgtEl>
                                          <p:spTgt spid="27"/>
                                        </p:tgtEl>
                                        <p:attrNameLst>
                                          <p:attrName>ppt_x</p:attrName>
                                        </p:attrNameLst>
                                      </p:cBhvr>
                                      <p:tavLst>
                                        <p:tav tm="0">
                                          <p:val>
                                            <p:strVal val="#ppt_x"/>
                                          </p:val>
                                        </p:tav>
                                        <p:tav tm="100000">
                                          <p:val>
                                            <p:strVal val="#ppt_x"/>
                                          </p:val>
                                        </p:tav>
                                      </p:tavLst>
                                    </p:anim>
                                    <p:anim calcmode="lin" valueType="num">
                                      <p:cBhvr additive="base">
                                        <p:cTn id="15" dur="2000" fill="hold"/>
                                        <p:tgtEl>
                                          <p:spTgt spid="2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2000" fill="hold"/>
                                        <p:tgtEl>
                                          <p:spTgt spid="28"/>
                                        </p:tgtEl>
                                        <p:attrNameLst>
                                          <p:attrName>ppt_x</p:attrName>
                                        </p:attrNameLst>
                                      </p:cBhvr>
                                      <p:tavLst>
                                        <p:tav tm="0">
                                          <p:val>
                                            <p:strVal val="#ppt_x"/>
                                          </p:val>
                                        </p:tav>
                                        <p:tav tm="100000">
                                          <p:val>
                                            <p:strVal val="#ppt_x"/>
                                          </p:val>
                                        </p:tav>
                                      </p:tavLst>
                                    </p:anim>
                                    <p:anim calcmode="lin" valueType="num">
                                      <p:cBhvr additive="base">
                                        <p:cTn id="19" dur="2000" fill="hold"/>
                                        <p:tgtEl>
                                          <p:spTgt spid="2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2000" fill="hold"/>
                                        <p:tgtEl>
                                          <p:spTgt spid="29"/>
                                        </p:tgtEl>
                                        <p:attrNameLst>
                                          <p:attrName>ppt_x</p:attrName>
                                        </p:attrNameLst>
                                      </p:cBhvr>
                                      <p:tavLst>
                                        <p:tav tm="0">
                                          <p:val>
                                            <p:strVal val="#ppt_x"/>
                                          </p:val>
                                        </p:tav>
                                        <p:tav tm="100000">
                                          <p:val>
                                            <p:strVal val="#ppt_x"/>
                                          </p:val>
                                        </p:tav>
                                      </p:tavLst>
                                    </p:anim>
                                    <p:anim calcmode="lin" valueType="num">
                                      <p:cBhvr additive="base">
                                        <p:cTn id="23" dur="2000" fill="hold"/>
                                        <p:tgtEl>
                                          <p:spTgt spid="29"/>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ppt_x"/>
                                          </p:val>
                                        </p:tav>
                                        <p:tav tm="100000">
                                          <p:val>
                                            <p:strVal val="#ppt_x"/>
                                          </p:val>
                                        </p:tav>
                                      </p:tavLst>
                                    </p:anim>
                                    <p:anim calcmode="lin" valueType="num">
                                      <p:cBhvr additive="base">
                                        <p:cTn id="27" dur="2000" fill="hold"/>
                                        <p:tgtEl>
                                          <p:spTgt spid="22"/>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2000" fill="hold"/>
                                        <p:tgtEl>
                                          <p:spTgt spid="23"/>
                                        </p:tgtEl>
                                        <p:attrNameLst>
                                          <p:attrName>ppt_x</p:attrName>
                                        </p:attrNameLst>
                                      </p:cBhvr>
                                      <p:tavLst>
                                        <p:tav tm="0">
                                          <p:val>
                                            <p:strVal val="#ppt_x"/>
                                          </p:val>
                                        </p:tav>
                                        <p:tav tm="100000">
                                          <p:val>
                                            <p:strVal val="#ppt_x"/>
                                          </p:val>
                                        </p:tav>
                                      </p:tavLst>
                                    </p:anim>
                                    <p:anim calcmode="lin" valueType="num">
                                      <p:cBhvr additive="base">
                                        <p:cTn id="31" dur="2000" fill="hold"/>
                                        <p:tgtEl>
                                          <p:spTgt spid="2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2000" fill="hold"/>
                                        <p:tgtEl>
                                          <p:spTgt spid="24"/>
                                        </p:tgtEl>
                                        <p:attrNameLst>
                                          <p:attrName>ppt_x</p:attrName>
                                        </p:attrNameLst>
                                      </p:cBhvr>
                                      <p:tavLst>
                                        <p:tav tm="0">
                                          <p:val>
                                            <p:strVal val="#ppt_x"/>
                                          </p:val>
                                        </p:tav>
                                        <p:tav tm="100000">
                                          <p:val>
                                            <p:strVal val="#ppt_x"/>
                                          </p:val>
                                        </p:tav>
                                      </p:tavLst>
                                    </p:anim>
                                    <p:anim calcmode="lin" valueType="num">
                                      <p:cBhvr additive="base">
                                        <p:cTn id="35" dur="2000" fill="hold"/>
                                        <p:tgtEl>
                                          <p:spTgt spid="24"/>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2000" fill="hold"/>
                                        <p:tgtEl>
                                          <p:spTgt spid="25"/>
                                        </p:tgtEl>
                                        <p:attrNameLst>
                                          <p:attrName>ppt_x</p:attrName>
                                        </p:attrNameLst>
                                      </p:cBhvr>
                                      <p:tavLst>
                                        <p:tav tm="0">
                                          <p:val>
                                            <p:strVal val="#ppt_x"/>
                                          </p:val>
                                        </p:tav>
                                        <p:tav tm="100000">
                                          <p:val>
                                            <p:strVal val="#ppt_x"/>
                                          </p:val>
                                        </p:tav>
                                      </p:tavLst>
                                    </p:anim>
                                    <p:anim calcmode="lin" valueType="num">
                                      <p:cBhvr additive="base">
                                        <p:cTn id="39" dur="2000" fill="hold"/>
                                        <p:tgtEl>
                                          <p:spTgt spid="25"/>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diamond(in)">
                                      <p:cBhvr>
                                        <p:cTn id="42" dur="2000"/>
                                        <p:tgtEl>
                                          <p:spTgt spid="30"/>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diamond(in)">
                                      <p:cBhvr>
                                        <p:cTn id="45" dur="2000"/>
                                        <p:tgtEl>
                                          <p:spTgt spid="31"/>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diamond(in)">
                                      <p:cBhvr>
                                        <p:cTn id="48" dur="2000"/>
                                        <p:tgtEl>
                                          <p:spTgt spid="32"/>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26"/>
                                        </p:tgtEl>
                                        <p:attrNameLst>
                                          <p:attrName>ppt_x</p:attrName>
                                        </p:attrNameLst>
                                      </p:cBhvr>
                                      <p:tavLst>
                                        <p:tav tm="0">
                                          <p:val>
                                            <p:strVal val="ppt_x"/>
                                          </p:val>
                                        </p:tav>
                                        <p:tav tm="100000">
                                          <p:val>
                                            <p:strVal val="ppt_x"/>
                                          </p:val>
                                        </p:tav>
                                      </p:tavLst>
                                    </p:anim>
                                    <p:anim calcmode="lin" valueType="num">
                                      <p:cBhvr additive="base">
                                        <p:cTn id="52" dur="2000"/>
                                        <p:tgtEl>
                                          <p:spTgt spid="26"/>
                                        </p:tgtEl>
                                        <p:attrNameLst>
                                          <p:attrName>ppt_y</p:attrName>
                                        </p:attrNameLst>
                                      </p:cBhvr>
                                      <p:tavLst>
                                        <p:tav tm="0">
                                          <p:val>
                                            <p:strVal val="ppt_y"/>
                                          </p:val>
                                        </p:tav>
                                        <p:tav tm="100000">
                                          <p:val>
                                            <p:strVal val="1+ppt_h/2"/>
                                          </p:val>
                                        </p:tav>
                                      </p:tavLst>
                                    </p:anim>
                                    <p:set>
                                      <p:cBhvr>
                                        <p:cTn id="53" dur="1" fill="hold">
                                          <p:stCondLst>
                                            <p:cond delay="1999"/>
                                          </p:stCondLst>
                                        </p:cTn>
                                        <p:tgtEl>
                                          <p:spTgt spid="26"/>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27"/>
                                        </p:tgtEl>
                                        <p:attrNameLst>
                                          <p:attrName>ppt_x</p:attrName>
                                        </p:attrNameLst>
                                      </p:cBhvr>
                                      <p:tavLst>
                                        <p:tav tm="0">
                                          <p:val>
                                            <p:strVal val="ppt_x"/>
                                          </p:val>
                                        </p:tav>
                                        <p:tav tm="100000">
                                          <p:val>
                                            <p:strVal val="ppt_x"/>
                                          </p:val>
                                        </p:tav>
                                      </p:tavLst>
                                    </p:anim>
                                    <p:anim calcmode="lin" valueType="num">
                                      <p:cBhvr additive="base">
                                        <p:cTn id="56" dur="2000"/>
                                        <p:tgtEl>
                                          <p:spTgt spid="27"/>
                                        </p:tgtEl>
                                        <p:attrNameLst>
                                          <p:attrName>ppt_y</p:attrName>
                                        </p:attrNameLst>
                                      </p:cBhvr>
                                      <p:tavLst>
                                        <p:tav tm="0">
                                          <p:val>
                                            <p:strVal val="ppt_y"/>
                                          </p:val>
                                        </p:tav>
                                        <p:tav tm="100000">
                                          <p:val>
                                            <p:strVal val="1+ppt_h/2"/>
                                          </p:val>
                                        </p:tav>
                                      </p:tavLst>
                                    </p:anim>
                                    <p:set>
                                      <p:cBhvr>
                                        <p:cTn id="57" dur="1" fill="hold">
                                          <p:stCondLst>
                                            <p:cond delay="1999"/>
                                          </p:stCondLst>
                                        </p:cTn>
                                        <p:tgtEl>
                                          <p:spTgt spid="27"/>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28"/>
                                        </p:tgtEl>
                                        <p:attrNameLst>
                                          <p:attrName>ppt_x</p:attrName>
                                        </p:attrNameLst>
                                      </p:cBhvr>
                                      <p:tavLst>
                                        <p:tav tm="0">
                                          <p:val>
                                            <p:strVal val="ppt_x"/>
                                          </p:val>
                                        </p:tav>
                                        <p:tav tm="100000">
                                          <p:val>
                                            <p:strVal val="ppt_x"/>
                                          </p:val>
                                        </p:tav>
                                      </p:tavLst>
                                    </p:anim>
                                    <p:anim calcmode="lin" valueType="num">
                                      <p:cBhvr additive="base">
                                        <p:cTn id="60" dur="2000"/>
                                        <p:tgtEl>
                                          <p:spTgt spid="28"/>
                                        </p:tgtEl>
                                        <p:attrNameLst>
                                          <p:attrName>ppt_y</p:attrName>
                                        </p:attrNameLst>
                                      </p:cBhvr>
                                      <p:tavLst>
                                        <p:tav tm="0">
                                          <p:val>
                                            <p:strVal val="ppt_y"/>
                                          </p:val>
                                        </p:tav>
                                        <p:tav tm="100000">
                                          <p:val>
                                            <p:strVal val="1+ppt_h/2"/>
                                          </p:val>
                                        </p:tav>
                                      </p:tavLst>
                                    </p:anim>
                                    <p:set>
                                      <p:cBhvr>
                                        <p:cTn id="61" dur="1" fill="hold">
                                          <p:stCondLst>
                                            <p:cond delay="1999"/>
                                          </p:stCondLst>
                                        </p:cTn>
                                        <p:tgtEl>
                                          <p:spTgt spid="28"/>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29"/>
                                        </p:tgtEl>
                                        <p:attrNameLst>
                                          <p:attrName>ppt_x</p:attrName>
                                        </p:attrNameLst>
                                      </p:cBhvr>
                                      <p:tavLst>
                                        <p:tav tm="0">
                                          <p:val>
                                            <p:strVal val="ppt_x"/>
                                          </p:val>
                                        </p:tav>
                                        <p:tav tm="100000">
                                          <p:val>
                                            <p:strVal val="ppt_x"/>
                                          </p:val>
                                        </p:tav>
                                      </p:tavLst>
                                    </p:anim>
                                    <p:anim calcmode="lin" valueType="num">
                                      <p:cBhvr additive="base">
                                        <p:cTn id="64" dur="2000"/>
                                        <p:tgtEl>
                                          <p:spTgt spid="29"/>
                                        </p:tgtEl>
                                        <p:attrNameLst>
                                          <p:attrName>ppt_y</p:attrName>
                                        </p:attrNameLst>
                                      </p:cBhvr>
                                      <p:tavLst>
                                        <p:tav tm="0">
                                          <p:val>
                                            <p:strVal val="ppt_y"/>
                                          </p:val>
                                        </p:tav>
                                        <p:tav tm="100000">
                                          <p:val>
                                            <p:strVal val="1+ppt_h/2"/>
                                          </p:val>
                                        </p:tav>
                                      </p:tavLst>
                                    </p:anim>
                                    <p:set>
                                      <p:cBhvr>
                                        <p:cTn id="65" dur="1" fill="hold">
                                          <p:stCondLst>
                                            <p:cond delay="1999"/>
                                          </p:stCondLst>
                                        </p:cTn>
                                        <p:tgtEl>
                                          <p:spTgt spid="29"/>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22"/>
                                        </p:tgtEl>
                                        <p:attrNameLst>
                                          <p:attrName>ppt_x</p:attrName>
                                        </p:attrNameLst>
                                      </p:cBhvr>
                                      <p:tavLst>
                                        <p:tav tm="0">
                                          <p:val>
                                            <p:strVal val="ppt_x"/>
                                          </p:val>
                                        </p:tav>
                                        <p:tav tm="100000">
                                          <p:val>
                                            <p:strVal val="ppt_x"/>
                                          </p:val>
                                        </p:tav>
                                      </p:tavLst>
                                    </p:anim>
                                    <p:anim calcmode="lin" valueType="num">
                                      <p:cBhvr additive="base">
                                        <p:cTn id="68" dur="2000"/>
                                        <p:tgtEl>
                                          <p:spTgt spid="22"/>
                                        </p:tgtEl>
                                        <p:attrNameLst>
                                          <p:attrName>ppt_y</p:attrName>
                                        </p:attrNameLst>
                                      </p:cBhvr>
                                      <p:tavLst>
                                        <p:tav tm="0">
                                          <p:val>
                                            <p:strVal val="ppt_y"/>
                                          </p:val>
                                        </p:tav>
                                        <p:tav tm="100000">
                                          <p:val>
                                            <p:strVal val="0-ppt_h/2"/>
                                          </p:val>
                                        </p:tav>
                                      </p:tavLst>
                                    </p:anim>
                                    <p:set>
                                      <p:cBhvr>
                                        <p:cTn id="69" dur="1" fill="hold">
                                          <p:stCondLst>
                                            <p:cond delay="1999"/>
                                          </p:stCondLst>
                                        </p:cTn>
                                        <p:tgtEl>
                                          <p:spTgt spid="22"/>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23"/>
                                        </p:tgtEl>
                                        <p:attrNameLst>
                                          <p:attrName>ppt_x</p:attrName>
                                        </p:attrNameLst>
                                      </p:cBhvr>
                                      <p:tavLst>
                                        <p:tav tm="0">
                                          <p:val>
                                            <p:strVal val="ppt_x"/>
                                          </p:val>
                                        </p:tav>
                                        <p:tav tm="100000">
                                          <p:val>
                                            <p:strVal val="ppt_x"/>
                                          </p:val>
                                        </p:tav>
                                      </p:tavLst>
                                    </p:anim>
                                    <p:anim calcmode="lin" valueType="num">
                                      <p:cBhvr additive="base">
                                        <p:cTn id="72" dur="2000"/>
                                        <p:tgtEl>
                                          <p:spTgt spid="23"/>
                                        </p:tgtEl>
                                        <p:attrNameLst>
                                          <p:attrName>ppt_y</p:attrName>
                                        </p:attrNameLst>
                                      </p:cBhvr>
                                      <p:tavLst>
                                        <p:tav tm="0">
                                          <p:val>
                                            <p:strVal val="ppt_y"/>
                                          </p:val>
                                        </p:tav>
                                        <p:tav tm="100000">
                                          <p:val>
                                            <p:strVal val="0-ppt_h/2"/>
                                          </p:val>
                                        </p:tav>
                                      </p:tavLst>
                                    </p:anim>
                                    <p:set>
                                      <p:cBhvr>
                                        <p:cTn id="73" dur="1" fill="hold">
                                          <p:stCondLst>
                                            <p:cond delay="1999"/>
                                          </p:stCondLst>
                                        </p:cTn>
                                        <p:tgtEl>
                                          <p:spTgt spid="23"/>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24"/>
                                        </p:tgtEl>
                                        <p:attrNameLst>
                                          <p:attrName>ppt_x</p:attrName>
                                        </p:attrNameLst>
                                      </p:cBhvr>
                                      <p:tavLst>
                                        <p:tav tm="0">
                                          <p:val>
                                            <p:strVal val="ppt_x"/>
                                          </p:val>
                                        </p:tav>
                                        <p:tav tm="100000">
                                          <p:val>
                                            <p:strVal val="ppt_x"/>
                                          </p:val>
                                        </p:tav>
                                      </p:tavLst>
                                    </p:anim>
                                    <p:anim calcmode="lin" valueType="num">
                                      <p:cBhvr additive="base">
                                        <p:cTn id="76" dur="2000"/>
                                        <p:tgtEl>
                                          <p:spTgt spid="24"/>
                                        </p:tgtEl>
                                        <p:attrNameLst>
                                          <p:attrName>ppt_y</p:attrName>
                                        </p:attrNameLst>
                                      </p:cBhvr>
                                      <p:tavLst>
                                        <p:tav tm="0">
                                          <p:val>
                                            <p:strVal val="ppt_y"/>
                                          </p:val>
                                        </p:tav>
                                        <p:tav tm="100000">
                                          <p:val>
                                            <p:strVal val="0-ppt_h/2"/>
                                          </p:val>
                                        </p:tav>
                                      </p:tavLst>
                                    </p:anim>
                                    <p:set>
                                      <p:cBhvr>
                                        <p:cTn id="77" dur="1" fill="hold">
                                          <p:stCondLst>
                                            <p:cond delay="1999"/>
                                          </p:stCondLst>
                                        </p:cTn>
                                        <p:tgtEl>
                                          <p:spTgt spid="24"/>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25"/>
                                        </p:tgtEl>
                                        <p:attrNameLst>
                                          <p:attrName>ppt_x</p:attrName>
                                        </p:attrNameLst>
                                      </p:cBhvr>
                                      <p:tavLst>
                                        <p:tav tm="0">
                                          <p:val>
                                            <p:strVal val="ppt_x"/>
                                          </p:val>
                                        </p:tav>
                                        <p:tav tm="100000">
                                          <p:val>
                                            <p:strVal val="ppt_x"/>
                                          </p:val>
                                        </p:tav>
                                      </p:tavLst>
                                    </p:anim>
                                    <p:anim calcmode="lin" valueType="num">
                                      <p:cBhvr additive="base">
                                        <p:cTn id="80" dur="2000"/>
                                        <p:tgtEl>
                                          <p:spTgt spid="25"/>
                                        </p:tgtEl>
                                        <p:attrNameLst>
                                          <p:attrName>ppt_y</p:attrName>
                                        </p:attrNameLst>
                                      </p:cBhvr>
                                      <p:tavLst>
                                        <p:tav tm="0">
                                          <p:val>
                                            <p:strVal val="ppt_y"/>
                                          </p:val>
                                        </p:tav>
                                        <p:tav tm="100000">
                                          <p:val>
                                            <p:strVal val="0-ppt_h/2"/>
                                          </p:val>
                                        </p:tav>
                                      </p:tavLst>
                                    </p:anim>
                                    <p:set>
                                      <p:cBhvr>
                                        <p:cTn id="81" dur="1" fill="hold">
                                          <p:stCondLst>
                                            <p:cond delay="1999"/>
                                          </p:stCondLst>
                                        </p:cTn>
                                        <p:tgtEl>
                                          <p:spTgt spid="25"/>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30"/>
                                        </p:tgtEl>
                                      </p:cBhvr>
                                    </p:animEffect>
                                    <p:set>
                                      <p:cBhvr>
                                        <p:cTn id="84" dur="1" fill="hold">
                                          <p:stCondLst>
                                            <p:cond delay="1999"/>
                                          </p:stCondLst>
                                        </p:cTn>
                                        <p:tgtEl>
                                          <p:spTgt spid="30"/>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31"/>
                                        </p:tgtEl>
                                      </p:cBhvr>
                                    </p:animEffect>
                                    <p:set>
                                      <p:cBhvr>
                                        <p:cTn id="87" dur="1" fill="hold">
                                          <p:stCondLst>
                                            <p:cond delay="1999"/>
                                          </p:stCondLst>
                                        </p:cTn>
                                        <p:tgtEl>
                                          <p:spTgt spid="31"/>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32"/>
                                        </p:tgtEl>
                                      </p:cBhvr>
                                    </p:animEffect>
                                    <p:set>
                                      <p:cBhvr>
                                        <p:cTn id="90" dur="1" fill="hold">
                                          <p:stCondLst>
                                            <p:cond delay="1999"/>
                                          </p:stCondLst>
                                        </p:cTn>
                                        <p:tgtEl>
                                          <p:spTgt spid="32"/>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mh.jpg"/>
          <p:cNvPicPr>
            <a:picLocks noChangeAspect="1"/>
          </p:cNvPicPr>
          <p:nvPr/>
        </p:nvPicPr>
        <p:blipFill>
          <a:blip r:embed="rId2"/>
          <a:stretch>
            <a:fillRect/>
          </a:stretch>
        </p:blipFill>
        <p:spPr>
          <a:xfrm>
            <a:off x="0" y="0"/>
            <a:ext cx="9152930" cy="6858000"/>
          </a:xfrm>
          <a:prstGeom prst="rect">
            <a:avLst/>
          </a:prstGeom>
        </p:spPr>
      </p:pic>
      <p:sp>
        <p:nvSpPr>
          <p:cNvPr id="6" name="5 Triángulo isósceles"/>
          <p:cNvSpPr/>
          <p:nvPr/>
        </p:nvSpPr>
        <p:spPr>
          <a:xfrm>
            <a:off x="0" y="3429000"/>
            <a:ext cx="2285984" cy="3429000"/>
          </a:xfrm>
          <a:prstGeom prst="triangle">
            <a:avLst/>
          </a:prstGeom>
          <a:gradFill>
            <a:gsLst>
              <a:gs pos="37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a:gsLst>
              <a:gs pos="37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a:gsLst>
              <a:gs pos="37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a:gsLst>
              <a:gs pos="37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a:gsLst>
              <a:gs pos="24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a:gsLst>
              <a:gs pos="24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a:gsLst>
              <a:gs pos="24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a:gsLst>
              <a:gs pos="24000">
                <a:srgbClr val="219CD9">
                  <a:alpha val="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16"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fltVal val="0"/>
                                          </p:val>
                                        </p:tav>
                                        <p:tav tm="100000">
                                          <p:val>
                                            <p:strVal val="#ppt_w"/>
                                          </p:val>
                                        </p:tav>
                                      </p:tavLst>
                                    </p:anim>
                                    <p:anim calcmode="lin" valueType="num">
                                      <p:cBhvr>
                                        <p:cTn id="94" dur="2000" fill="hold"/>
                                        <p:tgtEl>
                                          <p:spTgt spid="4"/>
                                        </p:tgtEl>
                                        <p:attrNameLst>
                                          <p:attrName>ppt_h</p:attrName>
                                        </p:attrNameLst>
                                      </p:cBhvr>
                                      <p:tavLst>
                                        <p:tav tm="0">
                                          <p:val>
                                            <p:fltVal val="0"/>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8300780.JPG"/>
          <p:cNvPicPr>
            <a:picLocks noGrp="1" noChangeAspect="1"/>
          </p:cNvPicPr>
          <p:nvPr>
            <p:ph idx="1"/>
          </p:nvPr>
        </p:nvPicPr>
        <p:blipFill>
          <a:blip r:embed="rId2"/>
          <a:stretch>
            <a:fillRect/>
          </a:stretch>
        </p:blipFill>
        <p:spPr>
          <a:xfrm>
            <a:off x="0" y="0"/>
            <a:ext cx="9144000" cy="6858000"/>
          </a:xfrm>
        </p:spPr>
      </p:pic>
      <p:sp>
        <p:nvSpPr>
          <p:cNvPr id="6" name="5 Rectángulo"/>
          <p:cNvSpPr/>
          <p:nvPr/>
        </p:nvSpPr>
        <p:spPr>
          <a:xfrm>
            <a:off x="0" y="0"/>
            <a:ext cx="9144000" cy="6858000"/>
          </a:xfrm>
          <a:prstGeom prst="rect">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rgbClr val="0000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357166"/>
            <a:ext cx="6357982" cy="6072230"/>
          </a:xfrm>
          <a:prstGeom prst="diamond">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16" presetClass="entr" presetSubtype="4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Horizontal)">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_de_Zakynthos_Grecia.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0"/>
            <a:ext cx="9144000" cy="6858000"/>
          </a:xfrm>
          <a:prstGeom prst="diamond">
            <a:avLst/>
          </a:prstGeom>
          <a:gradFill flip="none" rotWithShape="1">
            <a:gsLst>
              <a:gs pos="44000">
                <a:srgbClr val="219CD9">
                  <a:shade val="30000"/>
                  <a:satMod val="115000"/>
                  <a:alpha val="0"/>
                </a:srgbClr>
              </a:gs>
              <a:gs pos="50000">
                <a:srgbClr val="219CD9">
                  <a:shade val="67500"/>
                  <a:satMod val="115000"/>
                </a:srgbClr>
              </a:gs>
              <a:gs pos="100000">
                <a:srgbClr val="219CD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928670"/>
            <a:ext cx="9144000" cy="4938722"/>
          </a:xfrm>
          <a:prstGeom prst="diamond">
            <a:avLst/>
          </a:prstGeom>
          <a:gradFill flip="none" rotWithShape="1">
            <a:gsLst>
              <a:gs pos="49000">
                <a:srgbClr val="2E61F2">
                  <a:shade val="30000"/>
                  <a:satMod val="115000"/>
                  <a:alpha val="0"/>
                </a:srgbClr>
              </a:gs>
              <a:gs pos="50000">
                <a:srgbClr val="2E61F2">
                  <a:shade val="67500"/>
                  <a:satMod val="115000"/>
                </a:srgbClr>
              </a:gs>
              <a:gs pos="100000">
                <a:srgbClr val="2E61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714488"/>
            <a:ext cx="9144000" cy="3305172"/>
          </a:xfrm>
          <a:prstGeom prst="diamond">
            <a:avLst/>
          </a:prstGeom>
          <a:gradFill flip="none" rotWithShape="1">
            <a:gsLst>
              <a:gs pos="0">
                <a:srgbClr val="219CD9">
                  <a:alpha val="18000"/>
                </a:srgbClr>
              </a:gs>
              <a:gs pos="50000">
                <a:schemeClr val="bg2">
                  <a:lumMod val="75000"/>
                  <a:shade val="67500"/>
                  <a:satMod val="115000"/>
                </a:schemeClr>
              </a:gs>
              <a:gs pos="100000">
                <a:schemeClr val="bg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2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2000"/>
                                        <p:tgtEl>
                                          <p:spTgt spid="5"/>
                                        </p:tgtEl>
                                      </p:cBhvr>
                                    </p:animEffect>
                                  </p:childTnLst>
                                </p:cTn>
                              </p:par>
                              <p:par>
                                <p:cTn id="17" presetID="16" presetClass="entr" presetSubtype="21"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2000"/>
                                        <p:tgtEl>
                                          <p:spTgt spid="5"/>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2000"/>
                                        <p:tgtEl>
                                          <p:spTgt spid="6"/>
                                        </p:tgtEl>
                                      </p:cBhvr>
                                    </p:animEffect>
                                  </p:childTnLst>
                                </p:cTn>
                              </p:par>
                              <p:par>
                                <p:cTn id="23" presetID="16" presetClass="entr" presetSubtype="21"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2000"/>
                                        <p:tgtEl>
                                          <p:spTgt spid="7"/>
                                        </p:tgtEl>
                                      </p:cBhvr>
                                    </p:animEffect>
                                  </p:childTnLst>
                                </p:cTn>
                              </p:par>
                              <p:par>
                                <p:cTn id="26" presetID="23" presetClass="entr" presetSubtype="16" fill="hold" grpId="2"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childTnLst>
                                </p:cTn>
                              </p:par>
                              <p:par>
                                <p:cTn id="30" presetID="23" presetClass="entr" presetSubtype="16" fill="hold" grpId="2"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2000" fill="hold"/>
                                        <p:tgtEl>
                                          <p:spTgt spid="6"/>
                                        </p:tgtEl>
                                        <p:attrNameLst>
                                          <p:attrName>ppt_w</p:attrName>
                                        </p:attrNameLst>
                                      </p:cBhvr>
                                      <p:tavLst>
                                        <p:tav tm="0">
                                          <p:val>
                                            <p:fltVal val="0"/>
                                          </p:val>
                                        </p:tav>
                                        <p:tav tm="100000">
                                          <p:val>
                                            <p:strVal val="#ppt_w"/>
                                          </p:val>
                                        </p:tav>
                                      </p:tavLst>
                                    </p:anim>
                                    <p:anim calcmode="lin" valueType="num">
                                      <p:cBhvr>
                                        <p:cTn id="33" dur="2000" fill="hold"/>
                                        <p:tgtEl>
                                          <p:spTgt spid="6"/>
                                        </p:tgtEl>
                                        <p:attrNameLst>
                                          <p:attrName>ppt_h</p:attrName>
                                        </p:attrNameLst>
                                      </p:cBhvr>
                                      <p:tavLst>
                                        <p:tav tm="0">
                                          <p:val>
                                            <p:fltVal val="0"/>
                                          </p:val>
                                        </p:tav>
                                        <p:tav tm="100000">
                                          <p:val>
                                            <p:strVal val="#ppt_h"/>
                                          </p:val>
                                        </p:tav>
                                      </p:tavLst>
                                    </p:anim>
                                  </p:childTnLst>
                                </p:cTn>
                              </p:par>
                              <p:par>
                                <p:cTn id="34" presetID="23" presetClass="entr" presetSubtype="16" fill="hold" grpId="2"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2000" fill="hold"/>
                                        <p:tgtEl>
                                          <p:spTgt spid="5"/>
                                        </p:tgtEl>
                                        <p:attrNameLst>
                                          <p:attrName>ppt_w</p:attrName>
                                        </p:attrNameLst>
                                      </p:cBhvr>
                                      <p:tavLst>
                                        <p:tav tm="0">
                                          <p:val>
                                            <p:fltVal val="0"/>
                                          </p:val>
                                        </p:tav>
                                        <p:tav tm="100000">
                                          <p:val>
                                            <p:strVal val="#ppt_w"/>
                                          </p:val>
                                        </p:tav>
                                      </p:tavLst>
                                    </p:anim>
                                    <p:anim calcmode="lin" valueType="num">
                                      <p:cBhvr>
                                        <p:cTn id="37" dur="2000" fill="hold"/>
                                        <p:tgtEl>
                                          <p:spTgt spid="5"/>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6" presetClass="exit" presetSubtype="32" fill="hold" grpId="3" nodeType="afterEffect">
                                  <p:stCondLst>
                                    <p:cond delay="0"/>
                                  </p:stCondLst>
                                  <p:childTnLst>
                                    <p:animEffect transition="out" filter="circle(out)">
                                      <p:cBhvr>
                                        <p:cTn id="40" dur="2000"/>
                                        <p:tgtEl>
                                          <p:spTgt spid="7"/>
                                        </p:tgtEl>
                                      </p:cBhvr>
                                    </p:animEffect>
                                    <p:set>
                                      <p:cBhvr>
                                        <p:cTn id="41" dur="1" fill="hold">
                                          <p:stCondLst>
                                            <p:cond delay="1999"/>
                                          </p:stCondLst>
                                        </p:cTn>
                                        <p:tgtEl>
                                          <p:spTgt spid="7"/>
                                        </p:tgtEl>
                                        <p:attrNameLst>
                                          <p:attrName>style.visibility</p:attrName>
                                        </p:attrNameLst>
                                      </p:cBhvr>
                                      <p:to>
                                        <p:strVal val="hidden"/>
                                      </p:to>
                                    </p:set>
                                  </p:childTnLst>
                                </p:cTn>
                              </p:par>
                              <p:par>
                                <p:cTn id="42" presetID="23" presetClass="exit" presetSubtype="32" fill="hold" grpId="3" nodeType="withEffect">
                                  <p:stCondLst>
                                    <p:cond delay="0"/>
                                  </p:stCondLst>
                                  <p:childTnLst>
                                    <p:anim calcmode="lin" valueType="num">
                                      <p:cBhvr>
                                        <p:cTn id="43" dur="2000"/>
                                        <p:tgtEl>
                                          <p:spTgt spid="6"/>
                                        </p:tgtEl>
                                        <p:attrNameLst>
                                          <p:attrName>ppt_w</p:attrName>
                                        </p:attrNameLst>
                                      </p:cBhvr>
                                      <p:tavLst>
                                        <p:tav tm="0">
                                          <p:val>
                                            <p:strVal val="ppt_w"/>
                                          </p:val>
                                        </p:tav>
                                        <p:tav tm="100000">
                                          <p:val>
                                            <p:fltVal val="0"/>
                                          </p:val>
                                        </p:tav>
                                      </p:tavLst>
                                    </p:anim>
                                    <p:anim calcmode="lin" valueType="num">
                                      <p:cBhvr>
                                        <p:cTn id="44" dur="2000"/>
                                        <p:tgtEl>
                                          <p:spTgt spid="6"/>
                                        </p:tgtEl>
                                        <p:attrNameLst>
                                          <p:attrName>ppt_h</p:attrName>
                                        </p:attrNameLst>
                                      </p:cBhvr>
                                      <p:tavLst>
                                        <p:tav tm="0">
                                          <p:val>
                                            <p:strVal val="ppt_h"/>
                                          </p:val>
                                        </p:tav>
                                        <p:tav tm="100000">
                                          <p:val>
                                            <p:fltVal val="0"/>
                                          </p:val>
                                        </p:tav>
                                      </p:tavLst>
                                    </p:anim>
                                    <p:set>
                                      <p:cBhvr>
                                        <p:cTn id="45" dur="1" fill="hold">
                                          <p:stCondLst>
                                            <p:cond delay="1999"/>
                                          </p:stCondLst>
                                        </p:cTn>
                                        <p:tgtEl>
                                          <p:spTgt spid="6"/>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2000"/>
                                        <p:tgtEl>
                                          <p:spTgt spid="5"/>
                                        </p:tgtEl>
                                        <p:attrNameLst>
                                          <p:attrName>ppt_w</p:attrName>
                                        </p:attrNameLst>
                                      </p:cBhvr>
                                      <p:tavLst>
                                        <p:tav tm="0">
                                          <p:val>
                                            <p:strVal val="ppt_w"/>
                                          </p:val>
                                        </p:tav>
                                        <p:tav tm="100000">
                                          <p:val>
                                            <p:fltVal val="0"/>
                                          </p:val>
                                        </p:tav>
                                      </p:tavLst>
                                    </p:anim>
                                    <p:anim calcmode="lin" valueType="num">
                                      <p:cBhvr>
                                        <p:cTn id="48" dur="2000"/>
                                        <p:tgtEl>
                                          <p:spTgt spid="5"/>
                                        </p:tgtEl>
                                        <p:attrNameLst>
                                          <p:attrName>ppt_h</p:attrName>
                                        </p:attrNameLst>
                                      </p:cBhvr>
                                      <p:tavLst>
                                        <p:tav tm="0">
                                          <p:val>
                                            <p:strVal val="ppt_h"/>
                                          </p:val>
                                        </p:tav>
                                        <p:tav tm="100000">
                                          <p:val>
                                            <p:fltVal val="0"/>
                                          </p:val>
                                        </p:tav>
                                      </p:tavLst>
                                    </p:anim>
                                    <p:set>
                                      <p:cBhvr>
                                        <p:cTn id="49" dur="1" fill="hold">
                                          <p:stCondLst>
                                            <p:cond delay="1999"/>
                                          </p:stCondLst>
                                        </p:cTn>
                                        <p:tgtEl>
                                          <p:spTgt spid="5"/>
                                        </p:tgtEl>
                                        <p:attrNameLst>
                                          <p:attrName>style.visibility</p:attrName>
                                        </p:attrNameLst>
                                      </p:cBhvr>
                                      <p:to>
                                        <p:strVal val="hidden"/>
                                      </p:to>
                                    </p:set>
                                  </p:childTnLst>
                                </p:cTn>
                              </p:par>
                              <p:par>
                                <p:cTn id="50" presetID="16" presetClass="exit" presetSubtype="37" fill="hold" grpId="4" nodeType="withEffect">
                                  <p:stCondLst>
                                    <p:cond delay="0"/>
                                  </p:stCondLst>
                                  <p:childTnLst>
                                    <p:animEffect transition="out" filter="barn(outVertical)">
                                      <p:cBhvr>
                                        <p:cTn id="51" dur="2000"/>
                                        <p:tgtEl>
                                          <p:spTgt spid="5"/>
                                        </p:tgtEl>
                                      </p:cBhvr>
                                    </p:animEffect>
                                    <p:set>
                                      <p:cBhvr>
                                        <p:cTn id="52" dur="1" fill="hold">
                                          <p:stCondLst>
                                            <p:cond delay="1999"/>
                                          </p:stCondLst>
                                        </p:cTn>
                                        <p:tgtEl>
                                          <p:spTgt spid="5"/>
                                        </p:tgtEl>
                                        <p:attrNameLst>
                                          <p:attrName>style.visibility</p:attrName>
                                        </p:attrNameLst>
                                      </p:cBhvr>
                                      <p:to>
                                        <p:strVal val="hidden"/>
                                      </p:to>
                                    </p:set>
                                  </p:childTnLst>
                                </p:cTn>
                              </p:par>
                              <p:par>
                                <p:cTn id="53" presetID="16" presetClass="exit" presetSubtype="37" fill="hold" grpId="4" nodeType="withEffect">
                                  <p:stCondLst>
                                    <p:cond delay="0"/>
                                  </p:stCondLst>
                                  <p:childTnLst>
                                    <p:animEffect transition="out" filter="barn(outVertical)">
                                      <p:cBhvr>
                                        <p:cTn id="54" dur="2000"/>
                                        <p:tgtEl>
                                          <p:spTgt spid="6"/>
                                        </p:tgtEl>
                                      </p:cBhvr>
                                    </p:animEffect>
                                    <p:set>
                                      <p:cBhvr>
                                        <p:cTn id="55" dur="1" fill="hold">
                                          <p:stCondLst>
                                            <p:cond delay="1999"/>
                                          </p:stCondLst>
                                        </p:cTn>
                                        <p:tgtEl>
                                          <p:spTgt spid="6"/>
                                        </p:tgtEl>
                                        <p:attrNameLst>
                                          <p:attrName>style.visibility</p:attrName>
                                        </p:attrNameLst>
                                      </p:cBhvr>
                                      <p:to>
                                        <p:strVal val="hidden"/>
                                      </p:to>
                                    </p:set>
                                  </p:childTnLst>
                                </p:cTn>
                              </p:par>
                              <p:par>
                                <p:cTn id="56" presetID="16" presetClass="exit" presetSubtype="37" fill="hold" grpId="5" nodeType="withEffect">
                                  <p:stCondLst>
                                    <p:cond delay="0"/>
                                  </p:stCondLst>
                                  <p:childTnLst>
                                    <p:animEffect transition="out" filter="barn(outVertical)">
                                      <p:cBhvr>
                                        <p:cTn id="57" dur="2000"/>
                                        <p:tgtEl>
                                          <p:spTgt spid="5"/>
                                        </p:tgtEl>
                                      </p:cBhvr>
                                    </p:animEffect>
                                    <p:set>
                                      <p:cBhvr>
                                        <p:cTn id="58" dur="1" fill="hold">
                                          <p:stCondLst>
                                            <p:cond delay="1999"/>
                                          </p:stCondLst>
                                        </p:cTn>
                                        <p:tgtEl>
                                          <p:spTgt spid="5"/>
                                        </p:tgtEl>
                                        <p:attrNameLst>
                                          <p:attrName>style.visibility</p:attrName>
                                        </p:attrNameLst>
                                      </p:cBhvr>
                                      <p:to>
                                        <p:strVal val="hidden"/>
                                      </p:to>
                                    </p:set>
                                  </p:childTnLst>
                                </p:cTn>
                              </p:par>
                              <p:par>
                                <p:cTn id="59" presetID="23" presetClass="entr" presetSubtype="27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p:val>
                                            <p:strVal val="2/3*#ppt_w"/>
                                          </p:val>
                                        </p:tav>
                                        <p:tav tm="100000">
                                          <p:val>
                                            <p:strVal val="#ppt_w"/>
                                          </p:val>
                                        </p:tav>
                                      </p:tavLst>
                                    </p:anim>
                                    <p:anim calcmode="lin" valueType="num">
                                      <p:cBhvr>
                                        <p:cTn id="62" dur="2000" fill="hold"/>
                                        <p:tgtEl>
                                          <p:spTgt spid="4"/>
                                        </p:tgtEl>
                                        <p:attrNameLst>
                                          <p:attrName>ppt_h</p:attrName>
                                        </p:attrNameLst>
                                      </p:cBhvr>
                                      <p:tavLst>
                                        <p:tav tm="0">
                                          <p:val>
                                            <p:strVal val="2/3*#ppt_h"/>
                                          </p:val>
                                        </p:tav>
                                        <p:tav tm="100000">
                                          <p:val>
                                            <p:strVal val="#ppt_h"/>
                                          </p:val>
                                        </p:tav>
                                      </p:tavLst>
                                    </p:anim>
                                  </p:childTnLst>
                                </p:cTn>
                              </p:par>
                              <p:par>
                                <p:cTn id="63" presetID="8" presetClass="entr" presetSubtype="3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diamond(out)">
                                      <p:cBhvr>
                                        <p:cTn id="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7" grpId="0" animBg="1"/>
      <p:bldP spid="7" grpId="1" animBg="1"/>
      <p:bldP spid="7" grpId="2" animBg="1"/>
      <p:bldP spid="7" grpId="3"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3"/>
          <a:stretch>
            <a:fillRect/>
          </a:stretch>
        </p:blipFill>
        <p:spPr>
          <a:xfrm>
            <a:off x="0" y="10016"/>
            <a:ext cx="9144000" cy="6837967"/>
          </a:xfrm>
          <a:prstGeom prst="rect">
            <a:avLst/>
          </a:prstGeom>
        </p:spPr>
      </p:pic>
      <p:sp>
        <p:nvSpPr>
          <p:cNvPr id="6" name="5 Anillo"/>
          <p:cNvSpPr/>
          <p:nvPr/>
        </p:nvSpPr>
        <p:spPr>
          <a:xfrm>
            <a:off x="1003860" y="0"/>
            <a:ext cx="7068602" cy="6858000"/>
          </a:xfrm>
          <a:prstGeom prst="donut">
            <a:avLst>
              <a:gd name="adj" fmla="val 2017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357422" y="1285860"/>
            <a:ext cx="4429156" cy="4214842"/>
          </a:xfrm>
          <a:prstGeom prst="donut">
            <a:avLst>
              <a:gd name="adj" fmla="val 28194"/>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500430" y="2357430"/>
            <a:ext cx="2143140" cy="2000264"/>
          </a:xfrm>
          <a:prstGeom prst="donut">
            <a:avLst>
              <a:gd name="adj" fmla="val 37391"/>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2000"/>
                                        <p:tgtEl>
                                          <p:spTgt spid="8"/>
                                        </p:tgtEl>
                                      </p:cBhvr>
                                    </p:animEffect>
                                  </p:childTnLst>
                                </p:cTn>
                              </p:par>
                              <p:par>
                                <p:cTn id="17" presetID="8" presetClass="emph" presetSubtype="0" fill="hold" grpId="1" nodeType="withEffect">
                                  <p:stCondLst>
                                    <p:cond delay="0"/>
                                  </p:stCondLst>
                                  <p:childTnLst>
                                    <p:animRot by="21600000">
                                      <p:cBhvr>
                                        <p:cTn id="18" dur="2000" fill="hold"/>
                                        <p:tgtEl>
                                          <p:spTgt spid="6"/>
                                        </p:tgtEl>
                                        <p:attrNameLst>
                                          <p:attrName>r</p:attrName>
                                        </p:attrNameLst>
                                      </p:cBhvr>
                                    </p:animRot>
                                  </p:childTnLst>
                                </p:cTn>
                              </p:par>
                              <p:par>
                                <p:cTn id="19" presetID="8" presetClass="emph" presetSubtype="0" fill="hold" grpId="1"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8"/>
                                        </p:tgtEl>
                                        <p:attrNameLst>
                                          <p:attrName>r</p:attrName>
                                        </p:attrNameLst>
                                      </p:cBhvr>
                                    </p:animRot>
                                  </p:childTnLst>
                                </p:cTn>
                              </p:par>
                            </p:childTnLst>
                          </p:cTn>
                        </p:par>
                        <p:par>
                          <p:cTn id="23" fill="hold">
                            <p:stCondLst>
                              <p:cond delay="2000"/>
                            </p:stCondLst>
                            <p:childTnLst>
                              <p:par>
                                <p:cTn id="24" presetID="13" presetClass="exit" presetSubtype="32" fill="hold" grpId="2" nodeType="afterEffect">
                                  <p:stCondLst>
                                    <p:cond delay="0"/>
                                  </p:stCondLst>
                                  <p:childTnLst>
                                    <p:animEffect transition="out" filter="plus(out)">
                                      <p:cBhvr>
                                        <p:cTn id="25" dur="2000"/>
                                        <p:tgtEl>
                                          <p:spTgt spid="6"/>
                                        </p:tgtEl>
                                      </p:cBhvr>
                                    </p:animEffect>
                                    <p:set>
                                      <p:cBhvr>
                                        <p:cTn id="26" dur="1" fill="hold">
                                          <p:stCondLst>
                                            <p:cond delay="1999"/>
                                          </p:stCondLst>
                                        </p:cTn>
                                        <p:tgtEl>
                                          <p:spTgt spid="6"/>
                                        </p:tgtEl>
                                        <p:attrNameLst>
                                          <p:attrName>style.visibility</p:attrName>
                                        </p:attrNameLst>
                                      </p:cBhvr>
                                      <p:to>
                                        <p:strVal val="hidden"/>
                                      </p:to>
                                    </p:set>
                                  </p:childTnLst>
                                </p:cTn>
                              </p:par>
                              <p:par>
                                <p:cTn id="27" presetID="13" presetClass="exit" presetSubtype="32" fill="hold" grpId="2" nodeType="withEffect">
                                  <p:stCondLst>
                                    <p:cond delay="0"/>
                                  </p:stCondLst>
                                  <p:childTnLst>
                                    <p:animEffect transition="out" filter="plus(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13" presetClass="exit" presetSubtype="32" fill="hold" grpId="2" nodeType="withEffect">
                                  <p:stCondLst>
                                    <p:cond delay="0"/>
                                  </p:stCondLst>
                                  <p:childTnLst>
                                    <p:animEffect transition="out" filter="plus(out)">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par>
                                <p:cTn id="33" presetID="23" presetClass="exit" presetSubtype="288" fill="hold" grpId="3" nodeType="withEffect">
                                  <p:stCondLst>
                                    <p:cond delay="0"/>
                                  </p:stCondLst>
                                  <p:childTnLst>
                                    <p:anim calcmode="lin" valueType="num">
                                      <p:cBhvr>
                                        <p:cTn id="34" dur="2000"/>
                                        <p:tgtEl>
                                          <p:spTgt spid="6"/>
                                        </p:tgtEl>
                                        <p:attrNameLst>
                                          <p:attrName>ppt_w</p:attrName>
                                        </p:attrNameLst>
                                      </p:cBhvr>
                                      <p:tavLst>
                                        <p:tav tm="0">
                                          <p:val>
                                            <p:strVal val="ppt_w"/>
                                          </p:val>
                                        </p:tav>
                                        <p:tav tm="100000">
                                          <p:val>
                                            <p:strVal val="2/3*ppt_w"/>
                                          </p:val>
                                        </p:tav>
                                      </p:tavLst>
                                    </p:anim>
                                    <p:anim calcmode="lin" valueType="num">
                                      <p:cBhvr>
                                        <p:cTn id="35" dur="2000"/>
                                        <p:tgtEl>
                                          <p:spTgt spid="6"/>
                                        </p:tgtEl>
                                        <p:attrNameLst>
                                          <p:attrName>ppt_h</p:attrName>
                                        </p:attrNameLst>
                                      </p:cBhvr>
                                      <p:tavLst>
                                        <p:tav tm="0">
                                          <p:val>
                                            <p:strVal val="ppt_h"/>
                                          </p:val>
                                        </p:tav>
                                        <p:tav tm="100000">
                                          <p:val>
                                            <p:strVal val="2/3*ppt_h"/>
                                          </p:val>
                                        </p:tav>
                                      </p:tavLst>
                                    </p:anim>
                                    <p:set>
                                      <p:cBhvr>
                                        <p:cTn id="36" dur="1" fill="hold">
                                          <p:stCondLst>
                                            <p:cond delay="1999"/>
                                          </p:stCondLst>
                                        </p:cTn>
                                        <p:tgtEl>
                                          <p:spTgt spid="6"/>
                                        </p:tgtEl>
                                        <p:attrNameLst>
                                          <p:attrName>style.visibility</p:attrName>
                                        </p:attrNameLst>
                                      </p:cBhvr>
                                      <p:to>
                                        <p:strVal val="hidden"/>
                                      </p:to>
                                    </p:set>
                                  </p:childTnLst>
                                </p:cTn>
                              </p:par>
                              <p:par>
                                <p:cTn id="37" presetID="23" presetClass="exit" presetSubtype="288" fill="hold" grpId="3" nodeType="withEffect">
                                  <p:stCondLst>
                                    <p:cond delay="0"/>
                                  </p:stCondLst>
                                  <p:childTnLst>
                                    <p:anim calcmode="lin" valueType="num">
                                      <p:cBhvr>
                                        <p:cTn id="38" dur="2000"/>
                                        <p:tgtEl>
                                          <p:spTgt spid="7"/>
                                        </p:tgtEl>
                                        <p:attrNameLst>
                                          <p:attrName>ppt_w</p:attrName>
                                        </p:attrNameLst>
                                      </p:cBhvr>
                                      <p:tavLst>
                                        <p:tav tm="0">
                                          <p:val>
                                            <p:strVal val="ppt_w"/>
                                          </p:val>
                                        </p:tav>
                                        <p:tav tm="100000">
                                          <p:val>
                                            <p:strVal val="2/3*ppt_w"/>
                                          </p:val>
                                        </p:tav>
                                      </p:tavLst>
                                    </p:anim>
                                    <p:anim calcmode="lin" valueType="num">
                                      <p:cBhvr>
                                        <p:cTn id="39" dur="2000"/>
                                        <p:tgtEl>
                                          <p:spTgt spid="7"/>
                                        </p:tgtEl>
                                        <p:attrNameLst>
                                          <p:attrName>ppt_h</p:attrName>
                                        </p:attrNameLst>
                                      </p:cBhvr>
                                      <p:tavLst>
                                        <p:tav tm="0">
                                          <p:val>
                                            <p:strVal val="ppt_h"/>
                                          </p:val>
                                        </p:tav>
                                        <p:tav tm="100000">
                                          <p:val>
                                            <p:strVal val="2/3*ppt_h"/>
                                          </p:val>
                                        </p:tav>
                                      </p:tavLst>
                                    </p:anim>
                                    <p:set>
                                      <p:cBhvr>
                                        <p:cTn id="40" dur="1" fill="hold">
                                          <p:stCondLst>
                                            <p:cond delay="1999"/>
                                          </p:stCondLst>
                                        </p:cTn>
                                        <p:tgtEl>
                                          <p:spTgt spid="7"/>
                                        </p:tgtEl>
                                        <p:attrNameLst>
                                          <p:attrName>style.visibility</p:attrName>
                                        </p:attrNameLst>
                                      </p:cBhvr>
                                      <p:to>
                                        <p:strVal val="hidden"/>
                                      </p:to>
                                    </p:set>
                                  </p:childTnLst>
                                </p:cTn>
                              </p:par>
                              <p:par>
                                <p:cTn id="41" presetID="23" presetClass="exit" presetSubtype="288" fill="hold" grpId="3" nodeType="withEffect">
                                  <p:stCondLst>
                                    <p:cond delay="0"/>
                                  </p:stCondLst>
                                  <p:childTnLst>
                                    <p:anim calcmode="lin" valueType="num">
                                      <p:cBhvr>
                                        <p:cTn id="42" dur="2000"/>
                                        <p:tgtEl>
                                          <p:spTgt spid="8"/>
                                        </p:tgtEl>
                                        <p:attrNameLst>
                                          <p:attrName>ppt_w</p:attrName>
                                        </p:attrNameLst>
                                      </p:cBhvr>
                                      <p:tavLst>
                                        <p:tav tm="0">
                                          <p:val>
                                            <p:strVal val="ppt_w"/>
                                          </p:val>
                                        </p:tav>
                                        <p:tav tm="100000">
                                          <p:val>
                                            <p:strVal val="2/3*ppt_w"/>
                                          </p:val>
                                        </p:tav>
                                      </p:tavLst>
                                    </p:anim>
                                    <p:anim calcmode="lin" valueType="num">
                                      <p:cBhvr>
                                        <p:cTn id="43" dur="2000"/>
                                        <p:tgtEl>
                                          <p:spTgt spid="8"/>
                                        </p:tgtEl>
                                        <p:attrNameLst>
                                          <p:attrName>ppt_h</p:attrName>
                                        </p:attrNameLst>
                                      </p:cBhvr>
                                      <p:tavLst>
                                        <p:tav tm="0">
                                          <p:val>
                                            <p:strVal val="ppt_h"/>
                                          </p:val>
                                        </p:tav>
                                        <p:tav tm="100000">
                                          <p:val>
                                            <p:strVal val="2/3*ppt_h"/>
                                          </p:val>
                                        </p:tav>
                                      </p:tavLst>
                                    </p:anim>
                                    <p:set>
                                      <p:cBhvr>
                                        <p:cTn id="44" dur="1" fill="hold">
                                          <p:stCondLst>
                                            <p:cond delay="1999"/>
                                          </p:stCondLst>
                                        </p:cTn>
                                        <p:tgtEl>
                                          <p:spTgt spid="8"/>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6"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circle(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3"/>
          <a:stretch>
            <a:fillRect/>
          </a:stretch>
        </p:blipFill>
        <p:spPr>
          <a:xfrm>
            <a:off x="0" y="6684"/>
            <a:ext cx="9144000" cy="6844632"/>
          </a:xfrm>
          <a:prstGeom prst="rect">
            <a:avLst/>
          </a:prstGeom>
        </p:spPr>
      </p:pic>
      <p:sp>
        <p:nvSpPr>
          <p:cNvPr id="6" name="5 Rectángulo"/>
          <p:cNvSpPr/>
          <p:nvPr/>
        </p:nvSpPr>
        <p:spPr>
          <a:xfrm>
            <a:off x="0" y="0"/>
            <a:ext cx="9144000" cy="6858000"/>
          </a:xfrm>
          <a:prstGeom prst="rect">
            <a:avLst/>
          </a:prstGeom>
          <a:solidFill>
            <a:schemeClr val="bg1">
              <a:lumMod val="65000"/>
              <a:lumOff val="3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bg1">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54000">
                <a:schemeClr val="bg1">
                  <a:lumMod val="85000"/>
                  <a:lumOff val="15000"/>
                  <a:alpha val="41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childTnLst>
                          </p:cTn>
                        </p:par>
                        <p:par>
                          <p:cTn id="14" fill="hold">
                            <p:stCondLst>
                              <p:cond delay="2000"/>
                            </p:stCondLst>
                            <p:childTnLst>
                              <p:par>
                                <p:cTn id="15" presetID="13" presetClass="exit" presetSubtype="32" fill="hold" grpId="1" nodeType="afterEffect">
                                  <p:stCondLst>
                                    <p:cond delay="0"/>
                                  </p:stCondLst>
                                  <p:childTnLst>
                                    <p:animEffect transition="out" filter="plus(out)">
                                      <p:cBhvr>
                                        <p:cTn id="16" dur="2000"/>
                                        <p:tgtEl>
                                          <p:spTgt spid="6"/>
                                        </p:tgtEl>
                                      </p:cBhvr>
                                    </p:animEffect>
                                    <p:set>
                                      <p:cBhvr>
                                        <p:cTn id="17" dur="1" fill="hold">
                                          <p:stCondLst>
                                            <p:cond delay="1999"/>
                                          </p:stCondLst>
                                        </p:cTn>
                                        <p:tgtEl>
                                          <p:spTgt spid="6"/>
                                        </p:tgtEl>
                                        <p:attrNameLst>
                                          <p:attrName>style.visibility</p:attrName>
                                        </p:attrNameLst>
                                      </p:cBhvr>
                                      <p:to>
                                        <p:strVal val="hidden"/>
                                      </p:to>
                                    </p:set>
                                  </p:childTnLst>
                                </p:cTn>
                              </p:par>
                              <p:par>
                                <p:cTn id="18" presetID="4"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ox(in)">
                                      <p:cBhvr>
                                        <p:cTn id="20" dur="2000"/>
                                        <p:tgtEl>
                                          <p:spTgt spid="8"/>
                                        </p:tgtEl>
                                      </p:cBhvr>
                                    </p:animEffec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58000"/>
          </a:xfrm>
          <a:prstGeom prst="rect">
            <a:avLst/>
          </a:prstGeom>
        </p:spPr>
      </p:pic>
      <p:sp>
        <p:nvSpPr>
          <p:cNvPr id="6" name="5 Trapecio"/>
          <p:cNvSpPr/>
          <p:nvPr/>
        </p:nvSpPr>
        <p:spPr>
          <a:xfrm>
            <a:off x="0" y="4000504"/>
            <a:ext cx="9144000" cy="2857496"/>
          </a:xfrm>
          <a:prstGeom prst="trapezoid">
            <a:avLst>
              <a:gd name="adj" fmla="val 95130"/>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2857496"/>
          </a:xfrm>
          <a:prstGeom prst="trapezoid">
            <a:avLst>
              <a:gd name="adj" fmla="val 93618"/>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071694" y="2071694"/>
            <a:ext cx="6858000" cy="2714612"/>
          </a:xfrm>
          <a:prstGeom prst="trapezoid">
            <a:avLst>
              <a:gd name="adj" fmla="val 106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4357694" y="2071694"/>
            <a:ext cx="6858000" cy="2714612"/>
          </a:xfrm>
          <a:prstGeom prst="trapezoid">
            <a:avLst>
              <a:gd name="adj" fmla="val 10514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flipV="1">
            <a:off x="1285852" y="500042"/>
            <a:ext cx="6715172" cy="1785950"/>
          </a:xfrm>
          <a:prstGeom prst="trapezoid">
            <a:avLst>
              <a:gd name="adj" fmla="val 93618"/>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1000100" y="4357694"/>
            <a:ext cx="7072362" cy="1928826"/>
          </a:xfrm>
          <a:prstGeom prst="trapezoid">
            <a:avLst>
              <a:gd name="adj" fmla="val 106573"/>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1259725" y="2474115"/>
            <a:ext cx="5295912" cy="2062146"/>
          </a:xfrm>
          <a:prstGeom prst="trapezoid">
            <a:avLst>
              <a:gd name="adj" fmla="val 106570"/>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6200000">
            <a:off x="4933964" y="2352656"/>
            <a:ext cx="5562616" cy="2143140"/>
          </a:xfrm>
          <a:prstGeom prst="trapezoid">
            <a:avLst>
              <a:gd name="adj" fmla="val 105146"/>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2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childTnLst>
                          </p:cTn>
                        </p:par>
                        <p:par>
                          <p:cTn id="32" fill="hold">
                            <p:stCondLst>
                              <p:cond delay="2000"/>
                            </p:stCondLst>
                            <p:childTnLst>
                              <p:par>
                                <p:cTn id="33" presetID="4" presetClass="exit" presetSubtype="16" fill="hold" grpId="1" nodeType="afterEffect">
                                  <p:stCondLst>
                                    <p:cond delay="0"/>
                                  </p:stCondLst>
                                  <p:childTnLst>
                                    <p:animEffect transition="out" filter="box(in)">
                                      <p:cBhvr>
                                        <p:cTn id="34" dur="2000"/>
                                        <p:tgtEl>
                                          <p:spTgt spid="10"/>
                                        </p:tgtEl>
                                      </p:cBhvr>
                                    </p:animEffect>
                                    <p:set>
                                      <p:cBhvr>
                                        <p:cTn id="35" dur="1" fill="hold">
                                          <p:stCondLst>
                                            <p:cond delay="1999"/>
                                          </p:stCondLst>
                                        </p:cTn>
                                        <p:tgtEl>
                                          <p:spTgt spid="10"/>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2000"/>
                                        <p:tgtEl>
                                          <p:spTgt spid="13"/>
                                        </p:tgtEl>
                                      </p:cBhvr>
                                    </p:animEffect>
                                    <p:set>
                                      <p:cBhvr>
                                        <p:cTn id="38" dur="1" fill="hold">
                                          <p:stCondLst>
                                            <p:cond delay="1999"/>
                                          </p:stCondLst>
                                        </p:cTn>
                                        <p:tgtEl>
                                          <p:spTgt spid="13"/>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2000"/>
                                        <p:tgtEl>
                                          <p:spTgt spid="11"/>
                                        </p:tgtEl>
                                      </p:cBhvr>
                                    </p:animEffect>
                                    <p:set>
                                      <p:cBhvr>
                                        <p:cTn id="41" dur="1" fill="hold">
                                          <p:stCondLst>
                                            <p:cond delay="1999"/>
                                          </p:stCondLst>
                                        </p:cTn>
                                        <p:tgtEl>
                                          <p:spTgt spid="11"/>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2000"/>
                                        <p:tgtEl>
                                          <p:spTgt spid="12"/>
                                        </p:tgtEl>
                                      </p:cBhvr>
                                    </p:animEffect>
                                    <p:set>
                                      <p:cBhvr>
                                        <p:cTn id="44" dur="1" fill="hold">
                                          <p:stCondLst>
                                            <p:cond delay="1999"/>
                                          </p:stCondLst>
                                        </p:cTn>
                                        <p:tgtEl>
                                          <p:spTgt spid="12"/>
                                        </p:tgtEl>
                                        <p:attrNameLst>
                                          <p:attrName>style.visibility</p:attrName>
                                        </p:attrNameLst>
                                      </p:cBhvr>
                                      <p:to>
                                        <p:strVal val="hidden"/>
                                      </p:to>
                                    </p:set>
                                  </p:childTnLst>
                                </p:cTn>
                              </p:par>
                              <p:par>
                                <p:cTn id="45" presetID="16" presetClass="exit" presetSubtype="37" fill="hold" grpId="1" nodeType="withEffect">
                                  <p:stCondLst>
                                    <p:cond delay="0"/>
                                  </p:stCondLst>
                                  <p:childTnLst>
                                    <p:animEffect transition="out" filter="barn(outVertical)">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16" presetClass="exit" presetSubtype="42" fill="hold" grpId="1" nodeType="withEffect">
                                  <p:stCondLst>
                                    <p:cond delay="0"/>
                                  </p:stCondLst>
                                  <p:childTnLst>
                                    <p:animEffect transition="out" filter="barn(outHorizontal)">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16" presetClass="exit" presetSubtype="37" fill="hold" grpId="1" nodeType="withEffect">
                                  <p:stCondLst>
                                    <p:cond delay="0"/>
                                  </p:stCondLst>
                                  <p:childTnLst>
                                    <p:animEffect transition="out" filter="barn(outVertical)">
                                      <p:cBhvr>
                                        <p:cTn id="52" dur="2000"/>
                                        <p:tgtEl>
                                          <p:spTgt spid="6"/>
                                        </p:tgtEl>
                                      </p:cBhvr>
                                    </p:animEffect>
                                    <p:set>
                                      <p:cBhvr>
                                        <p:cTn id="53" dur="1" fill="hold">
                                          <p:stCondLst>
                                            <p:cond delay="1999"/>
                                          </p:stCondLst>
                                        </p:cTn>
                                        <p:tgtEl>
                                          <p:spTgt spid="6"/>
                                        </p:tgtEl>
                                        <p:attrNameLst>
                                          <p:attrName>style.visibility</p:attrName>
                                        </p:attrNameLst>
                                      </p:cBhvr>
                                      <p:to>
                                        <p:strVal val="hidden"/>
                                      </p:to>
                                    </p:set>
                                  </p:childTnLst>
                                </p:cTn>
                              </p:par>
                              <p:par>
                                <p:cTn id="54" presetID="16" presetClass="exit" presetSubtype="42" fill="hold" grpId="1" nodeType="withEffect">
                                  <p:stCondLst>
                                    <p:cond delay="0"/>
                                  </p:stCondLst>
                                  <p:childTnLst>
                                    <p:animEffect transition="out" filter="barn(outHorizontal)">
                                      <p:cBhvr>
                                        <p:cTn id="55" dur="2000"/>
                                        <p:tgtEl>
                                          <p:spTgt spid="8"/>
                                        </p:tgtEl>
                                      </p:cBhvr>
                                    </p:animEffect>
                                    <p:set>
                                      <p:cBhvr>
                                        <p:cTn id="56" dur="1" fill="hold">
                                          <p:stCondLst>
                                            <p:cond delay="1999"/>
                                          </p:stCondLst>
                                        </p:cTn>
                                        <p:tgtEl>
                                          <p:spTgt spid="8"/>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2/3*#ppt_w"/>
                                          </p:val>
                                        </p:tav>
                                        <p:tav tm="100000">
                                          <p:val>
                                            <p:strVal val="#ppt_w"/>
                                          </p:val>
                                        </p:tav>
                                      </p:tavLst>
                                    </p:anim>
                                    <p:anim calcmode="lin" valueType="num">
                                      <p:cBhvr>
                                        <p:cTn id="60" dur="2000" fill="hold"/>
                                        <p:tgtEl>
                                          <p:spTgt spid="4"/>
                                        </p:tgtEl>
                                        <p:attrNameLst>
                                          <p:attrName>ppt_h</p:attrName>
                                        </p:attrNameLst>
                                      </p:cBhvr>
                                      <p:tavLst>
                                        <p:tav tm="0">
                                          <p:val>
                                            <p:strVal val="2/3*#ppt_h"/>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0"/>
            <a:ext cx="9144000" cy="6851309"/>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1071546"/>
            <a:ext cx="6429388" cy="4786322"/>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13342"/>
            <a:ext cx="9144000" cy="6831315"/>
          </a:xfrm>
          <a:prstGeom prst="rect">
            <a:avLst/>
          </a:prstGeom>
        </p:spPr>
      </p:pic>
      <p:sp>
        <p:nvSpPr>
          <p:cNvPr id="6" name="5 Triángulo isósceles"/>
          <p:cNvSpPr/>
          <p:nvPr/>
        </p:nvSpPr>
        <p:spPr>
          <a:xfrm>
            <a:off x="0" y="3429000"/>
            <a:ext cx="2285984" cy="3429000"/>
          </a:xfrm>
          <a:prstGeom prst="triangle">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51000">
                <a:schemeClr val="bg2">
                  <a:lumMod val="75000"/>
                </a:scheme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51000">
                <a:schemeClr val="bg2">
                  <a:lumMod val="75000"/>
                </a:scheme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51000">
                <a:schemeClr val="accent1">
                  <a:lumMod val="50000"/>
                </a:scheme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rea-argassi-zakinthos.jpg"/>
          <p:cNvPicPr>
            <a:picLocks noGrp="1" noChangeAspect="1"/>
          </p:cNvPicPr>
          <p:nvPr>
            <p:ph idx="1"/>
          </p:nvPr>
        </p:nvPicPr>
        <p:blipFill>
          <a:blip r:embed="rId2"/>
          <a:stretch>
            <a:fillRect/>
          </a:stretch>
        </p:blipFill>
        <p:spPr>
          <a:xfrm>
            <a:off x="0" y="0"/>
            <a:ext cx="9144000" cy="6858000"/>
          </a:xfr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642910" y="428604"/>
            <a:ext cx="7858180" cy="6000792"/>
          </a:xfrm>
          <a:prstGeom prst="r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642910" y="500042"/>
            <a:ext cx="7858180" cy="6000792"/>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000100" y="785794"/>
            <a:ext cx="7143800" cy="5429288"/>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071538" y="857232"/>
            <a:ext cx="7062838" cy="5438812"/>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26789" y="0"/>
            <a:ext cx="9090422" cy="6858000"/>
          </a:xfrm>
          <a:prstGeom prst="rect">
            <a:avLst/>
          </a:prstGeom>
        </p:spPr>
      </p:pic>
      <p:sp>
        <p:nvSpPr>
          <p:cNvPr id="6" name="5 Triángulo isósceles"/>
          <p:cNvSpPr/>
          <p:nvPr/>
        </p:nvSpPr>
        <p:spPr>
          <a:xfrm rot="5400000">
            <a:off x="-1143000" y="1143000"/>
            <a:ext cx="6858000" cy="4572000"/>
          </a:xfrm>
          <a:prstGeom prst="triangle">
            <a:avLst/>
          </a:prstGeom>
          <a:solidFill>
            <a:srgbClr val="00006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00006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00B0F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rgbClr val="00009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rgbClr val="00009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rgbClr val="00009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rgbClr val="000099">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B0F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bg2">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0">
                <a:srgbClr val="03D4A8"/>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fltVal val="0"/>
                                          </p:val>
                                        </p:tav>
                                        <p:tav tm="100000">
                                          <p:val>
                                            <p:strVal val="#ppt_w"/>
                                          </p:val>
                                        </p:tav>
                                      </p:tavLst>
                                    </p:anim>
                                    <p:anim calcmode="lin" valueType="num">
                                      <p:cBhvr>
                                        <p:cTn id="30" dur="2000" fill="hold"/>
                                        <p:tgtEl>
                                          <p:spTgt spid="4"/>
                                        </p:tgtEl>
                                        <p:attrNameLst>
                                          <p:attrName>ppt_h</p:attrName>
                                        </p:attrNameLst>
                                      </p:cBhvr>
                                      <p:tavLst>
                                        <p:tav tm="0">
                                          <p:val>
                                            <p:fltVal val="0"/>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13368"/>
            <a:ext cx="9144000" cy="6844632"/>
          </a:xfrm>
          <a:prstGeom prst="rect">
            <a:avLst/>
          </a:prstGeom>
        </p:spPr>
      </p:pic>
      <p:sp>
        <p:nvSpPr>
          <p:cNvPr id="15" name="14 Trapecio"/>
          <p:cNvSpPr/>
          <p:nvPr/>
        </p:nvSpPr>
        <p:spPr>
          <a:xfrm>
            <a:off x="0" y="4000504"/>
            <a:ext cx="9144000" cy="2857496"/>
          </a:xfrm>
          <a:prstGeom prst="trapezoid">
            <a:avLst>
              <a:gd name="adj" fmla="val 95130"/>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flipV="1">
            <a:off x="0" y="0"/>
            <a:ext cx="9144000" cy="2857496"/>
          </a:xfrm>
          <a:prstGeom prst="trapezoid">
            <a:avLst>
              <a:gd name="adj" fmla="val 93618"/>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a:off x="-2071694" y="2071694"/>
            <a:ext cx="6858000" cy="2714612"/>
          </a:xfrm>
          <a:prstGeom prst="trapezoid">
            <a:avLst>
              <a:gd name="adj" fmla="val 106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6200000">
            <a:off x="4357694" y="2071694"/>
            <a:ext cx="6858000" cy="2714612"/>
          </a:xfrm>
          <a:prstGeom prst="trapezoid">
            <a:avLst>
              <a:gd name="adj" fmla="val 10514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flipV="1">
            <a:off x="1285852" y="500042"/>
            <a:ext cx="6715172" cy="1785950"/>
          </a:xfrm>
          <a:prstGeom prst="trapezoid">
            <a:avLst>
              <a:gd name="adj" fmla="val 93618"/>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a:off x="1000100" y="4357694"/>
            <a:ext cx="7072362" cy="1928826"/>
          </a:xfrm>
          <a:prstGeom prst="trapezoid">
            <a:avLst>
              <a:gd name="adj" fmla="val 106573"/>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5400000">
            <a:off x="-1259725" y="2474115"/>
            <a:ext cx="5295912" cy="2062146"/>
          </a:xfrm>
          <a:prstGeom prst="trapezoid">
            <a:avLst>
              <a:gd name="adj" fmla="val 106570"/>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16200000">
            <a:off x="4933964" y="2352656"/>
            <a:ext cx="5562616" cy="2143140"/>
          </a:xfrm>
          <a:prstGeom prst="trapezoid">
            <a:avLst>
              <a:gd name="adj" fmla="val 105146"/>
            </a:avLst>
          </a:prstGeom>
          <a:gradFill>
            <a:gsLst>
              <a:gs pos="0">
                <a:srgbClr val="03D4A8"/>
              </a:gs>
              <a:gs pos="25000">
                <a:srgbClr val="21D6E0"/>
              </a:gs>
              <a:gs pos="75000">
                <a:srgbClr val="0087E6"/>
              </a:gs>
              <a:gs pos="100000">
                <a:srgbClr val="005CBF"/>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2/3*#ppt_w"/>
                                          </p:val>
                                        </p:tav>
                                        <p:tav tm="100000">
                                          <p:val>
                                            <p:strVal val="#ppt_w"/>
                                          </p:val>
                                        </p:tav>
                                      </p:tavLst>
                                    </p:anim>
                                    <p:anim calcmode="lin" valueType="num">
                                      <p:cBhvr>
                                        <p:cTn id="11" dur="2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2000"/>
                                        <p:tgtEl>
                                          <p:spTgt spid="4"/>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2000"/>
                                        <p:tgtEl>
                                          <p:spTgt spid="15"/>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blinds(horizontal)">
                                      <p:cBhvr>
                                        <p:cTn id="20" dur="2000"/>
                                        <p:tgtEl>
                                          <p:spTgt spid="16"/>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linds(horizontal)">
                                      <p:cBhvr>
                                        <p:cTn id="23" dur="2000"/>
                                        <p:tgtEl>
                                          <p:spTgt spid="18"/>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linds(horizontal)">
                                      <p:cBhvr>
                                        <p:cTn id="26" dur="2000"/>
                                        <p:tgtEl>
                                          <p:spTgt spid="17"/>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ox(in)">
                                      <p:cBhvr>
                                        <p:cTn id="29" dur="2000"/>
                                        <p:tgtEl>
                                          <p:spTgt spid="19"/>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ox(in)">
                                      <p:cBhvr>
                                        <p:cTn id="32" dur="2000"/>
                                        <p:tgtEl>
                                          <p:spTgt spid="20"/>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box(in)">
                                      <p:cBhvr>
                                        <p:cTn id="35" dur="2000"/>
                                        <p:tgtEl>
                                          <p:spTgt spid="21"/>
                                        </p:tgtEl>
                                      </p:cBhvr>
                                    </p:animEffect>
                                  </p:childTnLst>
                                </p:cTn>
                              </p:par>
                              <p:par>
                                <p:cTn id="36" presetID="4" presetClass="entr" presetSubtype="1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box(in)">
                                      <p:cBhvr>
                                        <p:cTn id="38" dur="2000"/>
                                        <p:tgtEl>
                                          <p:spTgt spid="22"/>
                                        </p:tgtEl>
                                      </p:cBhvr>
                                    </p:animEffect>
                                  </p:childTnLst>
                                </p:cTn>
                              </p:par>
                            </p:childTnLst>
                          </p:cTn>
                        </p:par>
                        <p:par>
                          <p:cTn id="39" fill="hold">
                            <p:stCondLst>
                              <p:cond delay="2000"/>
                            </p:stCondLst>
                            <p:childTnLst>
                              <p:par>
                                <p:cTn id="40" presetID="4" presetClass="exit" presetSubtype="16" fill="hold" grpId="1" nodeType="afterEffect">
                                  <p:stCondLst>
                                    <p:cond delay="0"/>
                                  </p:stCondLst>
                                  <p:childTnLst>
                                    <p:animEffect transition="out" filter="box(in)">
                                      <p:cBhvr>
                                        <p:cTn id="41" dur="2000"/>
                                        <p:tgtEl>
                                          <p:spTgt spid="19"/>
                                        </p:tgtEl>
                                      </p:cBhvr>
                                    </p:animEffect>
                                    <p:set>
                                      <p:cBhvr>
                                        <p:cTn id="42" dur="1" fill="hold">
                                          <p:stCondLst>
                                            <p:cond delay="1999"/>
                                          </p:stCondLst>
                                        </p:cTn>
                                        <p:tgtEl>
                                          <p:spTgt spid="19"/>
                                        </p:tgtEl>
                                        <p:attrNameLst>
                                          <p:attrName>style.visibility</p:attrName>
                                        </p:attrNameLst>
                                      </p:cBhvr>
                                      <p:to>
                                        <p:strVal val="hidden"/>
                                      </p:to>
                                    </p:set>
                                  </p:childTnLst>
                                </p:cTn>
                              </p:par>
                              <p:par>
                                <p:cTn id="43" presetID="4" presetClass="exit" presetSubtype="16" fill="hold" grpId="1" nodeType="withEffect">
                                  <p:stCondLst>
                                    <p:cond delay="0"/>
                                  </p:stCondLst>
                                  <p:childTnLst>
                                    <p:animEffect transition="out" filter="box(in)">
                                      <p:cBhvr>
                                        <p:cTn id="44" dur="2000"/>
                                        <p:tgtEl>
                                          <p:spTgt spid="22"/>
                                        </p:tgtEl>
                                      </p:cBhvr>
                                    </p:animEffect>
                                    <p:set>
                                      <p:cBhvr>
                                        <p:cTn id="45" dur="1" fill="hold">
                                          <p:stCondLst>
                                            <p:cond delay="1999"/>
                                          </p:stCondLst>
                                        </p:cTn>
                                        <p:tgtEl>
                                          <p:spTgt spid="22"/>
                                        </p:tgtEl>
                                        <p:attrNameLst>
                                          <p:attrName>style.visibility</p:attrName>
                                        </p:attrNameLst>
                                      </p:cBhvr>
                                      <p:to>
                                        <p:strVal val="hidden"/>
                                      </p:to>
                                    </p:set>
                                  </p:childTnLst>
                                </p:cTn>
                              </p:par>
                              <p:par>
                                <p:cTn id="46" presetID="4" presetClass="exit" presetSubtype="16" fill="hold" grpId="1" nodeType="withEffect">
                                  <p:stCondLst>
                                    <p:cond delay="0"/>
                                  </p:stCondLst>
                                  <p:childTnLst>
                                    <p:animEffect transition="out" filter="box(in)">
                                      <p:cBhvr>
                                        <p:cTn id="47" dur="2000"/>
                                        <p:tgtEl>
                                          <p:spTgt spid="20"/>
                                        </p:tgtEl>
                                      </p:cBhvr>
                                    </p:animEffect>
                                    <p:set>
                                      <p:cBhvr>
                                        <p:cTn id="48" dur="1" fill="hold">
                                          <p:stCondLst>
                                            <p:cond delay="1999"/>
                                          </p:stCondLst>
                                        </p:cTn>
                                        <p:tgtEl>
                                          <p:spTgt spid="20"/>
                                        </p:tgtEl>
                                        <p:attrNameLst>
                                          <p:attrName>style.visibility</p:attrName>
                                        </p:attrNameLst>
                                      </p:cBhvr>
                                      <p:to>
                                        <p:strVal val="hidden"/>
                                      </p:to>
                                    </p:set>
                                  </p:childTnLst>
                                </p:cTn>
                              </p:par>
                              <p:par>
                                <p:cTn id="49" presetID="4" presetClass="exit" presetSubtype="16" fill="hold" grpId="1" nodeType="withEffect">
                                  <p:stCondLst>
                                    <p:cond delay="0"/>
                                  </p:stCondLst>
                                  <p:childTnLst>
                                    <p:animEffect transition="out" filter="box(in)">
                                      <p:cBhvr>
                                        <p:cTn id="50" dur="2000"/>
                                        <p:tgtEl>
                                          <p:spTgt spid="21"/>
                                        </p:tgtEl>
                                      </p:cBhvr>
                                    </p:animEffect>
                                    <p:set>
                                      <p:cBhvr>
                                        <p:cTn id="51" dur="1" fill="hold">
                                          <p:stCondLst>
                                            <p:cond delay="1999"/>
                                          </p:stCondLst>
                                        </p:cTn>
                                        <p:tgtEl>
                                          <p:spTgt spid="21"/>
                                        </p:tgtEl>
                                        <p:attrNameLst>
                                          <p:attrName>style.visibility</p:attrName>
                                        </p:attrNameLst>
                                      </p:cBhvr>
                                      <p:to>
                                        <p:strVal val="hidden"/>
                                      </p:to>
                                    </p:set>
                                  </p:childTnLst>
                                </p:cTn>
                              </p:par>
                              <p:par>
                                <p:cTn id="52" presetID="16" presetClass="exit" presetSubtype="37" fill="hold" grpId="1" nodeType="withEffect">
                                  <p:stCondLst>
                                    <p:cond delay="0"/>
                                  </p:stCondLst>
                                  <p:childTnLst>
                                    <p:animEffect transition="out" filter="barn(outVertical)">
                                      <p:cBhvr>
                                        <p:cTn id="53" dur="2000"/>
                                        <p:tgtEl>
                                          <p:spTgt spid="16"/>
                                        </p:tgtEl>
                                      </p:cBhvr>
                                    </p:animEffect>
                                    <p:set>
                                      <p:cBhvr>
                                        <p:cTn id="54" dur="1" fill="hold">
                                          <p:stCondLst>
                                            <p:cond delay="1999"/>
                                          </p:stCondLst>
                                        </p:cTn>
                                        <p:tgtEl>
                                          <p:spTgt spid="16"/>
                                        </p:tgtEl>
                                        <p:attrNameLst>
                                          <p:attrName>style.visibility</p:attrName>
                                        </p:attrNameLst>
                                      </p:cBhvr>
                                      <p:to>
                                        <p:strVal val="hidden"/>
                                      </p:to>
                                    </p:set>
                                  </p:childTnLst>
                                </p:cTn>
                              </p:par>
                              <p:par>
                                <p:cTn id="55" presetID="16" presetClass="exit" presetSubtype="42" fill="hold" grpId="1" nodeType="withEffect">
                                  <p:stCondLst>
                                    <p:cond delay="0"/>
                                  </p:stCondLst>
                                  <p:childTnLst>
                                    <p:animEffect transition="out" filter="barn(outHorizontal)">
                                      <p:cBhvr>
                                        <p:cTn id="56" dur="2000"/>
                                        <p:tgtEl>
                                          <p:spTgt spid="18"/>
                                        </p:tgtEl>
                                      </p:cBhvr>
                                    </p:animEffect>
                                    <p:set>
                                      <p:cBhvr>
                                        <p:cTn id="57" dur="1" fill="hold">
                                          <p:stCondLst>
                                            <p:cond delay="1999"/>
                                          </p:stCondLst>
                                        </p:cTn>
                                        <p:tgtEl>
                                          <p:spTgt spid="18"/>
                                        </p:tgtEl>
                                        <p:attrNameLst>
                                          <p:attrName>style.visibility</p:attrName>
                                        </p:attrNameLst>
                                      </p:cBhvr>
                                      <p:to>
                                        <p:strVal val="hidden"/>
                                      </p:to>
                                    </p:set>
                                  </p:childTnLst>
                                </p:cTn>
                              </p:par>
                              <p:par>
                                <p:cTn id="58" presetID="16" presetClass="exit" presetSubtype="37" fill="hold" grpId="1" nodeType="withEffect">
                                  <p:stCondLst>
                                    <p:cond delay="0"/>
                                  </p:stCondLst>
                                  <p:childTnLst>
                                    <p:animEffect transition="out" filter="barn(outVertical)">
                                      <p:cBhvr>
                                        <p:cTn id="59" dur="2000"/>
                                        <p:tgtEl>
                                          <p:spTgt spid="15"/>
                                        </p:tgtEl>
                                      </p:cBhvr>
                                    </p:animEffect>
                                    <p:set>
                                      <p:cBhvr>
                                        <p:cTn id="60" dur="1" fill="hold">
                                          <p:stCondLst>
                                            <p:cond delay="1999"/>
                                          </p:stCondLst>
                                        </p:cTn>
                                        <p:tgtEl>
                                          <p:spTgt spid="15"/>
                                        </p:tgtEl>
                                        <p:attrNameLst>
                                          <p:attrName>style.visibility</p:attrName>
                                        </p:attrNameLst>
                                      </p:cBhvr>
                                      <p:to>
                                        <p:strVal val="hidden"/>
                                      </p:to>
                                    </p:set>
                                  </p:childTnLst>
                                </p:cTn>
                              </p:par>
                              <p:par>
                                <p:cTn id="61" presetID="16" presetClass="exit" presetSubtype="42" fill="hold" grpId="1" nodeType="withEffect">
                                  <p:stCondLst>
                                    <p:cond delay="0"/>
                                  </p:stCondLst>
                                  <p:childTnLst>
                                    <p:animEffect transition="out" filter="barn(outHorizontal)">
                                      <p:cBhvr>
                                        <p:cTn id="62" dur="2000"/>
                                        <p:tgtEl>
                                          <p:spTgt spid="17"/>
                                        </p:tgtEl>
                                      </p:cBhvr>
                                    </p:animEffect>
                                    <p:set>
                                      <p:cBhvr>
                                        <p:cTn id="63" dur="1" fill="hold">
                                          <p:stCondLst>
                                            <p:cond delay="1999"/>
                                          </p:stCondLst>
                                        </p:cTn>
                                        <p:tgtEl>
                                          <p:spTgt spid="17"/>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2000" fill="hold"/>
                                        <p:tgtEl>
                                          <p:spTgt spid="4"/>
                                        </p:tgtEl>
                                        <p:attrNameLst>
                                          <p:attrName>ppt_w</p:attrName>
                                        </p:attrNameLst>
                                      </p:cBhvr>
                                      <p:tavLst>
                                        <p:tav tm="0">
                                          <p:val>
                                            <p:strVal val="2/3*#ppt_w"/>
                                          </p:val>
                                        </p:tav>
                                        <p:tav tm="100000">
                                          <p:val>
                                            <p:strVal val="#ppt_w"/>
                                          </p:val>
                                        </p:tav>
                                      </p:tavLst>
                                    </p:anim>
                                    <p:anim calcmode="lin" valueType="num">
                                      <p:cBhvr>
                                        <p:cTn id="67" dur="2000" fill="hold"/>
                                        <p:tgtEl>
                                          <p:spTgt spid="4"/>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box(out)">
                                      <p:cBhvr>
                                        <p:cTn id="7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1071546"/>
            <a:ext cx="6429388" cy="4786322"/>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solidFill>
            <a:schemeClr val="accent3">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accent3">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54000">
                <a:schemeClr val="bg1">
                  <a:lumMod val="85000"/>
                  <a:lumOff val="15000"/>
                  <a:alpha val="41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11875" y="0"/>
            <a:ext cx="9120249" cy="6858000"/>
          </a:xfrm>
          <a:prstGeom prst="rect">
            <a:avLst/>
          </a:prstGeom>
        </p:spPr>
      </p:pic>
      <p:sp>
        <p:nvSpPr>
          <p:cNvPr id="6" name="5 Triángulo isósceles"/>
          <p:cNvSpPr/>
          <p:nvPr/>
        </p:nvSpPr>
        <p:spPr>
          <a:xfrm rot="5400000">
            <a:off x="-1143000" y="1143000"/>
            <a:ext cx="6858000" cy="457200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B7753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B7753F">
              <a:alpha val="71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B7753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B7753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2">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diamond(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 griegas zante (3).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9144000" cy="6858000"/>
          </a:xfrm>
          <a:prstGeom prst="diamond">
            <a:avLst/>
          </a:prstGeom>
          <a:gradFill flip="none" rotWithShape="1">
            <a:gsLst>
              <a:gs pos="44000">
                <a:srgbClr val="219CD9">
                  <a:shade val="30000"/>
                  <a:satMod val="115000"/>
                  <a:alpha val="0"/>
                </a:srgbClr>
              </a:gs>
              <a:gs pos="50000">
                <a:srgbClr val="219CD9">
                  <a:shade val="67500"/>
                  <a:satMod val="115000"/>
                </a:srgbClr>
              </a:gs>
              <a:gs pos="100000">
                <a:srgbClr val="219CD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928670"/>
            <a:ext cx="9144000" cy="4938722"/>
          </a:xfrm>
          <a:prstGeom prst="diamond">
            <a:avLst/>
          </a:prstGeom>
          <a:gradFill flip="none" rotWithShape="1">
            <a:gsLst>
              <a:gs pos="49000">
                <a:srgbClr val="2E61F2">
                  <a:shade val="30000"/>
                  <a:satMod val="115000"/>
                  <a:alpha val="0"/>
                </a:srgbClr>
              </a:gs>
              <a:gs pos="50000">
                <a:srgbClr val="2E61F2">
                  <a:shade val="67500"/>
                  <a:satMod val="115000"/>
                </a:srgbClr>
              </a:gs>
              <a:gs pos="100000">
                <a:srgbClr val="2E61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714488"/>
            <a:ext cx="9144000" cy="3305172"/>
          </a:xfrm>
          <a:prstGeom prst="diamond">
            <a:avLst/>
          </a:prstGeom>
          <a:gradFill flip="none" rotWithShape="1">
            <a:gsLst>
              <a:gs pos="49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2000"/>
                                        <p:tgtEl>
                                          <p:spTgt spid="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2000"/>
                                        <p:tgtEl>
                                          <p:spTgt spid="6"/>
                                        </p:tgtEl>
                                      </p:cBhvr>
                                    </p:animEffect>
                                  </p:childTnLst>
                                </p:cTn>
                              </p:par>
                              <p:par>
                                <p:cTn id="17" presetID="16" presetClass="entr" presetSubtype="21"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2000"/>
                                        <p:tgtEl>
                                          <p:spTgt spid="6"/>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outHorizontal)">
                                      <p:cBhvr>
                                        <p:cTn id="22" dur="2000"/>
                                        <p:tgtEl>
                                          <p:spTgt spid="7"/>
                                        </p:tgtEl>
                                      </p:cBhvr>
                                    </p:animEffect>
                                  </p:childTnLst>
                                </p:cTn>
                              </p:par>
                              <p:par>
                                <p:cTn id="23" presetID="16" presetClass="entr" presetSubtype="21" fill="hold" grpId="1"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2000"/>
                                        <p:tgtEl>
                                          <p:spTgt spid="8"/>
                                        </p:tgtEl>
                                      </p:cBhvr>
                                    </p:animEffect>
                                  </p:childTnLst>
                                </p:cTn>
                              </p:par>
                              <p:par>
                                <p:cTn id="26" presetID="23" presetClass="entr" presetSubtype="16" fill="hold" grpId="2"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childTnLst>
                                </p:cTn>
                              </p:par>
                              <p:par>
                                <p:cTn id="30" presetID="23" presetClass="entr" presetSubtype="16" fill="hold" grpId="2"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fltVal val="0"/>
                                          </p:val>
                                        </p:tav>
                                        <p:tav tm="100000">
                                          <p:val>
                                            <p:strVal val="#ppt_h"/>
                                          </p:val>
                                        </p:tav>
                                      </p:tavLst>
                                    </p:anim>
                                  </p:childTnLst>
                                </p:cTn>
                              </p:par>
                              <p:par>
                                <p:cTn id="34" presetID="23" presetClass="entr" presetSubtype="16" fill="hold" grpId="2"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ppt_w</p:attrName>
                                        </p:attrNameLst>
                                      </p:cBhvr>
                                      <p:tavLst>
                                        <p:tav tm="0">
                                          <p:val>
                                            <p:fltVal val="0"/>
                                          </p:val>
                                        </p:tav>
                                        <p:tav tm="100000">
                                          <p:val>
                                            <p:strVal val="#ppt_w"/>
                                          </p:val>
                                        </p:tav>
                                      </p:tavLst>
                                    </p:anim>
                                    <p:anim calcmode="lin" valueType="num">
                                      <p:cBhvr>
                                        <p:cTn id="37" dur="2000" fill="hold"/>
                                        <p:tgtEl>
                                          <p:spTgt spid="6"/>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6" presetClass="exit" presetSubtype="32" fill="hold" grpId="3" nodeType="afterEffect">
                                  <p:stCondLst>
                                    <p:cond delay="0"/>
                                  </p:stCondLst>
                                  <p:childTnLst>
                                    <p:animEffect transition="out" filter="circle(out)">
                                      <p:cBhvr>
                                        <p:cTn id="40" dur="2000"/>
                                        <p:tgtEl>
                                          <p:spTgt spid="8"/>
                                        </p:tgtEl>
                                      </p:cBhvr>
                                    </p:animEffect>
                                    <p:set>
                                      <p:cBhvr>
                                        <p:cTn id="41" dur="1" fill="hold">
                                          <p:stCondLst>
                                            <p:cond delay="1999"/>
                                          </p:stCondLst>
                                        </p:cTn>
                                        <p:tgtEl>
                                          <p:spTgt spid="8"/>
                                        </p:tgtEl>
                                        <p:attrNameLst>
                                          <p:attrName>style.visibility</p:attrName>
                                        </p:attrNameLst>
                                      </p:cBhvr>
                                      <p:to>
                                        <p:strVal val="hidden"/>
                                      </p:to>
                                    </p:set>
                                  </p:childTnLst>
                                </p:cTn>
                              </p:par>
                              <p:par>
                                <p:cTn id="42" presetID="23" presetClass="exit" presetSubtype="32" fill="hold" grpId="3" nodeType="withEffect">
                                  <p:stCondLst>
                                    <p:cond delay="0"/>
                                  </p:stCondLst>
                                  <p:childTnLst>
                                    <p:anim calcmode="lin" valueType="num">
                                      <p:cBhvr>
                                        <p:cTn id="43" dur="2000"/>
                                        <p:tgtEl>
                                          <p:spTgt spid="7"/>
                                        </p:tgtEl>
                                        <p:attrNameLst>
                                          <p:attrName>ppt_w</p:attrName>
                                        </p:attrNameLst>
                                      </p:cBhvr>
                                      <p:tavLst>
                                        <p:tav tm="0">
                                          <p:val>
                                            <p:strVal val="ppt_w"/>
                                          </p:val>
                                        </p:tav>
                                        <p:tav tm="100000">
                                          <p:val>
                                            <p:fltVal val="0"/>
                                          </p:val>
                                        </p:tav>
                                      </p:tavLst>
                                    </p:anim>
                                    <p:anim calcmode="lin" valueType="num">
                                      <p:cBhvr>
                                        <p:cTn id="44" dur="2000"/>
                                        <p:tgtEl>
                                          <p:spTgt spid="7"/>
                                        </p:tgtEl>
                                        <p:attrNameLst>
                                          <p:attrName>ppt_h</p:attrName>
                                        </p:attrNameLst>
                                      </p:cBhvr>
                                      <p:tavLst>
                                        <p:tav tm="0">
                                          <p:val>
                                            <p:strVal val="ppt_h"/>
                                          </p:val>
                                        </p:tav>
                                        <p:tav tm="100000">
                                          <p:val>
                                            <p:fltVal val="0"/>
                                          </p:val>
                                        </p:tav>
                                      </p:tavLst>
                                    </p:anim>
                                    <p:set>
                                      <p:cBhvr>
                                        <p:cTn id="45" dur="1" fill="hold">
                                          <p:stCondLst>
                                            <p:cond delay="1999"/>
                                          </p:stCondLst>
                                        </p:cTn>
                                        <p:tgtEl>
                                          <p:spTgt spid="7"/>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2000"/>
                                        <p:tgtEl>
                                          <p:spTgt spid="6"/>
                                        </p:tgtEl>
                                        <p:attrNameLst>
                                          <p:attrName>ppt_w</p:attrName>
                                        </p:attrNameLst>
                                      </p:cBhvr>
                                      <p:tavLst>
                                        <p:tav tm="0">
                                          <p:val>
                                            <p:strVal val="ppt_w"/>
                                          </p:val>
                                        </p:tav>
                                        <p:tav tm="100000">
                                          <p:val>
                                            <p:fltVal val="0"/>
                                          </p:val>
                                        </p:tav>
                                      </p:tavLst>
                                    </p:anim>
                                    <p:anim calcmode="lin" valueType="num">
                                      <p:cBhvr>
                                        <p:cTn id="48" dur="2000"/>
                                        <p:tgtEl>
                                          <p:spTgt spid="6"/>
                                        </p:tgtEl>
                                        <p:attrNameLst>
                                          <p:attrName>ppt_h</p:attrName>
                                        </p:attrNameLst>
                                      </p:cBhvr>
                                      <p:tavLst>
                                        <p:tav tm="0">
                                          <p:val>
                                            <p:strVal val="ppt_h"/>
                                          </p:val>
                                        </p:tav>
                                        <p:tav tm="100000">
                                          <p:val>
                                            <p:fltVal val="0"/>
                                          </p:val>
                                        </p:tav>
                                      </p:tavLst>
                                    </p:anim>
                                    <p:set>
                                      <p:cBhvr>
                                        <p:cTn id="49" dur="1" fill="hold">
                                          <p:stCondLst>
                                            <p:cond delay="1999"/>
                                          </p:stCondLst>
                                        </p:cTn>
                                        <p:tgtEl>
                                          <p:spTgt spid="6"/>
                                        </p:tgtEl>
                                        <p:attrNameLst>
                                          <p:attrName>style.visibility</p:attrName>
                                        </p:attrNameLst>
                                      </p:cBhvr>
                                      <p:to>
                                        <p:strVal val="hidden"/>
                                      </p:to>
                                    </p:set>
                                  </p:childTnLst>
                                </p:cTn>
                              </p:par>
                              <p:par>
                                <p:cTn id="50" presetID="16" presetClass="exit" presetSubtype="37" fill="hold" grpId="4" nodeType="withEffect">
                                  <p:stCondLst>
                                    <p:cond delay="0"/>
                                  </p:stCondLst>
                                  <p:childTnLst>
                                    <p:animEffect transition="out" filter="barn(outVertical)">
                                      <p:cBhvr>
                                        <p:cTn id="51" dur="2000"/>
                                        <p:tgtEl>
                                          <p:spTgt spid="6"/>
                                        </p:tgtEl>
                                      </p:cBhvr>
                                    </p:animEffect>
                                    <p:set>
                                      <p:cBhvr>
                                        <p:cTn id="52" dur="1" fill="hold">
                                          <p:stCondLst>
                                            <p:cond delay="1999"/>
                                          </p:stCondLst>
                                        </p:cTn>
                                        <p:tgtEl>
                                          <p:spTgt spid="6"/>
                                        </p:tgtEl>
                                        <p:attrNameLst>
                                          <p:attrName>style.visibility</p:attrName>
                                        </p:attrNameLst>
                                      </p:cBhvr>
                                      <p:to>
                                        <p:strVal val="hidden"/>
                                      </p:to>
                                    </p:set>
                                  </p:childTnLst>
                                </p:cTn>
                              </p:par>
                              <p:par>
                                <p:cTn id="53" presetID="16" presetClass="exit" presetSubtype="37" fill="hold" grpId="4" nodeType="withEffect">
                                  <p:stCondLst>
                                    <p:cond delay="0"/>
                                  </p:stCondLst>
                                  <p:childTnLst>
                                    <p:animEffect transition="out" filter="barn(outVertical)">
                                      <p:cBhvr>
                                        <p:cTn id="54" dur="2000"/>
                                        <p:tgtEl>
                                          <p:spTgt spid="7"/>
                                        </p:tgtEl>
                                      </p:cBhvr>
                                    </p:animEffect>
                                    <p:set>
                                      <p:cBhvr>
                                        <p:cTn id="55" dur="1" fill="hold">
                                          <p:stCondLst>
                                            <p:cond delay="1999"/>
                                          </p:stCondLst>
                                        </p:cTn>
                                        <p:tgtEl>
                                          <p:spTgt spid="7"/>
                                        </p:tgtEl>
                                        <p:attrNameLst>
                                          <p:attrName>style.visibility</p:attrName>
                                        </p:attrNameLst>
                                      </p:cBhvr>
                                      <p:to>
                                        <p:strVal val="hidden"/>
                                      </p:to>
                                    </p:set>
                                  </p:childTnLst>
                                </p:cTn>
                              </p:par>
                              <p:par>
                                <p:cTn id="56" presetID="16" presetClass="exit" presetSubtype="37" fill="hold" grpId="5" nodeType="withEffect">
                                  <p:stCondLst>
                                    <p:cond delay="0"/>
                                  </p:stCondLst>
                                  <p:childTnLst>
                                    <p:animEffect transition="out" filter="barn(outVertical)">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3" presetClass="entr" presetSubtype="27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p:val>
                                            <p:strVal val="2/3*#ppt_w"/>
                                          </p:val>
                                        </p:tav>
                                        <p:tav tm="100000">
                                          <p:val>
                                            <p:strVal val="#ppt_w"/>
                                          </p:val>
                                        </p:tav>
                                      </p:tavLst>
                                    </p:anim>
                                    <p:anim calcmode="lin" valueType="num">
                                      <p:cBhvr>
                                        <p:cTn id="62" dur="2000" fill="hold"/>
                                        <p:tgtEl>
                                          <p:spTgt spid="4"/>
                                        </p:tgtEl>
                                        <p:attrNameLst>
                                          <p:attrName>ppt_h</p:attrName>
                                        </p:attrNameLst>
                                      </p:cBhvr>
                                      <p:tavLst>
                                        <p:tav tm="0">
                                          <p:val>
                                            <p:strVal val="2/3*#ppt_h"/>
                                          </p:val>
                                        </p:tav>
                                        <p:tav tm="100000">
                                          <p:val>
                                            <p:strVal val="#ppt_h"/>
                                          </p:val>
                                        </p:tav>
                                      </p:tavLst>
                                    </p:anim>
                                  </p:childTnLst>
                                </p:cTn>
                              </p:par>
                              <p:par>
                                <p:cTn id="63" presetID="8" presetClass="entr" presetSubtype="16"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diamond(in)">
                                      <p:cBhvr>
                                        <p:cTn id="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jed67.jpg"/>
          <p:cNvPicPr>
            <a:picLocks noChangeAspect="1"/>
          </p:cNvPicPr>
          <p:nvPr/>
        </p:nvPicPr>
        <p:blipFill>
          <a:blip r:embed="rId2"/>
          <a:stretch>
            <a:fillRect/>
          </a:stretch>
        </p:blipFill>
        <p:spPr>
          <a:xfrm>
            <a:off x="0" y="0"/>
            <a:ext cx="9144000" cy="6851309"/>
          </a:xfrm>
          <a:prstGeom prst="rect">
            <a:avLst/>
          </a:prstGeom>
        </p:spPr>
      </p:pic>
      <p:sp>
        <p:nvSpPr>
          <p:cNvPr id="19" name="18 Triángulo isósceles"/>
          <p:cNvSpPr/>
          <p:nvPr/>
        </p:nvSpPr>
        <p:spPr>
          <a:xfrm>
            <a:off x="0" y="3429000"/>
            <a:ext cx="2285984" cy="3429000"/>
          </a:xfrm>
          <a:prstGeom prst="triangle">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2428860" y="3500438"/>
            <a:ext cx="2214578" cy="3357562"/>
          </a:xfrm>
          <a:prstGeom prst="triangle">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4786314" y="3500438"/>
            <a:ext cx="2143140" cy="3357562"/>
          </a:xfrm>
          <a:prstGeom prst="triangle">
            <a:avLst>
              <a:gd name="adj" fmla="val 48222"/>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7143768" y="3429000"/>
            <a:ext cx="2000232" cy="3429000"/>
          </a:xfrm>
          <a:prstGeom prst="triangle">
            <a:avLst>
              <a:gd name="adj" fmla="val 50952"/>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0" y="0"/>
            <a:ext cx="2285952"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a:off x="2357422" y="0"/>
            <a:ext cx="2286016"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a:off x="4714876" y="0"/>
            <a:ext cx="2214578"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a:off x="7143768" y="0"/>
            <a:ext cx="2000232"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1214414" y="0"/>
            <a:ext cx="2214578" cy="6858000"/>
          </a:xfrm>
          <a:prstGeom prst="diamond">
            <a:avLst/>
          </a:prstGeom>
          <a:gradFill flip="none" rotWithShape="1">
            <a:gsLst>
              <a:gs pos="51000">
                <a:schemeClr val="bg2">
                  <a:lumMod val="75000"/>
                </a:scheme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3643306" y="0"/>
            <a:ext cx="2071702" cy="6858000"/>
          </a:xfrm>
          <a:prstGeom prst="diamond">
            <a:avLst/>
          </a:prstGeom>
          <a:gradFill>
            <a:gsLst>
              <a:gs pos="51000">
                <a:schemeClr val="bg2">
                  <a:lumMod val="75000"/>
                </a:scheme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5929322" y="0"/>
            <a:ext cx="2143140" cy="6858000"/>
          </a:xfrm>
          <a:prstGeom prst="diamond">
            <a:avLst/>
          </a:prstGeom>
          <a:gradFill>
            <a:gsLst>
              <a:gs pos="51000">
                <a:schemeClr val="accent1">
                  <a:lumMod val="50000"/>
                </a:scheme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2000" fill="hold"/>
                                        <p:tgtEl>
                                          <p:spTgt spid="23"/>
                                        </p:tgtEl>
                                        <p:attrNameLst>
                                          <p:attrName>ppt_x</p:attrName>
                                        </p:attrNameLst>
                                      </p:cBhvr>
                                      <p:tavLst>
                                        <p:tav tm="0">
                                          <p:val>
                                            <p:strVal val="#ppt_x"/>
                                          </p:val>
                                        </p:tav>
                                        <p:tav tm="100000">
                                          <p:val>
                                            <p:strVal val="#ppt_x"/>
                                          </p:val>
                                        </p:tav>
                                      </p:tavLst>
                                    </p:anim>
                                    <p:anim calcmode="lin" valueType="num">
                                      <p:cBhvr additive="base">
                                        <p:cTn id="11" dur="2000" fill="hold"/>
                                        <p:tgtEl>
                                          <p:spTgt spid="2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2000" fill="hold"/>
                                        <p:tgtEl>
                                          <p:spTgt spid="24"/>
                                        </p:tgtEl>
                                        <p:attrNameLst>
                                          <p:attrName>ppt_x</p:attrName>
                                        </p:attrNameLst>
                                      </p:cBhvr>
                                      <p:tavLst>
                                        <p:tav tm="0">
                                          <p:val>
                                            <p:strVal val="#ppt_x"/>
                                          </p:val>
                                        </p:tav>
                                        <p:tav tm="100000">
                                          <p:val>
                                            <p:strVal val="#ppt_x"/>
                                          </p:val>
                                        </p:tav>
                                      </p:tavLst>
                                    </p:anim>
                                    <p:anim calcmode="lin" valueType="num">
                                      <p:cBhvr additive="base">
                                        <p:cTn id="15" dur="20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2000" fill="hold"/>
                                        <p:tgtEl>
                                          <p:spTgt spid="25"/>
                                        </p:tgtEl>
                                        <p:attrNameLst>
                                          <p:attrName>ppt_x</p:attrName>
                                        </p:attrNameLst>
                                      </p:cBhvr>
                                      <p:tavLst>
                                        <p:tav tm="0">
                                          <p:val>
                                            <p:strVal val="#ppt_x"/>
                                          </p:val>
                                        </p:tav>
                                        <p:tav tm="100000">
                                          <p:val>
                                            <p:strVal val="#ppt_x"/>
                                          </p:val>
                                        </p:tav>
                                      </p:tavLst>
                                    </p:anim>
                                    <p:anim calcmode="lin" valueType="num">
                                      <p:cBhvr additive="base">
                                        <p:cTn id="19" dur="20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2000" fill="hold"/>
                                        <p:tgtEl>
                                          <p:spTgt spid="26"/>
                                        </p:tgtEl>
                                        <p:attrNameLst>
                                          <p:attrName>ppt_x</p:attrName>
                                        </p:attrNameLst>
                                      </p:cBhvr>
                                      <p:tavLst>
                                        <p:tav tm="0">
                                          <p:val>
                                            <p:strVal val="#ppt_x"/>
                                          </p:val>
                                        </p:tav>
                                        <p:tav tm="100000">
                                          <p:val>
                                            <p:strVal val="#ppt_x"/>
                                          </p:val>
                                        </p:tav>
                                      </p:tavLst>
                                    </p:anim>
                                    <p:anim calcmode="lin" valueType="num">
                                      <p:cBhvr additive="base">
                                        <p:cTn id="23" dur="2000" fill="hold"/>
                                        <p:tgtEl>
                                          <p:spTgt spid="26"/>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ppt_x"/>
                                          </p:val>
                                        </p:tav>
                                        <p:tav tm="100000">
                                          <p:val>
                                            <p:strVal val="#ppt_x"/>
                                          </p:val>
                                        </p:tav>
                                      </p:tavLst>
                                    </p:anim>
                                    <p:anim calcmode="lin" valueType="num">
                                      <p:cBhvr additive="base">
                                        <p:cTn id="27" dur="2000" fill="hold"/>
                                        <p:tgtEl>
                                          <p:spTgt spid="1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2000" fill="hold"/>
                                        <p:tgtEl>
                                          <p:spTgt spid="20"/>
                                        </p:tgtEl>
                                        <p:attrNameLst>
                                          <p:attrName>ppt_x</p:attrName>
                                        </p:attrNameLst>
                                      </p:cBhvr>
                                      <p:tavLst>
                                        <p:tav tm="0">
                                          <p:val>
                                            <p:strVal val="#ppt_x"/>
                                          </p:val>
                                        </p:tav>
                                        <p:tav tm="100000">
                                          <p:val>
                                            <p:strVal val="#ppt_x"/>
                                          </p:val>
                                        </p:tav>
                                      </p:tavLst>
                                    </p:anim>
                                    <p:anim calcmode="lin" valueType="num">
                                      <p:cBhvr additive="base">
                                        <p:cTn id="31" dur="2000" fill="hold"/>
                                        <p:tgtEl>
                                          <p:spTgt spid="2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2000" fill="hold"/>
                                        <p:tgtEl>
                                          <p:spTgt spid="21"/>
                                        </p:tgtEl>
                                        <p:attrNameLst>
                                          <p:attrName>ppt_x</p:attrName>
                                        </p:attrNameLst>
                                      </p:cBhvr>
                                      <p:tavLst>
                                        <p:tav tm="0">
                                          <p:val>
                                            <p:strVal val="#ppt_x"/>
                                          </p:val>
                                        </p:tav>
                                        <p:tav tm="100000">
                                          <p:val>
                                            <p:strVal val="#ppt_x"/>
                                          </p:val>
                                        </p:tav>
                                      </p:tavLst>
                                    </p:anim>
                                    <p:anim calcmode="lin" valueType="num">
                                      <p:cBhvr additive="base">
                                        <p:cTn id="35" dur="2000" fill="hold"/>
                                        <p:tgtEl>
                                          <p:spTgt spid="2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2000" fill="hold"/>
                                        <p:tgtEl>
                                          <p:spTgt spid="22"/>
                                        </p:tgtEl>
                                        <p:attrNameLst>
                                          <p:attrName>ppt_x</p:attrName>
                                        </p:attrNameLst>
                                      </p:cBhvr>
                                      <p:tavLst>
                                        <p:tav tm="0">
                                          <p:val>
                                            <p:strVal val="#ppt_x"/>
                                          </p:val>
                                        </p:tav>
                                        <p:tav tm="100000">
                                          <p:val>
                                            <p:strVal val="#ppt_x"/>
                                          </p:val>
                                        </p:tav>
                                      </p:tavLst>
                                    </p:anim>
                                    <p:anim calcmode="lin" valueType="num">
                                      <p:cBhvr additive="base">
                                        <p:cTn id="39" dur="2000" fill="hold"/>
                                        <p:tgtEl>
                                          <p:spTgt spid="22"/>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diamond(in)">
                                      <p:cBhvr>
                                        <p:cTn id="42" dur="2000"/>
                                        <p:tgtEl>
                                          <p:spTgt spid="27"/>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diamond(in)">
                                      <p:cBhvr>
                                        <p:cTn id="45" dur="2000"/>
                                        <p:tgtEl>
                                          <p:spTgt spid="28"/>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diamond(in)">
                                      <p:cBhvr>
                                        <p:cTn id="48" dur="2000"/>
                                        <p:tgtEl>
                                          <p:spTgt spid="29"/>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23"/>
                                        </p:tgtEl>
                                        <p:attrNameLst>
                                          <p:attrName>ppt_x</p:attrName>
                                        </p:attrNameLst>
                                      </p:cBhvr>
                                      <p:tavLst>
                                        <p:tav tm="0">
                                          <p:val>
                                            <p:strVal val="ppt_x"/>
                                          </p:val>
                                        </p:tav>
                                        <p:tav tm="100000">
                                          <p:val>
                                            <p:strVal val="ppt_x"/>
                                          </p:val>
                                        </p:tav>
                                      </p:tavLst>
                                    </p:anim>
                                    <p:anim calcmode="lin" valueType="num">
                                      <p:cBhvr additive="base">
                                        <p:cTn id="52" dur="2000"/>
                                        <p:tgtEl>
                                          <p:spTgt spid="23"/>
                                        </p:tgtEl>
                                        <p:attrNameLst>
                                          <p:attrName>ppt_y</p:attrName>
                                        </p:attrNameLst>
                                      </p:cBhvr>
                                      <p:tavLst>
                                        <p:tav tm="0">
                                          <p:val>
                                            <p:strVal val="ppt_y"/>
                                          </p:val>
                                        </p:tav>
                                        <p:tav tm="100000">
                                          <p:val>
                                            <p:strVal val="1+ppt_h/2"/>
                                          </p:val>
                                        </p:tav>
                                      </p:tavLst>
                                    </p:anim>
                                    <p:set>
                                      <p:cBhvr>
                                        <p:cTn id="53" dur="1" fill="hold">
                                          <p:stCondLst>
                                            <p:cond delay="1999"/>
                                          </p:stCondLst>
                                        </p:cTn>
                                        <p:tgtEl>
                                          <p:spTgt spid="23"/>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24"/>
                                        </p:tgtEl>
                                        <p:attrNameLst>
                                          <p:attrName>ppt_x</p:attrName>
                                        </p:attrNameLst>
                                      </p:cBhvr>
                                      <p:tavLst>
                                        <p:tav tm="0">
                                          <p:val>
                                            <p:strVal val="ppt_x"/>
                                          </p:val>
                                        </p:tav>
                                        <p:tav tm="100000">
                                          <p:val>
                                            <p:strVal val="ppt_x"/>
                                          </p:val>
                                        </p:tav>
                                      </p:tavLst>
                                    </p:anim>
                                    <p:anim calcmode="lin" valueType="num">
                                      <p:cBhvr additive="base">
                                        <p:cTn id="56" dur="2000"/>
                                        <p:tgtEl>
                                          <p:spTgt spid="24"/>
                                        </p:tgtEl>
                                        <p:attrNameLst>
                                          <p:attrName>ppt_y</p:attrName>
                                        </p:attrNameLst>
                                      </p:cBhvr>
                                      <p:tavLst>
                                        <p:tav tm="0">
                                          <p:val>
                                            <p:strVal val="ppt_y"/>
                                          </p:val>
                                        </p:tav>
                                        <p:tav tm="100000">
                                          <p:val>
                                            <p:strVal val="1+ppt_h/2"/>
                                          </p:val>
                                        </p:tav>
                                      </p:tavLst>
                                    </p:anim>
                                    <p:set>
                                      <p:cBhvr>
                                        <p:cTn id="57" dur="1" fill="hold">
                                          <p:stCondLst>
                                            <p:cond delay="1999"/>
                                          </p:stCondLst>
                                        </p:cTn>
                                        <p:tgtEl>
                                          <p:spTgt spid="24"/>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25"/>
                                        </p:tgtEl>
                                        <p:attrNameLst>
                                          <p:attrName>ppt_x</p:attrName>
                                        </p:attrNameLst>
                                      </p:cBhvr>
                                      <p:tavLst>
                                        <p:tav tm="0">
                                          <p:val>
                                            <p:strVal val="ppt_x"/>
                                          </p:val>
                                        </p:tav>
                                        <p:tav tm="100000">
                                          <p:val>
                                            <p:strVal val="ppt_x"/>
                                          </p:val>
                                        </p:tav>
                                      </p:tavLst>
                                    </p:anim>
                                    <p:anim calcmode="lin" valueType="num">
                                      <p:cBhvr additive="base">
                                        <p:cTn id="60" dur="2000"/>
                                        <p:tgtEl>
                                          <p:spTgt spid="25"/>
                                        </p:tgtEl>
                                        <p:attrNameLst>
                                          <p:attrName>ppt_y</p:attrName>
                                        </p:attrNameLst>
                                      </p:cBhvr>
                                      <p:tavLst>
                                        <p:tav tm="0">
                                          <p:val>
                                            <p:strVal val="ppt_y"/>
                                          </p:val>
                                        </p:tav>
                                        <p:tav tm="100000">
                                          <p:val>
                                            <p:strVal val="1+ppt_h/2"/>
                                          </p:val>
                                        </p:tav>
                                      </p:tavLst>
                                    </p:anim>
                                    <p:set>
                                      <p:cBhvr>
                                        <p:cTn id="61" dur="1" fill="hold">
                                          <p:stCondLst>
                                            <p:cond delay="1999"/>
                                          </p:stCondLst>
                                        </p:cTn>
                                        <p:tgtEl>
                                          <p:spTgt spid="25"/>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26"/>
                                        </p:tgtEl>
                                        <p:attrNameLst>
                                          <p:attrName>ppt_x</p:attrName>
                                        </p:attrNameLst>
                                      </p:cBhvr>
                                      <p:tavLst>
                                        <p:tav tm="0">
                                          <p:val>
                                            <p:strVal val="ppt_x"/>
                                          </p:val>
                                        </p:tav>
                                        <p:tav tm="100000">
                                          <p:val>
                                            <p:strVal val="ppt_x"/>
                                          </p:val>
                                        </p:tav>
                                      </p:tavLst>
                                    </p:anim>
                                    <p:anim calcmode="lin" valueType="num">
                                      <p:cBhvr additive="base">
                                        <p:cTn id="64" dur="2000"/>
                                        <p:tgtEl>
                                          <p:spTgt spid="26"/>
                                        </p:tgtEl>
                                        <p:attrNameLst>
                                          <p:attrName>ppt_y</p:attrName>
                                        </p:attrNameLst>
                                      </p:cBhvr>
                                      <p:tavLst>
                                        <p:tav tm="0">
                                          <p:val>
                                            <p:strVal val="ppt_y"/>
                                          </p:val>
                                        </p:tav>
                                        <p:tav tm="100000">
                                          <p:val>
                                            <p:strVal val="1+ppt_h/2"/>
                                          </p:val>
                                        </p:tav>
                                      </p:tavLst>
                                    </p:anim>
                                    <p:set>
                                      <p:cBhvr>
                                        <p:cTn id="65" dur="1" fill="hold">
                                          <p:stCondLst>
                                            <p:cond delay="1999"/>
                                          </p:stCondLst>
                                        </p:cTn>
                                        <p:tgtEl>
                                          <p:spTgt spid="26"/>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19"/>
                                        </p:tgtEl>
                                        <p:attrNameLst>
                                          <p:attrName>ppt_x</p:attrName>
                                        </p:attrNameLst>
                                      </p:cBhvr>
                                      <p:tavLst>
                                        <p:tav tm="0">
                                          <p:val>
                                            <p:strVal val="ppt_x"/>
                                          </p:val>
                                        </p:tav>
                                        <p:tav tm="100000">
                                          <p:val>
                                            <p:strVal val="ppt_x"/>
                                          </p:val>
                                        </p:tav>
                                      </p:tavLst>
                                    </p:anim>
                                    <p:anim calcmode="lin" valueType="num">
                                      <p:cBhvr additive="base">
                                        <p:cTn id="68" dur="2000"/>
                                        <p:tgtEl>
                                          <p:spTgt spid="19"/>
                                        </p:tgtEl>
                                        <p:attrNameLst>
                                          <p:attrName>ppt_y</p:attrName>
                                        </p:attrNameLst>
                                      </p:cBhvr>
                                      <p:tavLst>
                                        <p:tav tm="0">
                                          <p:val>
                                            <p:strVal val="ppt_y"/>
                                          </p:val>
                                        </p:tav>
                                        <p:tav tm="100000">
                                          <p:val>
                                            <p:strVal val="0-ppt_h/2"/>
                                          </p:val>
                                        </p:tav>
                                      </p:tavLst>
                                    </p:anim>
                                    <p:set>
                                      <p:cBhvr>
                                        <p:cTn id="69" dur="1" fill="hold">
                                          <p:stCondLst>
                                            <p:cond delay="1999"/>
                                          </p:stCondLst>
                                        </p:cTn>
                                        <p:tgtEl>
                                          <p:spTgt spid="19"/>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20"/>
                                        </p:tgtEl>
                                        <p:attrNameLst>
                                          <p:attrName>ppt_x</p:attrName>
                                        </p:attrNameLst>
                                      </p:cBhvr>
                                      <p:tavLst>
                                        <p:tav tm="0">
                                          <p:val>
                                            <p:strVal val="ppt_x"/>
                                          </p:val>
                                        </p:tav>
                                        <p:tav tm="100000">
                                          <p:val>
                                            <p:strVal val="ppt_x"/>
                                          </p:val>
                                        </p:tav>
                                      </p:tavLst>
                                    </p:anim>
                                    <p:anim calcmode="lin" valueType="num">
                                      <p:cBhvr additive="base">
                                        <p:cTn id="72" dur="2000"/>
                                        <p:tgtEl>
                                          <p:spTgt spid="20"/>
                                        </p:tgtEl>
                                        <p:attrNameLst>
                                          <p:attrName>ppt_y</p:attrName>
                                        </p:attrNameLst>
                                      </p:cBhvr>
                                      <p:tavLst>
                                        <p:tav tm="0">
                                          <p:val>
                                            <p:strVal val="ppt_y"/>
                                          </p:val>
                                        </p:tav>
                                        <p:tav tm="100000">
                                          <p:val>
                                            <p:strVal val="0-ppt_h/2"/>
                                          </p:val>
                                        </p:tav>
                                      </p:tavLst>
                                    </p:anim>
                                    <p:set>
                                      <p:cBhvr>
                                        <p:cTn id="73" dur="1" fill="hold">
                                          <p:stCondLst>
                                            <p:cond delay="1999"/>
                                          </p:stCondLst>
                                        </p:cTn>
                                        <p:tgtEl>
                                          <p:spTgt spid="20"/>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21"/>
                                        </p:tgtEl>
                                        <p:attrNameLst>
                                          <p:attrName>ppt_x</p:attrName>
                                        </p:attrNameLst>
                                      </p:cBhvr>
                                      <p:tavLst>
                                        <p:tav tm="0">
                                          <p:val>
                                            <p:strVal val="ppt_x"/>
                                          </p:val>
                                        </p:tav>
                                        <p:tav tm="100000">
                                          <p:val>
                                            <p:strVal val="ppt_x"/>
                                          </p:val>
                                        </p:tav>
                                      </p:tavLst>
                                    </p:anim>
                                    <p:anim calcmode="lin" valueType="num">
                                      <p:cBhvr additive="base">
                                        <p:cTn id="76" dur="2000"/>
                                        <p:tgtEl>
                                          <p:spTgt spid="21"/>
                                        </p:tgtEl>
                                        <p:attrNameLst>
                                          <p:attrName>ppt_y</p:attrName>
                                        </p:attrNameLst>
                                      </p:cBhvr>
                                      <p:tavLst>
                                        <p:tav tm="0">
                                          <p:val>
                                            <p:strVal val="ppt_y"/>
                                          </p:val>
                                        </p:tav>
                                        <p:tav tm="100000">
                                          <p:val>
                                            <p:strVal val="0-ppt_h/2"/>
                                          </p:val>
                                        </p:tav>
                                      </p:tavLst>
                                    </p:anim>
                                    <p:set>
                                      <p:cBhvr>
                                        <p:cTn id="77" dur="1" fill="hold">
                                          <p:stCondLst>
                                            <p:cond delay="1999"/>
                                          </p:stCondLst>
                                        </p:cTn>
                                        <p:tgtEl>
                                          <p:spTgt spid="21"/>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22"/>
                                        </p:tgtEl>
                                        <p:attrNameLst>
                                          <p:attrName>ppt_x</p:attrName>
                                        </p:attrNameLst>
                                      </p:cBhvr>
                                      <p:tavLst>
                                        <p:tav tm="0">
                                          <p:val>
                                            <p:strVal val="ppt_x"/>
                                          </p:val>
                                        </p:tav>
                                        <p:tav tm="100000">
                                          <p:val>
                                            <p:strVal val="ppt_x"/>
                                          </p:val>
                                        </p:tav>
                                      </p:tavLst>
                                    </p:anim>
                                    <p:anim calcmode="lin" valueType="num">
                                      <p:cBhvr additive="base">
                                        <p:cTn id="80" dur="2000"/>
                                        <p:tgtEl>
                                          <p:spTgt spid="22"/>
                                        </p:tgtEl>
                                        <p:attrNameLst>
                                          <p:attrName>ppt_y</p:attrName>
                                        </p:attrNameLst>
                                      </p:cBhvr>
                                      <p:tavLst>
                                        <p:tav tm="0">
                                          <p:val>
                                            <p:strVal val="ppt_y"/>
                                          </p:val>
                                        </p:tav>
                                        <p:tav tm="100000">
                                          <p:val>
                                            <p:strVal val="0-ppt_h/2"/>
                                          </p:val>
                                        </p:tav>
                                      </p:tavLst>
                                    </p:anim>
                                    <p:set>
                                      <p:cBhvr>
                                        <p:cTn id="81" dur="1" fill="hold">
                                          <p:stCondLst>
                                            <p:cond delay="1999"/>
                                          </p:stCondLst>
                                        </p:cTn>
                                        <p:tgtEl>
                                          <p:spTgt spid="22"/>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27"/>
                                        </p:tgtEl>
                                      </p:cBhvr>
                                    </p:animEffect>
                                    <p:set>
                                      <p:cBhvr>
                                        <p:cTn id="84" dur="1" fill="hold">
                                          <p:stCondLst>
                                            <p:cond delay="1999"/>
                                          </p:stCondLst>
                                        </p:cTn>
                                        <p:tgtEl>
                                          <p:spTgt spid="27"/>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28"/>
                                        </p:tgtEl>
                                      </p:cBhvr>
                                    </p:animEffect>
                                    <p:set>
                                      <p:cBhvr>
                                        <p:cTn id="87" dur="1" fill="hold">
                                          <p:stCondLst>
                                            <p:cond delay="1999"/>
                                          </p:stCondLst>
                                        </p:cTn>
                                        <p:tgtEl>
                                          <p:spTgt spid="28"/>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29"/>
                                        </p:tgtEl>
                                      </p:cBhvr>
                                    </p:animEffect>
                                    <p:set>
                                      <p:cBhvr>
                                        <p:cTn id="90" dur="1" fill="hold">
                                          <p:stCondLst>
                                            <p:cond delay="1999"/>
                                          </p:stCondLst>
                                        </p:cTn>
                                        <p:tgtEl>
                                          <p:spTgt spid="29"/>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p:cTn id="93" dur="2000" fill="hold"/>
                                        <p:tgtEl>
                                          <p:spTgt spid="5"/>
                                        </p:tgtEl>
                                        <p:attrNameLst>
                                          <p:attrName>ppt_w</p:attrName>
                                        </p:attrNameLst>
                                      </p:cBhvr>
                                      <p:tavLst>
                                        <p:tav tm="0">
                                          <p:val>
                                            <p:strVal val="2/3*#ppt_w"/>
                                          </p:val>
                                        </p:tav>
                                        <p:tav tm="100000">
                                          <p:val>
                                            <p:strVal val="#ppt_w"/>
                                          </p:val>
                                        </p:tav>
                                      </p:tavLst>
                                    </p:anim>
                                    <p:anim calcmode="lin" valueType="num">
                                      <p:cBhvr>
                                        <p:cTn id="94" dur="2000" fill="hold"/>
                                        <p:tgtEl>
                                          <p:spTgt spid="5"/>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5"/>
                                        </p:tgtEl>
                                        <p:attrNameLst>
                                          <p:attrName>style.visibility</p:attrName>
                                        </p:attrNameLst>
                                      </p:cBhvr>
                                      <p:to>
                                        <p:strVal val="visible"/>
                                      </p:to>
                                    </p:set>
                                    <p:animEffect transition="in" filter="barn(outHorizontal)">
                                      <p:cBhvr>
                                        <p:cTn id="9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1071546"/>
            <a:ext cx="6429388" cy="4786322"/>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9" grpId="0" animBg="1"/>
      <p:bldP spid="10" grpId="0" animBg="1"/>
      <p:bldP spid="11" grpId="0"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kd6y.jpg"/>
          <p:cNvPicPr>
            <a:picLocks noChangeAspect="1"/>
          </p:cNvPicPr>
          <p:nvPr/>
        </p:nvPicPr>
        <p:blipFill>
          <a:blip r:embed="rId3"/>
          <a:stretch>
            <a:fillRect/>
          </a:stretch>
        </p:blipFill>
        <p:spPr>
          <a:xfrm>
            <a:off x="0" y="0"/>
            <a:ext cx="9144000" cy="6858000"/>
          </a:xfrm>
          <a:prstGeom prst="rect">
            <a:avLst/>
          </a:prstGeom>
        </p:spPr>
      </p:pic>
      <p:sp>
        <p:nvSpPr>
          <p:cNvPr id="6" name="5 Triángulo isósceles"/>
          <p:cNvSpPr/>
          <p:nvPr/>
        </p:nvSpPr>
        <p:spPr>
          <a:xfrm rot="5400000">
            <a:off x="-1143000" y="1143000"/>
            <a:ext cx="6858000" cy="4572000"/>
          </a:xfrm>
          <a:prstGeom prst="triangle">
            <a:avLst/>
          </a:prstGeom>
          <a:solidFill>
            <a:srgbClr val="00006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000068">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E61F2">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E61F2">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00B0F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rgbClr val="00009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rgbClr val="00009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rgbClr val="00009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rgbClr val="000099">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diamond(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lili.jpg"/>
          <p:cNvPicPr>
            <a:picLocks noChangeAspect="1"/>
          </p:cNvPicPr>
          <p:nvPr/>
        </p:nvPicPr>
        <p:blipFill>
          <a:blip r:embed="rId2"/>
          <a:stretch>
            <a:fillRect/>
          </a:stretch>
        </p:blipFill>
        <p:spPr>
          <a:xfrm>
            <a:off x="0" y="13342"/>
            <a:ext cx="9144000" cy="6831315"/>
          </a:xfrm>
          <a:prstGeom prst="rect">
            <a:avLst/>
          </a:prstGeom>
        </p:spPr>
      </p:pic>
      <p:sp>
        <p:nvSpPr>
          <p:cNvPr id="5" name="4 Corazón"/>
          <p:cNvSpPr/>
          <p:nvPr/>
        </p:nvSpPr>
        <p:spPr>
          <a:xfrm>
            <a:off x="428596" y="0"/>
            <a:ext cx="8143932" cy="6858000"/>
          </a:xfrm>
          <a:prstGeom prst="hear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928662" y="571480"/>
            <a:ext cx="7143800" cy="5938854"/>
          </a:xfrm>
          <a:prstGeom prst="heart">
            <a:avLst/>
          </a:prstGeom>
          <a:solidFill>
            <a:srgbClr val="2E61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1428728" y="1142984"/>
            <a:ext cx="6153192" cy="5091122"/>
          </a:xfrm>
          <a:prstGeom prst="heart">
            <a:avLst/>
          </a:prstGeom>
          <a:solidFill>
            <a:srgbClr val="00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2000232" y="1714488"/>
            <a:ext cx="4948270" cy="4314828"/>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500298" y="2357430"/>
            <a:ext cx="3743348" cy="3252782"/>
          </a:xfrm>
          <a:prstGeom prst="heart">
            <a:avLst/>
          </a:prstGeom>
          <a:solidFill>
            <a:srgbClr val="2E61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2000"/>
                                        <p:tgtEl>
                                          <p:spTgt spid="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par>
                          <p:cTn id="23" fill="hold">
                            <p:stCondLst>
                              <p:cond delay="2000"/>
                            </p:stCondLst>
                            <p:childTnLst>
                              <p:par>
                                <p:cTn id="24" presetID="6" presetClass="exit" presetSubtype="32" fill="hold" grpId="1" nodeType="afterEffect">
                                  <p:stCondLst>
                                    <p:cond delay="0"/>
                                  </p:stCondLst>
                                  <p:childTnLst>
                                    <p:animEffect transition="out" filter="circle(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6" presetClass="exit" presetSubtype="32" fill="hold" grpId="1" nodeType="withEffect">
                                  <p:stCondLst>
                                    <p:cond delay="0"/>
                                  </p:stCondLst>
                                  <p:childTnLst>
                                    <p:animEffect transition="out" filter="circle(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6" presetClass="exit" presetSubtype="32" fill="hold" grpId="1" nodeType="withEffect">
                                  <p:stCondLst>
                                    <p:cond delay="0"/>
                                  </p:stCondLst>
                                  <p:childTnLst>
                                    <p:animEffect transition="out" filter="circle(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6" presetClass="exit" presetSubtype="32" fill="hold" grpId="1" nodeType="withEffect">
                                  <p:stCondLst>
                                    <p:cond delay="0"/>
                                  </p:stCondLst>
                                  <p:childTnLst>
                                    <p:animEffect transition="out" filter="circle(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6" presetClass="exit" presetSubtype="32" fill="hold" grpId="1" nodeType="withEffect">
                                  <p:stCondLst>
                                    <p:cond delay="0"/>
                                  </p:stCondLst>
                                  <p:childTnLst>
                                    <p:animEffect transition="out" filter="circle(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p:val>
                                            <p:strVal val="2/3*#ppt_w"/>
                                          </p:val>
                                        </p:tav>
                                        <p:tav tm="100000">
                                          <p:val>
                                            <p:strVal val="#ppt_w"/>
                                          </p:val>
                                        </p:tav>
                                      </p:tavLst>
                                    </p:anim>
                                    <p:anim calcmode="lin" valueType="num">
                                      <p:cBhvr>
                                        <p:cTn id="42" dur="2000" fill="hold"/>
                                        <p:tgtEl>
                                          <p:spTgt spid="4"/>
                                        </p:tgtEl>
                                        <p:attrNameLst>
                                          <p:attrName>ppt_h</p:attrName>
                                        </p:attrNameLst>
                                      </p:cBhvr>
                                      <p:tavLst>
                                        <p:tav tm="0">
                                          <p:val>
                                            <p:strVal val="2/3*#ppt_h"/>
                                          </p:val>
                                        </p:tav>
                                        <p:tav tm="100000">
                                          <p:val>
                                            <p:strVal val="#ppt_h"/>
                                          </p:val>
                                        </p:tav>
                                      </p:tavLst>
                                    </p:anim>
                                  </p:childTnLst>
                                </p:cTn>
                              </p:par>
                              <p:par>
                                <p:cTn id="43" presetID="6" presetClass="entr" presetSubtype="3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circle(out)">
                                      <p:cBhvr>
                                        <p:cTn id="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jpg"/>
          <p:cNvPicPr>
            <a:picLocks noChangeAspect="1"/>
          </p:cNvPicPr>
          <p:nvPr/>
        </p:nvPicPr>
        <p:blipFill>
          <a:blip r:embed="rId2"/>
          <a:stretch>
            <a:fillRect/>
          </a:stretch>
        </p:blipFill>
        <p:spPr>
          <a:xfrm>
            <a:off x="23689" y="0"/>
            <a:ext cx="9096622" cy="6858000"/>
          </a:xfrm>
          <a:prstGeom prst="rect">
            <a:avLst/>
          </a:prstGeom>
        </p:spPr>
      </p:pic>
      <p:sp>
        <p:nvSpPr>
          <p:cNvPr id="6" name="5 Triángulo rectángulo"/>
          <p:cNvSpPr/>
          <p:nvPr/>
        </p:nvSpPr>
        <p:spPr>
          <a:xfrm>
            <a:off x="0" y="0"/>
            <a:ext cx="9144000" cy="6858000"/>
          </a:xfrm>
          <a:prstGeom prst="r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857224" y="428604"/>
            <a:ext cx="7643866" cy="6000792"/>
          </a:xfrm>
          <a:prstGeom prst="rtTriangle">
            <a:avLst/>
          </a:prstGeom>
          <a:solidFill>
            <a:srgbClr val="00B0F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857224" y="357166"/>
            <a:ext cx="7572428" cy="6000792"/>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642918"/>
            <a:ext cx="6858048" cy="5429288"/>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142976" y="642918"/>
            <a:ext cx="6777086" cy="5438812"/>
          </a:xfrm>
          <a:prstGeom prst="rtTriangle">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y.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B0F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rgbClr val="C0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0">
                <a:srgbClr val="03D4A8"/>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jpg"/>
          <p:cNvPicPr>
            <a:picLocks noChangeAspect="1"/>
          </p:cNvPicPr>
          <p:nvPr/>
        </p:nvPicPr>
        <p:blipFill>
          <a:blip r:embed="rId2"/>
          <a:stretch>
            <a:fillRect/>
          </a:stretch>
        </p:blipFill>
        <p:spPr>
          <a:xfrm>
            <a:off x="0" y="3345"/>
            <a:ext cx="9144000" cy="6851309"/>
          </a:xfrm>
          <a:prstGeom prst="rect">
            <a:avLst/>
          </a:prstGeom>
        </p:spPr>
      </p:pic>
      <p:sp>
        <p:nvSpPr>
          <p:cNvPr id="6" name="5 Trapecio"/>
          <p:cNvSpPr/>
          <p:nvPr/>
        </p:nvSpPr>
        <p:spPr>
          <a:xfrm>
            <a:off x="0" y="4000504"/>
            <a:ext cx="9144000" cy="2857496"/>
          </a:xfrm>
          <a:prstGeom prst="trapezoid">
            <a:avLst>
              <a:gd name="adj" fmla="val 95130"/>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2857496"/>
          </a:xfrm>
          <a:prstGeom prst="trapezoid">
            <a:avLst>
              <a:gd name="adj" fmla="val 93618"/>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071694" y="2071694"/>
            <a:ext cx="6858000" cy="2714612"/>
          </a:xfrm>
          <a:prstGeom prst="trapezoid">
            <a:avLst>
              <a:gd name="adj" fmla="val 106570"/>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4357694" y="2071694"/>
            <a:ext cx="6858000" cy="2714612"/>
          </a:xfrm>
          <a:prstGeom prst="trapezoid">
            <a:avLst>
              <a:gd name="adj" fmla="val 105146"/>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flipV="1">
            <a:off x="1142976" y="500042"/>
            <a:ext cx="6715172" cy="1785950"/>
          </a:xfrm>
          <a:prstGeom prst="trapezoid">
            <a:avLst>
              <a:gd name="adj" fmla="val 93618"/>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1000100" y="4500570"/>
            <a:ext cx="7072362" cy="1928826"/>
          </a:xfrm>
          <a:prstGeom prst="trapezoid">
            <a:avLst>
              <a:gd name="adj" fmla="val 96697"/>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1259725" y="2474115"/>
            <a:ext cx="5295912" cy="2062146"/>
          </a:xfrm>
          <a:prstGeom prst="trapezoid">
            <a:avLst>
              <a:gd name="adj" fmla="val 106570"/>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6200000">
            <a:off x="4969683" y="2459813"/>
            <a:ext cx="5562616" cy="1928826"/>
          </a:xfrm>
          <a:prstGeom prst="trapezoid">
            <a:avLst>
              <a:gd name="adj" fmla="val 114035"/>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2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childTnLst>
                          </p:cTn>
                        </p:par>
                        <p:par>
                          <p:cTn id="32" fill="hold">
                            <p:stCondLst>
                              <p:cond delay="2000"/>
                            </p:stCondLst>
                            <p:childTnLst>
                              <p:par>
                                <p:cTn id="33" presetID="4" presetClass="exit" presetSubtype="16" fill="hold" grpId="1" nodeType="afterEffect">
                                  <p:stCondLst>
                                    <p:cond delay="0"/>
                                  </p:stCondLst>
                                  <p:childTnLst>
                                    <p:animEffect transition="out" filter="box(in)">
                                      <p:cBhvr>
                                        <p:cTn id="34" dur="2000"/>
                                        <p:tgtEl>
                                          <p:spTgt spid="10"/>
                                        </p:tgtEl>
                                      </p:cBhvr>
                                    </p:animEffect>
                                    <p:set>
                                      <p:cBhvr>
                                        <p:cTn id="35" dur="1" fill="hold">
                                          <p:stCondLst>
                                            <p:cond delay="1999"/>
                                          </p:stCondLst>
                                        </p:cTn>
                                        <p:tgtEl>
                                          <p:spTgt spid="10"/>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2000"/>
                                        <p:tgtEl>
                                          <p:spTgt spid="13"/>
                                        </p:tgtEl>
                                      </p:cBhvr>
                                    </p:animEffect>
                                    <p:set>
                                      <p:cBhvr>
                                        <p:cTn id="38" dur="1" fill="hold">
                                          <p:stCondLst>
                                            <p:cond delay="1999"/>
                                          </p:stCondLst>
                                        </p:cTn>
                                        <p:tgtEl>
                                          <p:spTgt spid="13"/>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2000"/>
                                        <p:tgtEl>
                                          <p:spTgt spid="11"/>
                                        </p:tgtEl>
                                      </p:cBhvr>
                                    </p:animEffect>
                                    <p:set>
                                      <p:cBhvr>
                                        <p:cTn id="41" dur="1" fill="hold">
                                          <p:stCondLst>
                                            <p:cond delay="1999"/>
                                          </p:stCondLst>
                                        </p:cTn>
                                        <p:tgtEl>
                                          <p:spTgt spid="11"/>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2000"/>
                                        <p:tgtEl>
                                          <p:spTgt spid="12"/>
                                        </p:tgtEl>
                                      </p:cBhvr>
                                    </p:animEffect>
                                    <p:set>
                                      <p:cBhvr>
                                        <p:cTn id="44" dur="1" fill="hold">
                                          <p:stCondLst>
                                            <p:cond delay="1999"/>
                                          </p:stCondLst>
                                        </p:cTn>
                                        <p:tgtEl>
                                          <p:spTgt spid="12"/>
                                        </p:tgtEl>
                                        <p:attrNameLst>
                                          <p:attrName>style.visibility</p:attrName>
                                        </p:attrNameLst>
                                      </p:cBhvr>
                                      <p:to>
                                        <p:strVal val="hidden"/>
                                      </p:to>
                                    </p:set>
                                  </p:childTnLst>
                                </p:cTn>
                              </p:par>
                              <p:par>
                                <p:cTn id="45" presetID="16" presetClass="exit" presetSubtype="37" fill="hold" grpId="1" nodeType="withEffect">
                                  <p:stCondLst>
                                    <p:cond delay="0"/>
                                  </p:stCondLst>
                                  <p:childTnLst>
                                    <p:animEffect transition="out" filter="barn(outVertical)">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16" presetClass="exit" presetSubtype="42" fill="hold" grpId="1" nodeType="withEffect">
                                  <p:stCondLst>
                                    <p:cond delay="0"/>
                                  </p:stCondLst>
                                  <p:childTnLst>
                                    <p:animEffect transition="out" filter="barn(outHorizontal)">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16" presetClass="exit" presetSubtype="37" fill="hold" grpId="1" nodeType="withEffect">
                                  <p:stCondLst>
                                    <p:cond delay="0"/>
                                  </p:stCondLst>
                                  <p:childTnLst>
                                    <p:animEffect transition="out" filter="barn(outVertical)">
                                      <p:cBhvr>
                                        <p:cTn id="52" dur="2000"/>
                                        <p:tgtEl>
                                          <p:spTgt spid="6"/>
                                        </p:tgtEl>
                                      </p:cBhvr>
                                    </p:animEffect>
                                    <p:set>
                                      <p:cBhvr>
                                        <p:cTn id="53" dur="1" fill="hold">
                                          <p:stCondLst>
                                            <p:cond delay="1999"/>
                                          </p:stCondLst>
                                        </p:cTn>
                                        <p:tgtEl>
                                          <p:spTgt spid="6"/>
                                        </p:tgtEl>
                                        <p:attrNameLst>
                                          <p:attrName>style.visibility</p:attrName>
                                        </p:attrNameLst>
                                      </p:cBhvr>
                                      <p:to>
                                        <p:strVal val="hidden"/>
                                      </p:to>
                                    </p:set>
                                  </p:childTnLst>
                                </p:cTn>
                              </p:par>
                              <p:par>
                                <p:cTn id="54" presetID="16" presetClass="exit" presetSubtype="42" fill="hold" grpId="1" nodeType="withEffect">
                                  <p:stCondLst>
                                    <p:cond delay="0"/>
                                  </p:stCondLst>
                                  <p:childTnLst>
                                    <p:animEffect transition="out" filter="barn(outHorizontal)">
                                      <p:cBhvr>
                                        <p:cTn id="55" dur="2000"/>
                                        <p:tgtEl>
                                          <p:spTgt spid="8"/>
                                        </p:tgtEl>
                                      </p:cBhvr>
                                    </p:animEffect>
                                    <p:set>
                                      <p:cBhvr>
                                        <p:cTn id="56" dur="1" fill="hold">
                                          <p:stCondLst>
                                            <p:cond delay="1999"/>
                                          </p:stCondLst>
                                        </p:cTn>
                                        <p:tgtEl>
                                          <p:spTgt spid="8"/>
                                        </p:tgtEl>
                                        <p:attrNameLst>
                                          <p:attrName>style.visibility</p:attrName>
                                        </p:attrNameLst>
                                      </p:cBhvr>
                                      <p:to>
                                        <p:strVal val="hidden"/>
                                      </p:to>
                                    </p:set>
                                  </p:childTnLst>
                                </p:cTn>
                              </p:par>
                              <p:par>
                                <p:cTn id="57" presetID="23" presetClass="entr" presetSubtype="16"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fltVal val="0"/>
                                          </p:val>
                                        </p:tav>
                                        <p:tav tm="100000">
                                          <p:val>
                                            <p:strVal val="#ppt_w"/>
                                          </p:val>
                                        </p:tav>
                                      </p:tavLst>
                                    </p:anim>
                                    <p:anim calcmode="lin" valueType="num">
                                      <p:cBhvr>
                                        <p:cTn id="60" dur="2000" fill="hold"/>
                                        <p:tgtEl>
                                          <p:spTgt spid="4"/>
                                        </p:tgtEl>
                                        <p:attrNameLst>
                                          <p:attrName>ppt_h</p:attrName>
                                        </p:attrNameLst>
                                      </p:cBhvr>
                                      <p:tavLst>
                                        <p:tav tm="0">
                                          <p:val>
                                            <p:fltVal val="0"/>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jpg"/>
          <p:cNvPicPr>
            <a:picLocks noChangeAspect="1"/>
          </p:cNvPicPr>
          <p:nvPr/>
        </p:nvPicPr>
        <p:blipFill>
          <a:blip r:embed="rId2"/>
          <a:stretch>
            <a:fillRect/>
          </a:stretch>
        </p:blipFill>
        <p:spPr>
          <a:xfrm>
            <a:off x="0" y="6684"/>
            <a:ext cx="9144000" cy="6844632"/>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15304" cy="5929354"/>
          </a:xfrm>
          <a:prstGeom prst="rtTriangle">
            <a:avLst/>
          </a:prstGeom>
          <a:solidFill>
            <a:schemeClr val="tx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428604"/>
            <a:ext cx="7715304" cy="5929354"/>
          </a:xfrm>
          <a:prstGeom prst="rtTriangle">
            <a:avLst/>
          </a:prstGeom>
          <a:solidFill>
            <a:schemeClr val="tx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1071546"/>
            <a:ext cx="6429388" cy="4786322"/>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ug.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lumMod val="65000"/>
              <a:lumOff val="3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bg1">
              <a:lumMod val="85000"/>
              <a:lumOff val="1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66000">
                <a:srgbClr val="219CD9">
                  <a:shade val="30000"/>
                  <a:satMod val="115000"/>
                  <a:alpha val="0"/>
                </a:srgbClr>
              </a:gs>
              <a:gs pos="50000">
                <a:srgbClr val="219CD9">
                  <a:shade val="67500"/>
                  <a:satMod val="115000"/>
                </a:srgbClr>
              </a:gs>
              <a:gs pos="100000">
                <a:srgbClr val="219CD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uritius2.jpe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003860" y="0"/>
            <a:ext cx="7068602" cy="6858000"/>
          </a:xfrm>
          <a:prstGeom prst="donut">
            <a:avLst>
              <a:gd name="adj" fmla="val 20172"/>
            </a:avLst>
          </a:prstGeom>
          <a:solidFill>
            <a:srgbClr val="2E61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357422" y="1285860"/>
            <a:ext cx="4429156" cy="4214842"/>
          </a:xfrm>
          <a:prstGeom prst="donut">
            <a:avLst>
              <a:gd name="adj" fmla="val 2819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00430" y="2357430"/>
            <a:ext cx="2143140" cy="2000264"/>
          </a:xfrm>
          <a:prstGeom prst="donut">
            <a:avLst>
              <a:gd name="adj" fmla="val 37391"/>
            </a:avLst>
          </a:prstGeom>
          <a:solidFill>
            <a:srgbClr val="00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8" presetClass="emph" presetSubtype="0" fill="hold" grpId="1" nodeType="withEffect">
                                  <p:stCondLst>
                                    <p:cond delay="0"/>
                                  </p:stCondLst>
                                  <p:childTnLst>
                                    <p:animRot by="21600000">
                                      <p:cBhvr>
                                        <p:cTn id="18" dur="2000" fill="hold"/>
                                        <p:tgtEl>
                                          <p:spTgt spid="5"/>
                                        </p:tgtEl>
                                        <p:attrNameLst>
                                          <p:attrName>r</p:attrName>
                                        </p:attrNameLst>
                                      </p:cBhvr>
                                    </p:animRot>
                                  </p:childTnLst>
                                </p:cTn>
                              </p:par>
                              <p:par>
                                <p:cTn id="19" presetID="8" presetClass="emph" presetSubtype="0" fill="hold" grpId="1"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childTnLst>
                          </p:cTn>
                        </p:par>
                        <p:par>
                          <p:cTn id="23" fill="hold">
                            <p:stCondLst>
                              <p:cond delay="2000"/>
                            </p:stCondLst>
                            <p:childTnLst>
                              <p:par>
                                <p:cTn id="24" presetID="13" presetClass="exit" presetSubtype="32" fill="hold" grpId="2" nodeType="afterEffect">
                                  <p:stCondLst>
                                    <p:cond delay="0"/>
                                  </p:stCondLst>
                                  <p:childTnLst>
                                    <p:animEffect transition="out" filter="plus(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3" presetClass="exit" presetSubtype="32" fill="hold" grpId="2" nodeType="withEffect">
                                  <p:stCondLst>
                                    <p:cond delay="0"/>
                                  </p:stCondLst>
                                  <p:childTnLst>
                                    <p:animEffect transition="out" filter="plus(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13" presetClass="exit" presetSubtype="32" fill="hold" grpId="2" nodeType="withEffect">
                                  <p:stCondLst>
                                    <p:cond delay="0"/>
                                  </p:stCondLst>
                                  <p:childTnLst>
                                    <p:animEffect transition="out" filter="plus(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23" presetClass="exit" presetSubtype="288" fill="hold" grpId="3" nodeType="withEffect">
                                  <p:stCondLst>
                                    <p:cond delay="0"/>
                                  </p:stCondLst>
                                  <p:childTnLst>
                                    <p:anim calcmode="lin" valueType="num">
                                      <p:cBhvr>
                                        <p:cTn id="34" dur="2000"/>
                                        <p:tgtEl>
                                          <p:spTgt spid="5"/>
                                        </p:tgtEl>
                                        <p:attrNameLst>
                                          <p:attrName>ppt_w</p:attrName>
                                        </p:attrNameLst>
                                      </p:cBhvr>
                                      <p:tavLst>
                                        <p:tav tm="0">
                                          <p:val>
                                            <p:strVal val="ppt_w"/>
                                          </p:val>
                                        </p:tav>
                                        <p:tav tm="100000">
                                          <p:val>
                                            <p:strVal val="2/3*ppt_w"/>
                                          </p:val>
                                        </p:tav>
                                      </p:tavLst>
                                    </p:anim>
                                    <p:anim calcmode="lin" valueType="num">
                                      <p:cBhvr>
                                        <p:cTn id="35" dur="2000"/>
                                        <p:tgtEl>
                                          <p:spTgt spid="5"/>
                                        </p:tgtEl>
                                        <p:attrNameLst>
                                          <p:attrName>ppt_h</p:attrName>
                                        </p:attrNameLst>
                                      </p:cBhvr>
                                      <p:tavLst>
                                        <p:tav tm="0">
                                          <p:val>
                                            <p:strVal val="ppt_h"/>
                                          </p:val>
                                        </p:tav>
                                        <p:tav tm="100000">
                                          <p:val>
                                            <p:strVal val="2/3*ppt_h"/>
                                          </p:val>
                                        </p:tav>
                                      </p:tavLst>
                                    </p:anim>
                                    <p:set>
                                      <p:cBhvr>
                                        <p:cTn id="36" dur="1" fill="hold">
                                          <p:stCondLst>
                                            <p:cond delay="1999"/>
                                          </p:stCondLst>
                                        </p:cTn>
                                        <p:tgtEl>
                                          <p:spTgt spid="5"/>
                                        </p:tgtEl>
                                        <p:attrNameLst>
                                          <p:attrName>style.visibility</p:attrName>
                                        </p:attrNameLst>
                                      </p:cBhvr>
                                      <p:to>
                                        <p:strVal val="hidden"/>
                                      </p:to>
                                    </p:set>
                                  </p:childTnLst>
                                </p:cTn>
                              </p:par>
                              <p:par>
                                <p:cTn id="37" presetID="23" presetClass="exit" presetSubtype="288" fill="hold" grpId="3" nodeType="withEffect">
                                  <p:stCondLst>
                                    <p:cond delay="0"/>
                                  </p:stCondLst>
                                  <p:childTnLst>
                                    <p:anim calcmode="lin" valueType="num">
                                      <p:cBhvr>
                                        <p:cTn id="38" dur="2000"/>
                                        <p:tgtEl>
                                          <p:spTgt spid="6"/>
                                        </p:tgtEl>
                                        <p:attrNameLst>
                                          <p:attrName>ppt_w</p:attrName>
                                        </p:attrNameLst>
                                      </p:cBhvr>
                                      <p:tavLst>
                                        <p:tav tm="0">
                                          <p:val>
                                            <p:strVal val="ppt_w"/>
                                          </p:val>
                                        </p:tav>
                                        <p:tav tm="100000">
                                          <p:val>
                                            <p:strVal val="2/3*ppt_w"/>
                                          </p:val>
                                        </p:tav>
                                      </p:tavLst>
                                    </p:anim>
                                    <p:anim calcmode="lin" valueType="num">
                                      <p:cBhvr>
                                        <p:cTn id="39" dur="2000"/>
                                        <p:tgtEl>
                                          <p:spTgt spid="6"/>
                                        </p:tgtEl>
                                        <p:attrNameLst>
                                          <p:attrName>ppt_h</p:attrName>
                                        </p:attrNameLst>
                                      </p:cBhvr>
                                      <p:tavLst>
                                        <p:tav tm="0">
                                          <p:val>
                                            <p:strVal val="ppt_h"/>
                                          </p:val>
                                        </p:tav>
                                        <p:tav tm="100000">
                                          <p:val>
                                            <p:strVal val="2/3*ppt_h"/>
                                          </p:val>
                                        </p:tav>
                                      </p:tavLst>
                                    </p:anim>
                                    <p:set>
                                      <p:cBhvr>
                                        <p:cTn id="40" dur="1" fill="hold">
                                          <p:stCondLst>
                                            <p:cond delay="1999"/>
                                          </p:stCondLst>
                                        </p:cTn>
                                        <p:tgtEl>
                                          <p:spTgt spid="6"/>
                                        </p:tgtEl>
                                        <p:attrNameLst>
                                          <p:attrName>style.visibility</p:attrName>
                                        </p:attrNameLst>
                                      </p:cBhvr>
                                      <p:to>
                                        <p:strVal val="hidden"/>
                                      </p:to>
                                    </p:set>
                                  </p:childTnLst>
                                </p:cTn>
                              </p:par>
                              <p:par>
                                <p:cTn id="41" presetID="23" presetClass="exit" presetSubtype="288" fill="hold" grpId="3" nodeType="withEffect">
                                  <p:stCondLst>
                                    <p:cond delay="0"/>
                                  </p:stCondLst>
                                  <p:childTnLst>
                                    <p:anim calcmode="lin" valueType="num">
                                      <p:cBhvr>
                                        <p:cTn id="42" dur="2000"/>
                                        <p:tgtEl>
                                          <p:spTgt spid="7"/>
                                        </p:tgtEl>
                                        <p:attrNameLst>
                                          <p:attrName>ppt_w</p:attrName>
                                        </p:attrNameLst>
                                      </p:cBhvr>
                                      <p:tavLst>
                                        <p:tav tm="0">
                                          <p:val>
                                            <p:strVal val="ppt_w"/>
                                          </p:val>
                                        </p:tav>
                                        <p:tav tm="100000">
                                          <p:val>
                                            <p:strVal val="2/3*ppt_w"/>
                                          </p:val>
                                        </p:tav>
                                      </p:tavLst>
                                    </p:anim>
                                    <p:anim calcmode="lin" valueType="num">
                                      <p:cBhvr>
                                        <p:cTn id="43" dur="2000"/>
                                        <p:tgtEl>
                                          <p:spTgt spid="7"/>
                                        </p:tgtEl>
                                        <p:attrNameLst>
                                          <p:attrName>ppt_h</p:attrName>
                                        </p:attrNameLst>
                                      </p:cBhvr>
                                      <p:tavLst>
                                        <p:tav tm="0">
                                          <p:val>
                                            <p:strVal val="ppt_h"/>
                                          </p:val>
                                        </p:tav>
                                        <p:tav tm="100000">
                                          <p:val>
                                            <p:strVal val="2/3*ppt_h"/>
                                          </p:val>
                                        </p:tav>
                                      </p:tavLst>
                                    </p:anim>
                                    <p:set>
                                      <p:cBhvr>
                                        <p:cTn id="44" dur="1" fill="hold">
                                          <p:stCondLst>
                                            <p:cond delay="1999"/>
                                          </p:stCondLst>
                                        </p:cTn>
                                        <p:tgtEl>
                                          <p:spTgt spid="7"/>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6" presetClass="entr" presetSubtype="1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circle(in)">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l.jpg"/>
          <p:cNvPicPr>
            <a:picLocks noChangeAspect="1"/>
          </p:cNvPicPr>
          <p:nvPr/>
        </p:nvPicPr>
        <p:blipFill>
          <a:blip r:embed="rId2"/>
          <a:stretch>
            <a:fillRect/>
          </a:stretch>
        </p:blipFill>
        <p:spPr>
          <a:xfrm>
            <a:off x="0" y="3345"/>
            <a:ext cx="9144000" cy="6851309"/>
          </a:xfrm>
          <a:prstGeom prst="rect">
            <a:avLst/>
          </a:prstGeom>
        </p:spPr>
      </p:pic>
      <p:sp>
        <p:nvSpPr>
          <p:cNvPr id="6" name="5 Triángulo isósceles"/>
          <p:cNvSpPr/>
          <p:nvPr/>
        </p:nvSpPr>
        <p:spPr>
          <a:xfrm>
            <a:off x="0" y="3429000"/>
            <a:ext cx="2285984" cy="3429000"/>
          </a:xfrm>
          <a:prstGeom prst="triangle">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flip="none" rotWithShape="1">
            <a:gsLst>
              <a:gs pos="67000">
                <a:srgbClr val="176B95">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flip="none" rotWithShape="1">
            <a:gsLst>
              <a:gs pos="62000">
                <a:srgbClr val="0079A4">
                  <a:alpha val="62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flip="none" rotWithShape="1">
            <a:gsLst>
              <a:gs pos="62000">
                <a:srgbClr val="0079A4">
                  <a:alpha val="62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flip="none" rotWithShape="1">
            <a:gsLst>
              <a:gs pos="62000">
                <a:srgbClr val="0079A4">
                  <a:alpha val="62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flip="none" rotWithShape="1">
            <a:gsLst>
              <a:gs pos="67000">
                <a:srgbClr val="0079A4">
                  <a:alpha val="33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ç.jpg"/>
          <p:cNvPicPr>
            <a:picLocks noChangeAspect="1"/>
          </p:cNvPicPr>
          <p:nvPr/>
        </p:nvPicPr>
        <p:blipFill>
          <a:blip r:embed="rId2"/>
          <a:stretch>
            <a:fillRect/>
          </a:stretch>
        </p:blipFill>
        <p:spPr>
          <a:xfrm>
            <a:off x="0" y="0"/>
            <a:ext cx="9144000" cy="6858000"/>
          </a:xfrm>
          <a:prstGeom prst="rect">
            <a:avLst/>
          </a:prstGeom>
        </p:spPr>
      </p:pic>
      <p:sp>
        <p:nvSpPr>
          <p:cNvPr id="6" name="5 Triángulo isósceles"/>
          <p:cNvSpPr/>
          <p:nvPr/>
        </p:nvSpPr>
        <p:spPr>
          <a:xfrm rot="5400000">
            <a:off x="-1143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0070C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0066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0066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accent5">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accent5">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diamond(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en-Grecia-Amazing beach Navagio in Zakynthos, Greece-.jpg"/>
          <p:cNvPicPr>
            <a:picLocks noChangeAspect="1"/>
          </p:cNvPicPr>
          <p:nvPr/>
        </p:nvPicPr>
        <p:blipFill>
          <a:blip r:embed="rId2"/>
          <a:stretch>
            <a:fillRect/>
          </a:stretch>
        </p:blipFill>
        <p:spPr>
          <a:xfrm>
            <a:off x="0" y="0"/>
            <a:ext cx="9144000" cy="6858000"/>
          </a:xfrm>
          <a:prstGeom prst="rect">
            <a:avLst/>
          </a:prstGeom>
        </p:spPr>
      </p:pic>
      <p:sp>
        <p:nvSpPr>
          <p:cNvPr id="5" name="4 Corazón"/>
          <p:cNvSpPr/>
          <p:nvPr/>
        </p:nvSpPr>
        <p:spPr>
          <a:xfrm>
            <a:off x="428596" y="0"/>
            <a:ext cx="8143932" cy="6858000"/>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928662" y="571480"/>
            <a:ext cx="7143800" cy="5938854"/>
          </a:xfrm>
          <a:prstGeom prst="heart">
            <a:avLst/>
          </a:prstGeom>
          <a:solidFill>
            <a:srgbClr val="2E61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1428728" y="1142984"/>
            <a:ext cx="6153192" cy="5091122"/>
          </a:xfrm>
          <a:prstGeom prst="heart">
            <a:avLst/>
          </a:prstGeom>
          <a:solidFill>
            <a:srgbClr val="00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a:off x="2000232" y="1714488"/>
            <a:ext cx="4948270" cy="4314828"/>
          </a:xfrm>
          <a:prstGeom prst="heart">
            <a:avLst/>
          </a:prstGeom>
          <a:solidFill>
            <a:srgbClr val="219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razón"/>
          <p:cNvSpPr/>
          <p:nvPr/>
        </p:nvSpPr>
        <p:spPr>
          <a:xfrm>
            <a:off x="2643174" y="2357430"/>
            <a:ext cx="3743348" cy="3252782"/>
          </a:xfrm>
          <a:prstGeom prst="heart">
            <a:avLst/>
          </a:prstGeom>
          <a:solidFill>
            <a:srgbClr val="2E61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2000"/>
                                        <p:tgtEl>
                                          <p:spTgt spid="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par>
                          <p:cTn id="23" fill="hold">
                            <p:stCondLst>
                              <p:cond delay="2000"/>
                            </p:stCondLst>
                            <p:childTnLst>
                              <p:par>
                                <p:cTn id="24" presetID="6" presetClass="exit" presetSubtype="32" fill="hold" grpId="1" nodeType="afterEffect">
                                  <p:stCondLst>
                                    <p:cond delay="0"/>
                                  </p:stCondLst>
                                  <p:childTnLst>
                                    <p:animEffect transition="out" filter="circle(out)">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6" presetClass="exit" presetSubtype="32" fill="hold" grpId="1" nodeType="withEffect">
                                  <p:stCondLst>
                                    <p:cond delay="0"/>
                                  </p:stCondLst>
                                  <p:childTnLst>
                                    <p:animEffect transition="out" filter="circle(out)">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6" presetClass="exit" presetSubtype="32" fill="hold" grpId="1" nodeType="withEffect">
                                  <p:stCondLst>
                                    <p:cond delay="0"/>
                                  </p:stCondLst>
                                  <p:childTnLst>
                                    <p:animEffect transition="out" filter="circle(out)">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6" presetClass="exit" presetSubtype="32" fill="hold" grpId="1" nodeType="withEffect">
                                  <p:stCondLst>
                                    <p:cond delay="0"/>
                                  </p:stCondLst>
                                  <p:childTnLst>
                                    <p:animEffect transition="out" filter="circle(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6" presetClass="exit" presetSubtype="32" fill="hold" grpId="1" nodeType="withEffect">
                                  <p:stCondLst>
                                    <p:cond delay="0"/>
                                  </p:stCondLst>
                                  <p:childTnLst>
                                    <p:animEffect transition="out" filter="circle(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p:val>
                                            <p:strVal val="2/3*#ppt_w"/>
                                          </p:val>
                                        </p:tav>
                                        <p:tav tm="100000">
                                          <p:val>
                                            <p:strVal val="#ppt_w"/>
                                          </p:val>
                                        </p:tav>
                                      </p:tavLst>
                                    </p:anim>
                                    <p:anim calcmode="lin" valueType="num">
                                      <p:cBhvr>
                                        <p:cTn id="42" dur="2000" fill="hold"/>
                                        <p:tgtEl>
                                          <p:spTgt spid="4"/>
                                        </p:tgtEl>
                                        <p:attrNameLst>
                                          <p:attrName>ppt_h</p:attrName>
                                        </p:attrNameLst>
                                      </p:cBhvr>
                                      <p:tavLst>
                                        <p:tav tm="0">
                                          <p:val>
                                            <p:strVal val="2/3*#ppt_h"/>
                                          </p:val>
                                        </p:tav>
                                        <p:tav tm="100000">
                                          <p:val>
                                            <p:strVal val="#ppt_h"/>
                                          </p:val>
                                        </p:tav>
                                      </p:tavLst>
                                    </p:anim>
                                  </p:childTnLst>
                                </p:cTn>
                              </p:par>
                              <p:par>
                                <p:cTn id="43" presetID="6" presetClass="entr" presetSubtype="3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circle(out)">
                                      <p:cBhvr>
                                        <p:cTn id="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ñi.jpg"/>
          <p:cNvPicPr>
            <a:picLocks noChangeAspect="1"/>
          </p:cNvPicPr>
          <p:nvPr/>
        </p:nvPicPr>
        <p:blipFill>
          <a:blip r:embed="rId2"/>
          <a:stretch>
            <a:fillRect/>
          </a:stretch>
        </p:blipFill>
        <p:spPr>
          <a:xfrm>
            <a:off x="0" y="0"/>
            <a:ext cx="9152930" cy="6858000"/>
          </a:xfrm>
          <a:prstGeom prst="rect">
            <a:avLst/>
          </a:prstGeom>
        </p:spPr>
      </p:pic>
      <p:sp>
        <p:nvSpPr>
          <p:cNvPr id="6" name="5 Rombo"/>
          <p:cNvSpPr/>
          <p:nvPr/>
        </p:nvSpPr>
        <p:spPr>
          <a:xfrm>
            <a:off x="0" y="0"/>
            <a:ext cx="9144000" cy="6858000"/>
          </a:xfrm>
          <a:prstGeom prst="diamond">
            <a:avLst/>
          </a:prstGeom>
          <a:gradFill flip="none" rotWithShape="1">
            <a:gsLst>
              <a:gs pos="44000">
                <a:srgbClr val="219CD9">
                  <a:shade val="30000"/>
                  <a:satMod val="115000"/>
                  <a:alpha val="0"/>
                </a:srgbClr>
              </a:gs>
              <a:gs pos="50000">
                <a:srgbClr val="219CD9">
                  <a:shade val="67500"/>
                  <a:satMod val="115000"/>
                </a:srgbClr>
              </a:gs>
              <a:gs pos="100000">
                <a:srgbClr val="219CD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928670"/>
            <a:ext cx="9144000" cy="4938722"/>
          </a:xfrm>
          <a:prstGeom prst="diamond">
            <a:avLst/>
          </a:prstGeom>
          <a:gradFill flip="none" rotWithShape="1">
            <a:gsLst>
              <a:gs pos="49000">
                <a:srgbClr val="2E61F2">
                  <a:shade val="30000"/>
                  <a:satMod val="115000"/>
                  <a:alpha val="0"/>
                </a:srgbClr>
              </a:gs>
              <a:gs pos="50000">
                <a:srgbClr val="2E61F2">
                  <a:shade val="67500"/>
                  <a:satMod val="115000"/>
                </a:srgbClr>
              </a:gs>
              <a:gs pos="100000">
                <a:srgbClr val="2E61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714488"/>
            <a:ext cx="9144000" cy="3305172"/>
          </a:xfrm>
          <a:prstGeom prst="diamond">
            <a:avLst/>
          </a:prstGeom>
          <a:gradFill flip="none" rotWithShape="1">
            <a:gsLst>
              <a:gs pos="49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2000"/>
                                        <p:tgtEl>
                                          <p:spTgt spid="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2000"/>
                                        <p:tgtEl>
                                          <p:spTgt spid="6"/>
                                        </p:tgtEl>
                                      </p:cBhvr>
                                    </p:animEffect>
                                  </p:childTnLst>
                                </p:cTn>
                              </p:par>
                              <p:par>
                                <p:cTn id="17" presetID="16" presetClass="entr" presetSubtype="21"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2000"/>
                                        <p:tgtEl>
                                          <p:spTgt spid="6"/>
                                        </p:tgtEl>
                                      </p:cBhvr>
                                    </p:animEffect>
                                  </p:childTnLst>
                                </p:cTn>
                              </p:par>
                              <p:par>
                                <p:cTn id="20" presetID="16" presetClass="entr" presetSubtype="42"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outHorizontal)">
                                      <p:cBhvr>
                                        <p:cTn id="22" dur="2000"/>
                                        <p:tgtEl>
                                          <p:spTgt spid="7"/>
                                        </p:tgtEl>
                                      </p:cBhvr>
                                    </p:animEffect>
                                  </p:childTnLst>
                                </p:cTn>
                              </p:par>
                              <p:par>
                                <p:cTn id="23" presetID="16" presetClass="entr" presetSubtype="21" fill="hold" grpId="1"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2000"/>
                                        <p:tgtEl>
                                          <p:spTgt spid="8"/>
                                        </p:tgtEl>
                                      </p:cBhvr>
                                    </p:animEffect>
                                  </p:childTnLst>
                                </p:cTn>
                              </p:par>
                              <p:par>
                                <p:cTn id="26" presetID="23" presetClass="entr" presetSubtype="16" fill="hold" grpId="2"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childTnLst>
                                </p:cTn>
                              </p:par>
                              <p:par>
                                <p:cTn id="30" presetID="23" presetClass="entr" presetSubtype="16" fill="hold" grpId="2"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fltVal val="0"/>
                                          </p:val>
                                        </p:tav>
                                        <p:tav tm="100000">
                                          <p:val>
                                            <p:strVal val="#ppt_h"/>
                                          </p:val>
                                        </p:tav>
                                      </p:tavLst>
                                    </p:anim>
                                  </p:childTnLst>
                                </p:cTn>
                              </p:par>
                              <p:par>
                                <p:cTn id="34" presetID="23" presetClass="entr" presetSubtype="16" fill="hold" grpId="2"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ppt_w</p:attrName>
                                        </p:attrNameLst>
                                      </p:cBhvr>
                                      <p:tavLst>
                                        <p:tav tm="0">
                                          <p:val>
                                            <p:fltVal val="0"/>
                                          </p:val>
                                        </p:tav>
                                        <p:tav tm="100000">
                                          <p:val>
                                            <p:strVal val="#ppt_w"/>
                                          </p:val>
                                        </p:tav>
                                      </p:tavLst>
                                    </p:anim>
                                    <p:anim calcmode="lin" valueType="num">
                                      <p:cBhvr>
                                        <p:cTn id="37" dur="2000" fill="hold"/>
                                        <p:tgtEl>
                                          <p:spTgt spid="6"/>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6" presetClass="exit" presetSubtype="32" fill="hold" grpId="3" nodeType="afterEffect">
                                  <p:stCondLst>
                                    <p:cond delay="0"/>
                                  </p:stCondLst>
                                  <p:childTnLst>
                                    <p:animEffect transition="out" filter="circle(out)">
                                      <p:cBhvr>
                                        <p:cTn id="40" dur="2000"/>
                                        <p:tgtEl>
                                          <p:spTgt spid="8"/>
                                        </p:tgtEl>
                                      </p:cBhvr>
                                    </p:animEffect>
                                    <p:set>
                                      <p:cBhvr>
                                        <p:cTn id="41" dur="1" fill="hold">
                                          <p:stCondLst>
                                            <p:cond delay="1999"/>
                                          </p:stCondLst>
                                        </p:cTn>
                                        <p:tgtEl>
                                          <p:spTgt spid="8"/>
                                        </p:tgtEl>
                                        <p:attrNameLst>
                                          <p:attrName>style.visibility</p:attrName>
                                        </p:attrNameLst>
                                      </p:cBhvr>
                                      <p:to>
                                        <p:strVal val="hidden"/>
                                      </p:to>
                                    </p:set>
                                  </p:childTnLst>
                                </p:cTn>
                              </p:par>
                              <p:par>
                                <p:cTn id="42" presetID="23" presetClass="exit" presetSubtype="32" fill="hold" grpId="3" nodeType="withEffect">
                                  <p:stCondLst>
                                    <p:cond delay="0"/>
                                  </p:stCondLst>
                                  <p:childTnLst>
                                    <p:anim calcmode="lin" valueType="num">
                                      <p:cBhvr>
                                        <p:cTn id="43" dur="2000"/>
                                        <p:tgtEl>
                                          <p:spTgt spid="7"/>
                                        </p:tgtEl>
                                        <p:attrNameLst>
                                          <p:attrName>ppt_w</p:attrName>
                                        </p:attrNameLst>
                                      </p:cBhvr>
                                      <p:tavLst>
                                        <p:tav tm="0">
                                          <p:val>
                                            <p:strVal val="ppt_w"/>
                                          </p:val>
                                        </p:tav>
                                        <p:tav tm="100000">
                                          <p:val>
                                            <p:fltVal val="0"/>
                                          </p:val>
                                        </p:tav>
                                      </p:tavLst>
                                    </p:anim>
                                    <p:anim calcmode="lin" valueType="num">
                                      <p:cBhvr>
                                        <p:cTn id="44" dur="2000"/>
                                        <p:tgtEl>
                                          <p:spTgt spid="7"/>
                                        </p:tgtEl>
                                        <p:attrNameLst>
                                          <p:attrName>ppt_h</p:attrName>
                                        </p:attrNameLst>
                                      </p:cBhvr>
                                      <p:tavLst>
                                        <p:tav tm="0">
                                          <p:val>
                                            <p:strVal val="ppt_h"/>
                                          </p:val>
                                        </p:tav>
                                        <p:tav tm="100000">
                                          <p:val>
                                            <p:fltVal val="0"/>
                                          </p:val>
                                        </p:tav>
                                      </p:tavLst>
                                    </p:anim>
                                    <p:set>
                                      <p:cBhvr>
                                        <p:cTn id="45" dur="1" fill="hold">
                                          <p:stCondLst>
                                            <p:cond delay="1999"/>
                                          </p:stCondLst>
                                        </p:cTn>
                                        <p:tgtEl>
                                          <p:spTgt spid="7"/>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2000"/>
                                        <p:tgtEl>
                                          <p:spTgt spid="6"/>
                                        </p:tgtEl>
                                        <p:attrNameLst>
                                          <p:attrName>ppt_w</p:attrName>
                                        </p:attrNameLst>
                                      </p:cBhvr>
                                      <p:tavLst>
                                        <p:tav tm="0">
                                          <p:val>
                                            <p:strVal val="ppt_w"/>
                                          </p:val>
                                        </p:tav>
                                        <p:tav tm="100000">
                                          <p:val>
                                            <p:fltVal val="0"/>
                                          </p:val>
                                        </p:tav>
                                      </p:tavLst>
                                    </p:anim>
                                    <p:anim calcmode="lin" valueType="num">
                                      <p:cBhvr>
                                        <p:cTn id="48" dur="2000"/>
                                        <p:tgtEl>
                                          <p:spTgt spid="6"/>
                                        </p:tgtEl>
                                        <p:attrNameLst>
                                          <p:attrName>ppt_h</p:attrName>
                                        </p:attrNameLst>
                                      </p:cBhvr>
                                      <p:tavLst>
                                        <p:tav tm="0">
                                          <p:val>
                                            <p:strVal val="ppt_h"/>
                                          </p:val>
                                        </p:tav>
                                        <p:tav tm="100000">
                                          <p:val>
                                            <p:fltVal val="0"/>
                                          </p:val>
                                        </p:tav>
                                      </p:tavLst>
                                    </p:anim>
                                    <p:set>
                                      <p:cBhvr>
                                        <p:cTn id="49" dur="1" fill="hold">
                                          <p:stCondLst>
                                            <p:cond delay="1999"/>
                                          </p:stCondLst>
                                        </p:cTn>
                                        <p:tgtEl>
                                          <p:spTgt spid="6"/>
                                        </p:tgtEl>
                                        <p:attrNameLst>
                                          <p:attrName>style.visibility</p:attrName>
                                        </p:attrNameLst>
                                      </p:cBhvr>
                                      <p:to>
                                        <p:strVal val="hidden"/>
                                      </p:to>
                                    </p:set>
                                  </p:childTnLst>
                                </p:cTn>
                              </p:par>
                              <p:par>
                                <p:cTn id="50" presetID="16" presetClass="exit" presetSubtype="37" fill="hold" grpId="4" nodeType="withEffect">
                                  <p:stCondLst>
                                    <p:cond delay="0"/>
                                  </p:stCondLst>
                                  <p:childTnLst>
                                    <p:animEffect transition="out" filter="barn(outVertical)">
                                      <p:cBhvr>
                                        <p:cTn id="51" dur="2000"/>
                                        <p:tgtEl>
                                          <p:spTgt spid="6"/>
                                        </p:tgtEl>
                                      </p:cBhvr>
                                    </p:animEffect>
                                    <p:set>
                                      <p:cBhvr>
                                        <p:cTn id="52" dur="1" fill="hold">
                                          <p:stCondLst>
                                            <p:cond delay="1999"/>
                                          </p:stCondLst>
                                        </p:cTn>
                                        <p:tgtEl>
                                          <p:spTgt spid="6"/>
                                        </p:tgtEl>
                                        <p:attrNameLst>
                                          <p:attrName>style.visibility</p:attrName>
                                        </p:attrNameLst>
                                      </p:cBhvr>
                                      <p:to>
                                        <p:strVal val="hidden"/>
                                      </p:to>
                                    </p:set>
                                  </p:childTnLst>
                                </p:cTn>
                              </p:par>
                              <p:par>
                                <p:cTn id="53" presetID="16" presetClass="exit" presetSubtype="37" fill="hold" grpId="4" nodeType="withEffect">
                                  <p:stCondLst>
                                    <p:cond delay="0"/>
                                  </p:stCondLst>
                                  <p:childTnLst>
                                    <p:animEffect transition="out" filter="barn(outVertical)">
                                      <p:cBhvr>
                                        <p:cTn id="54" dur="2000"/>
                                        <p:tgtEl>
                                          <p:spTgt spid="7"/>
                                        </p:tgtEl>
                                      </p:cBhvr>
                                    </p:animEffect>
                                    <p:set>
                                      <p:cBhvr>
                                        <p:cTn id="55" dur="1" fill="hold">
                                          <p:stCondLst>
                                            <p:cond delay="1999"/>
                                          </p:stCondLst>
                                        </p:cTn>
                                        <p:tgtEl>
                                          <p:spTgt spid="7"/>
                                        </p:tgtEl>
                                        <p:attrNameLst>
                                          <p:attrName>style.visibility</p:attrName>
                                        </p:attrNameLst>
                                      </p:cBhvr>
                                      <p:to>
                                        <p:strVal val="hidden"/>
                                      </p:to>
                                    </p:set>
                                  </p:childTnLst>
                                </p:cTn>
                              </p:par>
                              <p:par>
                                <p:cTn id="56" presetID="16" presetClass="exit" presetSubtype="37" fill="hold" grpId="5" nodeType="withEffect">
                                  <p:stCondLst>
                                    <p:cond delay="0"/>
                                  </p:stCondLst>
                                  <p:childTnLst>
                                    <p:animEffect transition="out" filter="barn(outVertical)">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3" presetClass="entr" presetSubtype="27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p:val>
                                            <p:strVal val="2/3*#ppt_w"/>
                                          </p:val>
                                        </p:tav>
                                        <p:tav tm="100000">
                                          <p:val>
                                            <p:strVal val="#ppt_w"/>
                                          </p:val>
                                        </p:tav>
                                      </p:tavLst>
                                    </p:anim>
                                    <p:anim calcmode="lin" valueType="num">
                                      <p:cBhvr>
                                        <p:cTn id="62" dur="2000" fill="hold"/>
                                        <p:tgtEl>
                                          <p:spTgt spid="4"/>
                                        </p:tgtEl>
                                        <p:attrNameLst>
                                          <p:attrName>ppt_h</p:attrName>
                                        </p:attrNameLst>
                                      </p:cBhvr>
                                      <p:tavLst>
                                        <p:tav tm="0">
                                          <p:val>
                                            <p:strVal val="2/3*#ppt_h"/>
                                          </p:val>
                                        </p:tav>
                                        <p:tav tm="100000">
                                          <p:val>
                                            <p:strVal val="#ppt_h"/>
                                          </p:val>
                                        </p:tav>
                                      </p:tavLst>
                                    </p:anim>
                                  </p:childTnLst>
                                </p:cTn>
                              </p:par>
                              <p:par>
                                <p:cTn id="63" presetID="8" presetClass="entr" presetSubtype="3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diamond(out)">
                                      <p:cBhvr>
                                        <p:cTn id="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Navagio9.jpg"/>
          <p:cNvPicPr>
            <a:picLocks noChangeAspect="1"/>
          </p:cNvPicPr>
          <p:nvPr/>
        </p:nvPicPr>
        <p:blipFill>
          <a:blip r:embed="rId2"/>
          <a:stretch>
            <a:fillRect/>
          </a:stretch>
        </p:blipFill>
        <p:spPr>
          <a:xfrm>
            <a:off x="0" y="0"/>
            <a:ext cx="9144000" cy="6858000"/>
          </a:xfrm>
          <a:prstGeom prst="rect">
            <a:avLst/>
          </a:prstGeom>
        </p:spPr>
      </p:pic>
      <p:sp>
        <p:nvSpPr>
          <p:cNvPr id="6" name="5 Triángulo isósceles"/>
          <p:cNvSpPr/>
          <p:nvPr/>
        </p:nvSpPr>
        <p:spPr>
          <a:xfrm>
            <a:off x="0" y="3429000"/>
            <a:ext cx="2285984" cy="3429000"/>
          </a:xfrm>
          <a:prstGeom prst="triangle">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a:gsLst>
              <a:gs pos="0">
                <a:srgbClr val="176B95"/>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a:gsLst>
              <a:gs pos="100000">
                <a:srgbClr val="0079A4"/>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51000">
                <a:schemeClr val="bg2">
                  <a:lumMod val="75000"/>
                </a:scheme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51000">
                <a:schemeClr val="bg2">
                  <a:lumMod val="75000"/>
                </a:scheme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51000">
                <a:schemeClr val="accent1">
                  <a:lumMod val="50000"/>
                </a:scheme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8"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diamond(in)">
                                      <p:cBhvr>
                                        <p:cTn id="45" dur="2000"/>
                                        <p:tgtEl>
                                          <p:spTgt spid="1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diamond(in)">
                                      <p:cBhvr>
                                        <p:cTn id="48" dur="2000"/>
                                        <p:tgtEl>
                                          <p:spTgt spid="16"/>
                                        </p:tgtEl>
                                      </p:cBhvr>
                                    </p:animEffect>
                                  </p:childTnLst>
                                </p:cTn>
                              </p:par>
                            </p:childTnLst>
                          </p:cTn>
                        </p:par>
                        <p:par>
                          <p:cTn id="49" fill="hold">
                            <p:stCondLst>
                              <p:cond delay="2000"/>
                            </p:stCondLst>
                            <p:childTnLst>
                              <p:par>
                                <p:cTn id="50" presetID="2" presetClass="exit" presetSubtype="4" fill="hold" grpId="1" nodeType="afterEffect">
                                  <p:stCondLst>
                                    <p:cond delay="0"/>
                                  </p:stCondLst>
                                  <p:childTnLst>
                                    <p:anim calcmode="lin" valueType="num">
                                      <p:cBhvr additive="base">
                                        <p:cTn id="51" dur="2000"/>
                                        <p:tgtEl>
                                          <p:spTgt spid="10"/>
                                        </p:tgtEl>
                                        <p:attrNameLst>
                                          <p:attrName>ppt_x</p:attrName>
                                        </p:attrNameLst>
                                      </p:cBhvr>
                                      <p:tavLst>
                                        <p:tav tm="0">
                                          <p:val>
                                            <p:strVal val="ppt_x"/>
                                          </p:val>
                                        </p:tav>
                                        <p:tav tm="100000">
                                          <p:val>
                                            <p:strVal val="ppt_x"/>
                                          </p:val>
                                        </p:tav>
                                      </p:tavLst>
                                    </p:anim>
                                    <p:anim calcmode="lin" valueType="num">
                                      <p:cBhvr additive="base">
                                        <p:cTn id="52" dur="2000"/>
                                        <p:tgtEl>
                                          <p:spTgt spid="10"/>
                                        </p:tgtEl>
                                        <p:attrNameLst>
                                          <p:attrName>ppt_y</p:attrName>
                                        </p:attrNameLst>
                                      </p:cBhvr>
                                      <p:tavLst>
                                        <p:tav tm="0">
                                          <p:val>
                                            <p:strVal val="ppt_y"/>
                                          </p:val>
                                        </p:tav>
                                        <p:tav tm="100000">
                                          <p:val>
                                            <p:strVal val="1+ppt_h/2"/>
                                          </p:val>
                                        </p:tav>
                                      </p:tavLst>
                                    </p:anim>
                                    <p:set>
                                      <p:cBhvr>
                                        <p:cTn id="53" dur="1" fill="hold">
                                          <p:stCondLst>
                                            <p:cond delay="1999"/>
                                          </p:stCondLst>
                                        </p:cTn>
                                        <p:tgtEl>
                                          <p:spTgt spid="10"/>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2000"/>
                                        <p:tgtEl>
                                          <p:spTgt spid="11"/>
                                        </p:tgtEl>
                                        <p:attrNameLst>
                                          <p:attrName>ppt_x</p:attrName>
                                        </p:attrNameLst>
                                      </p:cBhvr>
                                      <p:tavLst>
                                        <p:tav tm="0">
                                          <p:val>
                                            <p:strVal val="ppt_x"/>
                                          </p:val>
                                        </p:tav>
                                        <p:tav tm="100000">
                                          <p:val>
                                            <p:strVal val="ppt_x"/>
                                          </p:val>
                                        </p:tav>
                                      </p:tavLst>
                                    </p:anim>
                                    <p:anim calcmode="lin" valueType="num">
                                      <p:cBhvr additive="base">
                                        <p:cTn id="56" dur="2000"/>
                                        <p:tgtEl>
                                          <p:spTgt spid="11"/>
                                        </p:tgtEl>
                                        <p:attrNameLst>
                                          <p:attrName>ppt_y</p:attrName>
                                        </p:attrNameLst>
                                      </p:cBhvr>
                                      <p:tavLst>
                                        <p:tav tm="0">
                                          <p:val>
                                            <p:strVal val="ppt_y"/>
                                          </p:val>
                                        </p:tav>
                                        <p:tav tm="100000">
                                          <p:val>
                                            <p:strVal val="1+ppt_h/2"/>
                                          </p:val>
                                        </p:tav>
                                      </p:tavLst>
                                    </p:anim>
                                    <p:set>
                                      <p:cBhvr>
                                        <p:cTn id="57" dur="1" fill="hold">
                                          <p:stCondLst>
                                            <p:cond delay="1999"/>
                                          </p:stCondLst>
                                        </p:cTn>
                                        <p:tgtEl>
                                          <p:spTgt spid="11"/>
                                        </p:tgtEl>
                                        <p:attrNameLst>
                                          <p:attrName>style.visibility</p:attrName>
                                        </p:attrNameLst>
                                      </p:cBhvr>
                                      <p:to>
                                        <p:strVal val="hidden"/>
                                      </p:to>
                                    </p:set>
                                  </p:childTnLst>
                                </p:cTn>
                              </p:par>
                              <p:par>
                                <p:cTn id="58" presetID="2" presetClass="exit" presetSubtype="4" fill="hold" grpId="1" nodeType="withEffect">
                                  <p:stCondLst>
                                    <p:cond delay="0"/>
                                  </p:stCondLst>
                                  <p:childTnLst>
                                    <p:anim calcmode="lin" valueType="num">
                                      <p:cBhvr additive="base">
                                        <p:cTn id="59" dur="2000"/>
                                        <p:tgtEl>
                                          <p:spTgt spid="12"/>
                                        </p:tgtEl>
                                        <p:attrNameLst>
                                          <p:attrName>ppt_x</p:attrName>
                                        </p:attrNameLst>
                                      </p:cBhvr>
                                      <p:tavLst>
                                        <p:tav tm="0">
                                          <p:val>
                                            <p:strVal val="ppt_x"/>
                                          </p:val>
                                        </p:tav>
                                        <p:tav tm="100000">
                                          <p:val>
                                            <p:strVal val="ppt_x"/>
                                          </p:val>
                                        </p:tav>
                                      </p:tavLst>
                                    </p:anim>
                                    <p:anim calcmode="lin" valueType="num">
                                      <p:cBhvr additive="base">
                                        <p:cTn id="60" dur="2000"/>
                                        <p:tgtEl>
                                          <p:spTgt spid="12"/>
                                        </p:tgtEl>
                                        <p:attrNameLst>
                                          <p:attrName>ppt_y</p:attrName>
                                        </p:attrNameLst>
                                      </p:cBhvr>
                                      <p:tavLst>
                                        <p:tav tm="0">
                                          <p:val>
                                            <p:strVal val="ppt_y"/>
                                          </p:val>
                                        </p:tav>
                                        <p:tav tm="100000">
                                          <p:val>
                                            <p:strVal val="1+ppt_h/2"/>
                                          </p:val>
                                        </p:tav>
                                      </p:tavLst>
                                    </p:anim>
                                    <p:set>
                                      <p:cBhvr>
                                        <p:cTn id="61" dur="1" fill="hold">
                                          <p:stCondLst>
                                            <p:cond delay="1999"/>
                                          </p:stCondLst>
                                        </p:cTn>
                                        <p:tgtEl>
                                          <p:spTgt spid="12"/>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2000"/>
                                        <p:tgtEl>
                                          <p:spTgt spid="13"/>
                                        </p:tgtEl>
                                        <p:attrNameLst>
                                          <p:attrName>ppt_x</p:attrName>
                                        </p:attrNameLst>
                                      </p:cBhvr>
                                      <p:tavLst>
                                        <p:tav tm="0">
                                          <p:val>
                                            <p:strVal val="ppt_x"/>
                                          </p:val>
                                        </p:tav>
                                        <p:tav tm="100000">
                                          <p:val>
                                            <p:strVal val="ppt_x"/>
                                          </p:val>
                                        </p:tav>
                                      </p:tavLst>
                                    </p:anim>
                                    <p:anim calcmode="lin" valueType="num">
                                      <p:cBhvr additive="base">
                                        <p:cTn id="64" dur="2000"/>
                                        <p:tgtEl>
                                          <p:spTgt spid="13"/>
                                        </p:tgtEl>
                                        <p:attrNameLst>
                                          <p:attrName>ppt_y</p:attrName>
                                        </p:attrNameLst>
                                      </p:cBhvr>
                                      <p:tavLst>
                                        <p:tav tm="0">
                                          <p:val>
                                            <p:strVal val="ppt_y"/>
                                          </p:val>
                                        </p:tav>
                                        <p:tav tm="100000">
                                          <p:val>
                                            <p:strVal val="1+ppt_h/2"/>
                                          </p:val>
                                        </p:tav>
                                      </p:tavLst>
                                    </p:anim>
                                    <p:set>
                                      <p:cBhvr>
                                        <p:cTn id="65" dur="1" fill="hold">
                                          <p:stCondLst>
                                            <p:cond delay="1999"/>
                                          </p:stCondLst>
                                        </p:cTn>
                                        <p:tgtEl>
                                          <p:spTgt spid="13"/>
                                        </p:tgtEl>
                                        <p:attrNameLst>
                                          <p:attrName>style.visibility</p:attrName>
                                        </p:attrNameLst>
                                      </p:cBhvr>
                                      <p:to>
                                        <p:strVal val="hidden"/>
                                      </p:to>
                                    </p:set>
                                  </p:childTnLst>
                                </p:cTn>
                              </p:par>
                              <p:par>
                                <p:cTn id="66" presetID="2" presetClass="exit" presetSubtype="1" fill="hold" grpId="1"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ppt_x"/>
                                          </p:val>
                                        </p:tav>
                                      </p:tavLst>
                                    </p:anim>
                                    <p:anim calcmode="lin" valueType="num">
                                      <p:cBhvr additive="base">
                                        <p:cTn id="68" dur="2000"/>
                                        <p:tgtEl>
                                          <p:spTgt spid="6"/>
                                        </p:tgtEl>
                                        <p:attrNameLst>
                                          <p:attrName>ppt_y</p:attrName>
                                        </p:attrNameLst>
                                      </p:cBhvr>
                                      <p:tavLst>
                                        <p:tav tm="0">
                                          <p:val>
                                            <p:strVal val="ppt_y"/>
                                          </p:val>
                                        </p:tav>
                                        <p:tav tm="100000">
                                          <p:val>
                                            <p:strVal val="0-ppt_h/2"/>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ppt_x"/>
                                          </p:val>
                                        </p:tav>
                                      </p:tavLst>
                                    </p:anim>
                                    <p:anim calcmode="lin" valueType="num">
                                      <p:cBhvr additive="base">
                                        <p:cTn id="72" dur="2000"/>
                                        <p:tgtEl>
                                          <p:spTgt spid="7"/>
                                        </p:tgtEl>
                                        <p:attrNameLst>
                                          <p:attrName>ppt_y</p:attrName>
                                        </p:attrNameLst>
                                      </p:cBhvr>
                                      <p:tavLst>
                                        <p:tav tm="0">
                                          <p:val>
                                            <p:strVal val="ppt_y"/>
                                          </p:val>
                                        </p:tav>
                                        <p:tav tm="100000">
                                          <p:val>
                                            <p:strVal val="0-ppt_h/2"/>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1"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2000"/>
                                        <p:tgtEl>
                                          <p:spTgt spid="14"/>
                                        </p:tgtEl>
                                      </p:cBhvr>
                                    </p:animEffect>
                                    <p:set>
                                      <p:cBhvr>
                                        <p:cTn id="84" dur="1" fill="hold">
                                          <p:stCondLst>
                                            <p:cond delay="1999"/>
                                          </p:stCondLst>
                                        </p:cTn>
                                        <p:tgtEl>
                                          <p:spTgt spid="14"/>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2000"/>
                                        <p:tgtEl>
                                          <p:spTgt spid="15"/>
                                        </p:tgtEl>
                                      </p:cBhvr>
                                    </p:animEffect>
                                    <p:set>
                                      <p:cBhvr>
                                        <p:cTn id="87" dur="1" fill="hold">
                                          <p:stCondLst>
                                            <p:cond delay="1999"/>
                                          </p:stCondLst>
                                        </p:cTn>
                                        <p:tgtEl>
                                          <p:spTgt spid="15"/>
                                        </p:tgtEl>
                                        <p:attrNameLst>
                                          <p:attrName>style.visibility</p:attrName>
                                        </p:attrNameLst>
                                      </p:cBhvr>
                                      <p:to>
                                        <p:strVal val="hidden"/>
                                      </p:to>
                                    </p:set>
                                  </p:childTnLst>
                                </p:cTn>
                              </p:par>
                              <p:par>
                                <p:cTn id="88" presetID="16" presetClass="exit" presetSubtype="42" fill="hold" grpId="1" nodeType="withEffect">
                                  <p:stCondLst>
                                    <p:cond delay="0"/>
                                  </p:stCondLst>
                                  <p:childTnLst>
                                    <p:animEffect transition="out" filter="barn(outHorizontal)">
                                      <p:cBhvr>
                                        <p:cTn id="89" dur="2000"/>
                                        <p:tgtEl>
                                          <p:spTgt spid="16"/>
                                        </p:tgtEl>
                                      </p:cBhvr>
                                    </p:animEffect>
                                    <p:set>
                                      <p:cBhvr>
                                        <p:cTn id="90" dur="1" fill="hold">
                                          <p:stCondLst>
                                            <p:cond delay="1999"/>
                                          </p:stCondLst>
                                        </p:cTn>
                                        <p:tgtEl>
                                          <p:spTgt spid="16"/>
                                        </p:tgtEl>
                                        <p:attrNameLst>
                                          <p:attrName>style.visibility</p:attrName>
                                        </p:attrNameLst>
                                      </p:cBhvr>
                                      <p:to>
                                        <p:strVal val="hidden"/>
                                      </p:to>
                                    </p:se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p:val>
                                            <p:strVal val="2/3*#ppt_w"/>
                                          </p:val>
                                        </p:tav>
                                        <p:tav tm="100000">
                                          <p:val>
                                            <p:strVal val="#ppt_w"/>
                                          </p:val>
                                        </p:tav>
                                      </p:tavLst>
                                    </p:anim>
                                    <p:anim calcmode="lin" valueType="num">
                                      <p:cBhvr>
                                        <p:cTn id="94" dur="2000" fill="hold"/>
                                        <p:tgtEl>
                                          <p:spTgt spid="4"/>
                                        </p:tgtEl>
                                        <p:attrNameLst>
                                          <p:attrName>ppt_h</p:attrName>
                                        </p:attrNameLst>
                                      </p:cBhvr>
                                      <p:tavLst>
                                        <p:tav tm="0">
                                          <p:val>
                                            <p:strVal val="2/3*#ppt_h"/>
                                          </p:val>
                                        </p:tav>
                                        <p:tav tm="100000">
                                          <p:val>
                                            <p:strVal val="#ppt_h"/>
                                          </p:val>
                                        </p:tav>
                                      </p:tavLst>
                                    </p:anim>
                                  </p:childTnLst>
                                </p:cTn>
                              </p:par>
                              <p:par>
                                <p:cTn id="95" presetID="16" presetClass="entr" presetSubtype="42"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Horizontal)">
                                      <p:cBhvr>
                                        <p:cTn id="9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rto-Katsiki-Beach.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B0F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bg2">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0">
                <a:srgbClr val="03D4A8"/>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itar-grecia-la-isla-de-zacinto-1.jpg"/>
          <p:cNvPicPr>
            <a:picLocks noChangeAspect="1"/>
          </p:cNvPicPr>
          <p:nvPr/>
        </p:nvPicPr>
        <p:blipFill>
          <a:blip r:embed="rId2"/>
          <a:stretch>
            <a:fillRect/>
          </a:stretch>
        </p:blipFill>
        <p:spPr>
          <a:xfrm>
            <a:off x="0" y="1113"/>
            <a:ext cx="9144000" cy="6855774"/>
          </a:xfrm>
          <a:prstGeom prst="rect">
            <a:avLst/>
          </a:prstGeom>
        </p:spPr>
      </p:pic>
      <p:sp>
        <p:nvSpPr>
          <p:cNvPr id="6" name="5 Triángulo isósceles"/>
          <p:cNvSpPr/>
          <p:nvPr/>
        </p:nvSpPr>
        <p:spPr>
          <a:xfrm rot="5400000">
            <a:off x="-1143000" y="1143000"/>
            <a:ext cx="6858000" cy="4572000"/>
          </a:xfrm>
          <a:prstGeom prst="triangle">
            <a:avLst/>
          </a:prstGeom>
          <a:solidFill>
            <a:schemeClr val="accent6">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chemeClr val="accent6">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chemeClr val="tx2">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chemeClr val="tx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chemeClr val="tx2">
              <a:lumMod val="2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chemeClr val="accent6">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chemeClr val="tx2">
              <a:lumMod val="2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chemeClr val="accent6">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accent3">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accent3">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accent3">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accent3">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diamond(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571472" y="428604"/>
            <a:ext cx="7715304" cy="5929354"/>
          </a:xfrm>
          <a:prstGeom prst="rtTriangle">
            <a:avLst/>
          </a:prstGeom>
          <a:solidFill>
            <a:schemeClr val="bg2">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214414" y="1071546"/>
            <a:ext cx="6429388" cy="4786322"/>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214414" y="1071546"/>
            <a:ext cx="6429420" cy="4786346"/>
          </a:xfrm>
          <a:prstGeom prst="rtTriangle">
            <a:avLst/>
          </a:prstGeom>
          <a:solidFill>
            <a:schemeClr val="bg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2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childTnLst>
                          </p:cTn>
                        </p:par>
                        <p:par>
                          <p:cTn id="26" fill="hold">
                            <p:stCondLst>
                              <p:cond delay="2000"/>
                            </p:stCondLst>
                            <p:childTnLst>
                              <p:par>
                                <p:cTn id="27" presetID="4" presetClass="exit" presetSubtype="32" fill="hold" grpId="1" nodeType="afterEffect">
                                  <p:stCondLst>
                                    <p:cond delay="0"/>
                                  </p:stCondLst>
                                  <p:childTnLst>
                                    <p:animEffect transition="out" filter="box(out)">
                                      <p:cBhvr>
                                        <p:cTn id="28" dur="2000"/>
                                        <p:tgtEl>
                                          <p:spTgt spid="7"/>
                                        </p:tgtEl>
                                      </p:cBhvr>
                                    </p:animEffect>
                                    <p:set>
                                      <p:cBhvr>
                                        <p:cTn id="29" dur="1" fill="hold">
                                          <p:stCondLst>
                                            <p:cond delay="1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2000"/>
                                        <p:tgtEl>
                                          <p:spTgt spid="9"/>
                                        </p:tgtEl>
                                      </p:cBhvr>
                                    </p:animEffect>
                                    <p:set>
                                      <p:cBhvr>
                                        <p:cTn id="38" dur="1" fill="hold">
                                          <p:stCondLst>
                                            <p:cond delay="1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2000"/>
                                        <p:tgtEl>
                                          <p:spTgt spid="11"/>
                                        </p:tgtEl>
                                      </p:cBhvr>
                                    </p:animEffect>
                                    <p:set>
                                      <p:cBhvr>
                                        <p:cTn id="44" dur="1" fill="hold">
                                          <p:stCondLst>
                                            <p:cond delay="1999"/>
                                          </p:stCondLst>
                                        </p:cTn>
                                        <p:tgtEl>
                                          <p:spTgt spid="11"/>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p:txBody>
          <a:bodyPr/>
          <a:lstStyle/>
          <a:p>
            <a:endParaRPr lang="es-ES"/>
          </a:p>
        </p:txBody>
      </p:sp>
      <p:pic>
        <p:nvPicPr>
          <p:cNvPr id="4" name="3 Imagen" descr="y6.jpg"/>
          <p:cNvPicPr>
            <a:picLocks noChangeAspect="1"/>
          </p:cNvPicPr>
          <p:nvPr/>
        </p:nvPicPr>
        <p:blipFill>
          <a:blip r:embed="rId2"/>
          <a:stretch>
            <a:fillRect/>
          </a:stretch>
        </p:blipFill>
        <p:spPr>
          <a:xfrm>
            <a:off x="0" y="6684"/>
            <a:ext cx="9144000" cy="6844632"/>
          </a:xfrm>
          <a:prstGeom prst="rect">
            <a:avLst/>
          </a:prstGeom>
        </p:spPr>
      </p:pic>
      <p:sp>
        <p:nvSpPr>
          <p:cNvPr id="6" name="5 Triángulo isósceles"/>
          <p:cNvSpPr/>
          <p:nvPr/>
        </p:nvSpPr>
        <p:spPr>
          <a:xfrm>
            <a:off x="0" y="3429000"/>
            <a:ext cx="2285984" cy="3429000"/>
          </a:xfrm>
          <a:prstGeom prst="triangle">
            <a:avLst/>
          </a:prstGeom>
          <a:gradFill flip="none" rotWithShape="1">
            <a:gsLst>
              <a:gs pos="0">
                <a:srgbClr val="03D4A8"/>
              </a:gs>
              <a:gs pos="25000">
                <a:srgbClr val="21D6E0"/>
              </a:gs>
              <a:gs pos="75000">
                <a:srgbClr val="0087E6"/>
              </a:gs>
              <a:gs pos="100000">
                <a:srgbClr val="005CB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3500438"/>
            <a:ext cx="2214578" cy="3357562"/>
          </a:xfrm>
          <a:prstGeom prst="triangle">
            <a:avLst/>
          </a:prstGeom>
          <a:gradFill flip="none" rotWithShape="1">
            <a:gsLst>
              <a:gs pos="0">
                <a:srgbClr val="03D4A8"/>
              </a:gs>
              <a:gs pos="25000">
                <a:srgbClr val="21D6E0"/>
              </a:gs>
              <a:gs pos="75000">
                <a:srgbClr val="0087E6"/>
              </a:gs>
              <a:gs pos="100000">
                <a:srgbClr val="005CB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786314" y="3500438"/>
            <a:ext cx="2143140" cy="3357562"/>
          </a:xfrm>
          <a:prstGeom prst="triangle">
            <a:avLst>
              <a:gd name="adj" fmla="val 48222"/>
            </a:avLst>
          </a:prstGeom>
          <a:gradFill flip="none" rotWithShape="1">
            <a:gsLst>
              <a:gs pos="0">
                <a:srgbClr val="03D4A8"/>
              </a:gs>
              <a:gs pos="25000">
                <a:srgbClr val="21D6E0"/>
              </a:gs>
              <a:gs pos="75000">
                <a:srgbClr val="0087E6"/>
              </a:gs>
              <a:gs pos="100000">
                <a:srgbClr val="005CB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143768" y="3429000"/>
            <a:ext cx="2000232" cy="3429000"/>
          </a:xfrm>
          <a:prstGeom prst="triangle">
            <a:avLst>
              <a:gd name="adj" fmla="val 50952"/>
            </a:avLst>
          </a:prstGeom>
          <a:gradFill flip="none" rotWithShape="1">
            <a:gsLst>
              <a:gs pos="0">
                <a:srgbClr val="03D4A8"/>
              </a:gs>
              <a:gs pos="25000">
                <a:srgbClr val="21D6E0"/>
              </a:gs>
              <a:gs pos="75000">
                <a:srgbClr val="0087E6"/>
              </a:gs>
              <a:gs pos="100000">
                <a:srgbClr val="005CB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0" y="0"/>
            <a:ext cx="2285952" cy="3500438"/>
          </a:xfrm>
          <a:prstGeom prst="flowChartMerge">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2357422" y="0"/>
            <a:ext cx="2286016" cy="3500438"/>
          </a:xfrm>
          <a:prstGeom prst="flowChartMerge">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0"/>
            <a:ext cx="2214578" cy="3500438"/>
          </a:xfrm>
          <a:prstGeom prst="flowChartMerge">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68" y="0"/>
            <a:ext cx="2000232" cy="3500438"/>
          </a:xfrm>
          <a:prstGeom prst="flowChartMerge">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214414" y="0"/>
            <a:ext cx="2214578" cy="6858000"/>
          </a:xfrm>
          <a:prstGeom prst="diamond">
            <a:avLst/>
          </a:prstGeom>
          <a:gradFill flip="none" rotWithShape="1">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3643306" y="0"/>
            <a:ext cx="2071702"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929322" y="0"/>
            <a:ext cx="2143140" cy="6858000"/>
          </a:xfrm>
          <a:prstGeom prst="diamond">
            <a:avLst/>
          </a:prstGeom>
          <a:gradFill>
            <a:gsLst>
              <a:gs pos="51000">
                <a:srgbClr val="00B8B4">
                  <a:alpha val="46000"/>
                </a:srgbClr>
              </a:gs>
              <a:gs pos="50000">
                <a:srgbClr val="00B0F0">
                  <a:shade val="67500"/>
                  <a:satMod val="115000"/>
                </a:srgbClr>
              </a:gs>
              <a:gs pos="100000">
                <a:srgbClr val="00B0F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2/3*#ppt_w"/>
                                          </p:val>
                                        </p:tav>
                                        <p:tav tm="100000">
                                          <p:val>
                                            <p:strVal val="#ppt_w"/>
                                          </p:val>
                                        </p:tav>
                                      </p:tavLst>
                                    </p:anim>
                                    <p:anim calcmode="lin" valueType="num">
                                      <p:cBhvr>
                                        <p:cTn id="11" dur="2000" fill="hold"/>
                                        <p:tgtEl>
                                          <p:spTgt spid="4"/>
                                        </p:tgtEl>
                                        <p:attrNameLst>
                                          <p:attrName>ppt_h</p:attrName>
                                        </p:attrNameLst>
                                      </p:cBhvr>
                                      <p:tavLst>
                                        <p:tav tm="0">
                                          <p:val>
                                            <p:strVal val="2/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Horizontal)">
                                      <p:cBhvr>
                                        <p:cTn id="14" dur="2000"/>
                                        <p:tgtEl>
                                          <p:spTgt spid="4"/>
                                        </p:tgtEl>
                                      </p:cBhvr>
                                    </p:animEffec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ppt_x"/>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ppt_x"/>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8"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diamond(in)">
                                      <p:cBhvr>
                                        <p:cTn id="49" dur="2000"/>
                                        <p:tgtEl>
                                          <p:spTgt spid="14"/>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diamond(in)">
                                      <p:cBhvr>
                                        <p:cTn id="52" dur="2000"/>
                                        <p:tgtEl>
                                          <p:spTgt spid="15"/>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diamond(in)">
                                      <p:cBhvr>
                                        <p:cTn id="55" dur="2000"/>
                                        <p:tgtEl>
                                          <p:spTgt spid="16"/>
                                        </p:tgtEl>
                                      </p:cBhvr>
                                    </p:animEffect>
                                  </p:childTnLst>
                                </p:cTn>
                              </p:par>
                            </p:childTnLst>
                          </p:cTn>
                        </p:par>
                        <p:par>
                          <p:cTn id="56" fill="hold">
                            <p:stCondLst>
                              <p:cond delay="2000"/>
                            </p:stCondLst>
                            <p:childTnLst>
                              <p:par>
                                <p:cTn id="57" presetID="2" presetClass="exit" presetSubtype="4" fill="hold" grpId="1" nodeType="afterEffect">
                                  <p:stCondLst>
                                    <p:cond delay="0"/>
                                  </p:stCondLst>
                                  <p:childTnLst>
                                    <p:anim calcmode="lin" valueType="num">
                                      <p:cBhvr additive="base">
                                        <p:cTn id="58" dur="2000"/>
                                        <p:tgtEl>
                                          <p:spTgt spid="10"/>
                                        </p:tgtEl>
                                        <p:attrNameLst>
                                          <p:attrName>ppt_x</p:attrName>
                                        </p:attrNameLst>
                                      </p:cBhvr>
                                      <p:tavLst>
                                        <p:tav tm="0">
                                          <p:val>
                                            <p:strVal val="ppt_x"/>
                                          </p:val>
                                        </p:tav>
                                        <p:tav tm="100000">
                                          <p:val>
                                            <p:strVal val="ppt_x"/>
                                          </p:val>
                                        </p:tav>
                                      </p:tavLst>
                                    </p:anim>
                                    <p:anim calcmode="lin" valueType="num">
                                      <p:cBhvr additive="base">
                                        <p:cTn id="59" dur="2000"/>
                                        <p:tgtEl>
                                          <p:spTgt spid="10"/>
                                        </p:tgtEl>
                                        <p:attrNameLst>
                                          <p:attrName>ppt_y</p:attrName>
                                        </p:attrNameLst>
                                      </p:cBhvr>
                                      <p:tavLst>
                                        <p:tav tm="0">
                                          <p:val>
                                            <p:strVal val="ppt_y"/>
                                          </p:val>
                                        </p:tav>
                                        <p:tav tm="100000">
                                          <p:val>
                                            <p:strVal val="1+ppt_h/2"/>
                                          </p:val>
                                        </p:tav>
                                      </p:tavLst>
                                    </p:anim>
                                    <p:set>
                                      <p:cBhvr>
                                        <p:cTn id="60" dur="1" fill="hold">
                                          <p:stCondLst>
                                            <p:cond delay="1999"/>
                                          </p:stCondLst>
                                        </p:cTn>
                                        <p:tgtEl>
                                          <p:spTgt spid="10"/>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2000"/>
                                        <p:tgtEl>
                                          <p:spTgt spid="11"/>
                                        </p:tgtEl>
                                        <p:attrNameLst>
                                          <p:attrName>ppt_x</p:attrName>
                                        </p:attrNameLst>
                                      </p:cBhvr>
                                      <p:tavLst>
                                        <p:tav tm="0">
                                          <p:val>
                                            <p:strVal val="ppt_x"/>
                                          </p:val>
                                        </p:tav>
                                        <p:tav tm="100000">
                                          <p:val>
                                            <p:strVal val="ppt_x"/>
                                          </p:val>
                                        </p:tav>
                                      </p:tavLst>
                                    </p:anim>
                                    <p:anim calcmode="lin" valueType="num">
                                      <p:cBhvr additive="base">
                                        <p:cTn id="63" dur="2000"/>
                                        <p:tgtEl>
                                          <p:spTgt spid="11"/>
                                        </p:tgtEl>
                                        <p:attrNameLst>
                                          <p:attrName>ppt_y</p:attrName>
                                        </p:attrNameLst>
                                      </p:cBhvr>
                                      <p:tavLst>
                                        <p:tav tm="0">
                                          <p:val>
                                            <p:strVal val="ppt_y"/>
                                          </p:val>
                                        </p:tav>
                                        <p:tav tm="100000">
                                          <p:val>
                                            <p:strVal val="1+ppt_h/2"/>
                                          </p:val>
                                        </p:tav>
                                      </p:tavLst>
                                    </p:anim>
                                    <p:set>
                                      <p:cBhvr>
                                        <p:cTn id="64" dur="1" fill="hold">
                                          <p:stCondLst>
                                            <p:cond delay="1999"/>
                                          </p:stCondLst>
                                        </p:cTn>
                                        <p:tgtEl>
                                          <p:spTgt spid="11"/>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2000"/>
                                        <p:tgtEl>
                                          <p:spTgt spid="12"/>
                                        </p:tgtEl>
                                        <p:attrNameLst>
                                          <p:attrName>ppt_x</p:attrName>
                                        </p:attrNameLst>
                                      </p:cBhvr>
                                      <p:tavLst>
                                        <p:tav tm="0">
                                          <p:val>
                                            <p:strVal val="ppt_x"/>
                                          </p:val>
                                        </p:tav>
                                        <p:tav tm="100000">
                                          <p:val>
                                            <p:strVal val="ppt_x"/>
                                          </p:val>
                                        </p:tav>
                                      </p:tavLst>
                                    </p:anim>
                                    <p:anim calcmode="lin" valueType="num">
                                      <p:cBhvr additive="base">
                                        <p:cTn id="67" dur="2000"/>
                                        <p:tgtEl>
                                          <p:spTgt spid="12"/>
                                        </p:tgtEl>
                                        <p:attrNameLst>
                                          <p:attrName>ppt_y</p:attrName>
                                        </p:attrNameLst>
                                      </p:cBhvr>
                                      <p:tavLst>
                                        <p:tav tm="0">
                                          <p:val>
                                            <p:strVal val="ppt_y"/>
                                          </p:val>
                                        </p:tav>
                                        <p:tav tm="100000">
                                          <p:val>
                                            <p:strVal val="1+ppt_h/2"/>
                                          </p:val>
                                        </p:tav>
                                      </p:tavLst>
                                    </p:anim>
                                    <p:set>
                                      <p:cBhvr>
                                        <p:cTn id="68" dur="1" fill="hold">
                                          <p:stCondLst>
                                            <p:cond delay="1999"/>
                                          </p:stCondLst>
                                        </p:cTn>
                                        <p:tgtEl>
                                          <p:spTgt spid="1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ppt_x"/>
                                          </p:val>
                                        </p:tav>
                                      </p:tavLst>
                                    </p:anim>
                                    <p:anim calcmode="lin" valueType="num">
                                      <p:cBhvr additive="base">
                                        <p:cTn id="71" dur="2000"/>
                                        <p:tgtEl>
                                          <p:spTgt spid="13"/>
                                        </p:tgtEl>
                                        <p:attrNameLst>
                                          <p:attrName>ppt_y</p:attrName>
                                        </p:attrNameLst>
                                      </p:cBhvr>
                                      <p:tavLst>
                                        <p:tav tm="0">
                                          <p:val>
                                            <p:strVal val="ppt_y"/>
                                          </p:val>
                                        </p:tav>
                                        <p:tav tm="100000">
                                          <p:val>
                                            <p:strVal val="1+ppt_h/2"/>
                                          </p:val>
                                        </p:tav>
                                      </p:tavLst>
                                    </p:anim>
                                    <p:set>
                                      <p:cBhvr>
                                        <p:cTn id="72" dur="1" fill="hold">
                                          <p:stCondLst>
                                            <p:cond delay="1999"/>
                                          </p:stCondLst>
                                        </p:cTn>
                                        <p:tgtEl>
                                          <p:spTgt spid="13"/>
                                        </p:tgtEl>
                                        <p:attrNameLst>
                                          <p:attrName>style.visibility</p:attrName>
                                        </p:attrNameLst>
                                      </p:cBhvr>
                                      <p:to>
                                        <p:strVal val="hidden"/>
                                      </p:to>
                                    </p:set>
                                  </p:childTnLst>
                                </p:cTn>
                              </p:par>
                              <p:par>
                                <p:cTn id="73" presetID="2" presetClass="exit" presetSubtype="1"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ppt_x"/>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ppt_x"/>
                                          </p:val>
                                        </p:tav>
                                      </p:tavLst>
                                    </p:anim>
                                    <p:anim calcmode="lin" valueType="num">
                                      <p:cBhvr additive="base">
                                        <p:cTn id="79" dur="2000"/>
                                        <p:tgtEl>
                                          <p:spTgt spid="7"/>
                                        </p:tgtEl>
                                        <p:attrNameLst>
                                          <p:attrName>ppt_y</p:attrName>
                                        </p:attrNameLst>
                                      </p:cBhvr>
                                      <p:tavLst>
                                        <p:tav tm="0">
                                          <p:val>
                                            <p:strVal val="ppt_y"/>
                                          </p:val>
                                        </p:tav>
                                        <p:tav tm="100000">
                                          <p:val>
                                            <p:strVal val="0-ppt_h/2"/>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ppt_x"/>
                                          </p:val>
                                        </p:tav>
                                      </p:tavLst>
                                    </p:anim>
                                    <p:anim calcmode="lin" valueType="num">
                                      <p:cBhvr additive="base">
                                        <p:cTn id="83" dur="2000"/>
                                        <p:tgtEl>
                                          <p:spTgt spid="8"/>
                                        </p:tgtEl>
                                        <p:attrNameLst>
                                          <p:attrName>ppt_y</p:attrName>
                                        </p:attrNameLst>
                                      </p:cBhvr>
                                      <p:tavLst>
                                        <p:tav tm="0">
                                          <p:val>
                                            <p:strVal val="ppt_y"/>
                                          </p:val>
                                        </p:tav>
                                        <p:tav tm="100000">
                                          <p:val>
                                            <p:strVal val="0-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0-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16" presetClass="exit" presetSubtype="42" fill="hold" grpId="1" nodeType="withEffect">
                                  <p:stCondLst>
                                    <p:cond delay="0"/>
                                  </p:stCondLst>
                                  <p:childTnLst>
                                    <p:animEffect transition="out" filter="barn(outHorizontal)">
                                      <p:cBhvr>
                                        <p:cTn id="90" dur="2000"/>
                                        <p:tgtEl>
                                          <p:spTgt spid="14"/>
                                        </p:tgtEl>
                                      </p:cBhvr>
                                    </p:animEffect>
                                    <p:set>
                                      <p:cBhvr>
                                        <p:cTn id="91" dur="1" fill="hold">
                                          <p:stCondLst>
                                            <p:cond delay="1999"/>
                                          </p:stCondLst>
                                        </p:cTn>
                                        <p:tgtEl>
                                          <p:spTgt spid="14"/>
                                        </p:tgtEl>
                                        <p:attrNameLst>
                                          <p:attrName>style.visibility</p:attrName>
                                        </p:attrNameLst>
                                      </p:cBhvr>
                                      <p:to>
                                        <p:strVal val="hidden"/>
                                      </p:to>
                                    </p:set>
                                  </p:childTnLst>
                                </p:cTn>
                              </p:par>
                              <p:par>
                                <p:cTn id="92" presetID="16" presetClass="exit" presetSubtype="42" fill="hold" grpId="1" nodeType="withEffect">
                                  <p:stCondLst>
                                    <p:cond delay="0"/>
                                  </p:stCondLst>
                                  <p:childTnLst>
                                    <p:animEffect transition="out" filter="barn(outHorizontal)">
                                      <p:cBhvr>
                                        <p:cTn id="93" dur="2000"/>
                                        <p:tgtEl>
                                          <p:spTgt spid="15"/>
                                        </p:tgtEl>
                                      </p:cBhvr>
                                    </p:animEffect>
                                    <p:set>
                                      <p:cBhvr>
                                        <p:cTn id="94" dur="1" fill="hold">
                                          <p:stCondLst>
                                            <p:cond delay="1999"/>
                                          </p:stCondLst>
                                        </p:cTn>
                                        <p:tgtEl>
                                          <p:spTgt spid="15"/>
                                        </p:tgtEl>
                                        <p:attrNameLst>
                                          <p:attrName>style.visibility</p:attrName>
                                        </p:attrNameLst>
                                      </p:cBhvr>
                                      <p:to>
                                        <p:strVal val="hidden"/>
                                      </p:to>
                                    </p:set>
                                  </p:childTnLst>
                                </p:cTn>
                              </p:par>
                              <p:par>
                                <p:cTn id="95" presetID="16" presetClass="exit" presetSubtype="42" fill="hold" grpId="1" nodeType="withEffect">
                                  <p:stCondLst>
                                    <p:cond delay="0"/>
                                  </p:stCondLst>
                                  <p:childTnLst>
                                    <p:animEffect transition="out" filter="barn(outHorizontal)">
                                      <p:cBhvr>
                                        <p:cTn id="96" dur="2000"/>
                                        <p:tgtEl>
                                          <p:spTgt spid="16"/>
                                        </p:tgtEl>
                                      </p:cBhvr>
                                    </p:animEffect>
                                    <p:set>
                                      <p:cBhvr>
                                        <p:cTn id="97" dur="1" fill="hold">
                                          <p:stCondLst>
                                            <p:cond delay="1999"/>
                                          </p:stCondLst>
                                        </p:cTn>
                                        <p:tgtEl>
                                          <p:spTgt spid="16"/>
                                        </p:tgtEl>
                                        <p:attrNameLst>
                                          <p:attrName>style.visibility</p:attrName>
                                        </p:attrNameLst>
                                      </p:cBhvr>
                                      <p:to>
                                        <p:strVal val="hidden"/>
                                      </p:to>
                                    </p:set>
                                  </p:childTnLst>
                                </p:cTn>
                              </p:par>
                              <p:par>
                                <p:cTn id="98" presetID="23" presetClass="entr" presetSubtype="16"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p:cTn id="100" dur="2000" fill="hold"/>
                                        <p:tgtEl>
                                          <p:spTgt spid="4"/>
                                        </p:tgtEl>
                                        <p:attrNameLst>
                                          <p:attrName>ppt_w</p:attrName>
                                        </p:attrNameLst>
                                      </p:cBhvr>
                                      <p:tavLst>
                                        <p:tav tm="0">
                                          <p:val>
                                            <p:fltVal val="0"/>
                                          </p:val>
                                        </p:tav>
                                        <p:tav tm="100000">
                                          <p:val>
                                            <p:strVal val="#ppt_w"/>
                                          </p:val>
                                        </p:tav>
                                      </p:tavLst>
                                    </p:anim>
                                    <p:anim calcmode="lin" valueType="num">
                                      <p:cBhvr>
                                        <p:cTn id="101" dur="2000" fill="hold"/>
                                        <p:tgtEl>
                                          <p:spTgt spid="4"/>
                                        </p:tgtEl>
                                        <p:attrNameLst>
                                          <p:attrName>ppt_h</p:attrName>
                                        </p:attrNameLst>
                                      </p:cBhvr>
                                      <p:tavLst>
                                        <p:tav tm="0">
                                          <p:val>
                                            <p:fltVal val="0"/>
                                          </p:val>
                                        </p:tav>
                                        <p:tav tm="100000">
                                          <p:val>
                                            <p:strVal val="#ppt_h"/>
                                          </p:val>
                                        </p:tav>
                                      </p:tavLst>
                                    </p:anim>
                                  </p:childTnLst>
                                </p:cTn>
                              </p:par>
                              <p:par>
                                <p:cTn id="102" presetID="16" presetClass="entr" presetSubtype="42"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Horizontal)">
                                      <p:cBhvr>
                                        <p:cTn id="10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6u7.jpg"/>
          <p:cNvPicPr>
            <a:picLocks noChangeAspect="1"/>
          </p:cNvPicPr>
          <p:nvPr/>
        </p:nvPicPr>
        <p:blipFill>
          <a:blip r:embed="rId2"/>
          <a:stretch>
            <a:fillRect/>
          </a:stretch>
        </p:blipFill>
        <p:spPr>
          <a:xfrm>
            <a:off x="0" y="10016"/>
            <a:ext cx="9144000" cy="6837967"/>
          </a:xfrm>
          <a:prstGeom prst="rect">
            <a:avLst/>
          </a:prstGeom>
        </p:spPr>
      </p:pic>
      <p:sp>
        <p:nvSpPr>
          <p:cNvPr id="6" name="5 Rectángulo"/>
          <p:cNvSpPr/>
          <p:nvPr/>
        </p:nvSpPr>
        <p:spPr>
          <a:xfrm>
            <a:off x="0" y="0"/>
            <a:ext cx="9144000" cy="6858000"/>
          </a:xfrm>
          <a:prstGeom prst="rect">
            <a:avLst/>
          </a:prstGeom>
          <a:solidFill>
            <a:srgbClr val="219CD9">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285728"/>
            <a:ext cx="8501084" cy="6286544"/>
          </a:xfrm>
          <a:prstGeom prst="diamond">
            <a:avLst/>
          </a:prstGeom>
          <a:solidFill>
            <a:schemeClr val="bg1">
              <a:lumMod val="85000"/>
              <a:lumOff val="1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428728" y="285728"/>
            <a:ext cx="6357982" cy="6357982"/>
          </a:xfrm>
          <a:prstGeom prst="diamond">
            <a:avLst/>
          </a:prstGeom>
          <a:gradFill flip="none" rotWithShape="1">
            <a:gsLst>
              <a:gs pos="66000">
                <a:srgbClr val="219CD9">
                  <a:shade val="30000"/>
                  <a:satMod val="115000"/>
                  <a:alpha val="0"/>
                </a:srgbClr>
              </a:gs>
              <a:gs pos="50000">
                <a:srgbClr val="219CD9">
                  <a:shade val="67500"/>
                  <a:satMod val="115000"/>
                </a:srgbClr>
              </a:gs>
              <a:gs pos="100000">
                <a:srgbClr val="219CD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2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par>
                          <p:cTn id="17" fill="hold">
                            <p:stCondLst>
                              <p:cond delay="2000"/>
                            </p:stCondLst>
                            <p:childTnLst>
                              <p:par>
                                <p:cTn id="18" presetID="13" presetClass="exit" presetSubtype="32" fill="hold" grpId="1" nodeType="afterEffect">
                                  <p:stCondLst>
                                    <p:cond delay="0"/>
                                  </p:stCondLst>
                                  <p:childTnLst>
                                    <p:animEffect transition="out" filter="plus(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par>
                                <p:cTn id="21" presetID="16" presetClass="exit" presetSubtype="42" fill="hold" grpId="1" nodeType="withEffect">
                                  <p:stCondLst>
                                    <p:cond delay="0"/>
                                  </p:stCondLst>
                                  <p:childTnLst>
                                    <p:animEffect transition="out" filter="barn(outHorizont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37" fill="hold" grpId="1" nodeType="withEffect">
                                  <p:stCondLst>
                                    <p:cond delay="0"/>
                                  </p:stCondLst>
                                  <p:childTnLst>
                                    <p:animEffect transition="out" filter="barn(out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strVal val="2/3*#ppt_w"/>
                                          </p:val>
                                        </p:tav>
                                        <p:tav tm="100000">
                                          <p:val>
                                            <p:strVal val="#ppt_w"/>
                                          </p:val>
                                        </p:tav>
                                      </p:tavLst>
                                    </p:anim>
                                    <p:anim calcmode="lin" valueType="num">
                                      <p:cBhvr>
                                        <p:cTn id="30" dur="2000" fill="hold"/>
                                        <p:tgtEl>
                                          <p:spTgt spid="4"/>
                                        </p:tgtEl>
                                        <p:attrNameLst>
                                          <p:attrName>ppt_h</p:attrName>
                                        </p:attrNameLst>
                                      </p:cBhvr>
                                      <p:tavLst>
                                        <p:tav tm="0">
                                          <p:val>
                                            <p:strVal val="2/3*#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akynthos-Xigia-Beach-Greece.jpg"/>
          <p:cNvPicPr>
            <a:picLocks noChangeAspect="1"/>
          </p:cNvPicPr>
          <p:nvPr/>
        </p:nvPicPr>
        <p:blipFill>
          <a:blip r:embed="rId2"/>
          <a:stretch>
            <a:fillRect/>
          </a:stretch>
        </p:blipFill>
        <p:spPr>
          <a:xfrm>
            <a:off x="0" y="6684"/>
            <a:ext cx="9144000" cy="6844632"/>
          </a:xfrm>
          <a:prstGeom prst="rect">
            <a:avLst/>
          </a:prstGeom>
        </p:spPr>
      </p:pic>
      <p:sp>
        <p:nvSpPr>
          <p:cNvPr id="6" name="5 Triángulo isósceles"/>
          <p:cNvSpPr/>
          <p:nvPr/>
        </p:nvSpPr>
        <p:spPr>
          <a:xfrm rot="5400000">
            <a:off x="-1143000" y="1143000"/>
            <a:ext cx="6858000" cy="4572000"/>
          </a:xfrm>
          <a:prstGeom prst="triangle">
            <a:avLst/>
          </a:prstGeom>
          <a:solidFill>
            <a:srgbClr val="B7753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3429000" y="1143000"/>
            <a:ext cx="6858000" cy="4572000"/>
          </a:xfrm>
          <a:prstGeom prst="triangle">
            <a:avLst/>
          </a:prstGeom>
          <a:solidFill>
            <a:srgbClr val="B7753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0" y="0"/>
            <a:ext cx="9144000" cy="3429000"/>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flipV="1">
            <a:off x="0" y="3429000"/>
            <a:ext cx="9144000" cy="342900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750223" y="1750223"/>
            <a:ext cx="6858000" cy="3357554"/>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a:off x="0" y="0"/>
            <a:ext cx="9144000" cy="2500306"/>
          </a:xfrm>
          <a:prstGeom prst="triangle">
            <a:avLst/>
          </a:prstGeom>
          <a:solidFill>
            <a:srgbClr val="219CD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964785" y="1678785"/>
            <a:ext cx="6858000" cy="3500430"/>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flipV="1">
            <a:off x="0" y="4429132"/>
            <a:ext cx="9144000" cy="2428868"/>
          </a:xfrm>
          <a:prstGeom prst="triangle">
            <a:avLst/>
          </a:prstGeom>
          <a:solidFill>
            <a:srgbClr val="219CD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214570" y="2214570"/>
            <a:ext cx="6858000" cy="242886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a:off x="0" y="0"/>
            <a:ext cx="9144000" cy="1785926"/>
          </a:xfrm>
          <a:prstGeom prst="triangle">
            <a:avLst/>
          </a:prstGeom>
          <a:solidFill>
            <a:schemeClr val="bg1">
              <a:lumMod val="85000"/>
              <a:lumOff val="1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V="1">
            <a:off x="4500570" y="2214570"/>
            <a:ext cx="6858000" cy="242886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flipV="1">
            <a:off x="0" y="5214950"/>
            <a:ext cx="9144000" cy="1643050"/>
          </a:xfrm>
          <a:prstGeom prst="triangle">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2000"/>
                                        <p:tgtEl>
                                          <p:spTgt spid="8"/>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2000"/>
                                        <p:tgtEl>
                                          <p:spTgt spid="7"/>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out)">
                                      <p:cBhvr>
                                        <p:cTn id="16" dur="2000"/>
                                        <p:tgtEl>
                                          <p:spTgt spid="9"/>
                                        </p:tgtEl>
                                      </p:cBhvr>
                                    </p:animEffect>
                                  </p:childTnLst>
                                </p:cTn>
                              </p:par>
                              <p:par>
                                <p:cTn id="17" presetID="4"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2000"/>
                                        <p:tgtEl>
                                          <p:spTgt spid="6"/>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2000"/>
                                        <p:tgtEl>
                                          <p:spTgt spid="1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ox(in)">
                                      <p:cBhvr>
                                        <p:cTn id="28" dur="2000"/>
                                        <p:tgtEl>
                                          <p:spTgt spid="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ox(in)">
                                      <p:cBhvr>
                                        <p:cTn id="31" dur="2000"/>
                                        <p:tgtEl>
                                          <p:spTgt spid="13"/>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ox(in)">
                                      <p:cBhvr>
                                        <p:cTn id="34" dur="2000"/>
                                        <p:tgtEl>
                                          <p:spTgt spid="14"/>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par>
                          <p:cTn id="44" fill="hold">
                            <p:stCondLst>
                              <p:cond delay="2000"/>
                            </p:stCondLst>
                            <p:childTnLst>
                              <p:par>
                                <p:cTn id="45" presetID="17" presetClass="exit" presetSubtype="8" fill="hold" grpId="1"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ppt_w/2"/>
                                          </p:val>
                                        </p:tav>
                                      </p:tavLst>
                                    </p:anim>
                                    <p:anim calcmode="lin" valueType="num">
                                      <p:cBhvr>
                                        <p:cTn id="47" dur="2000"/>
                                        <p:tgtEl>
                                          <p:spTgt spid="6"/>
                                        </p:tgtEl>
                                        <p:attrNameLst>
                                          <p:attrName>ppt_y</p:attrName>
                                        </p:attrNameLst>
                                      </p:cBhvr>
                                      <p:tavLst>
                                        <p:tav tm="0">
                                          <p:val>
                                            <p:strVal val="ppt_y"/>
                                          </p:val>
                                        </p:tav>
                                        <p:tav tm="100000">
                                          <p:val>
                                            <p:strVal val="ppt_y"/>
                                          </p:val>
                                        </p:tav>
                                      </p:tavLst>
                                    </p:anim>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strVal val="ppt_h"/>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2000"/>
                                        <p:tgtEl>
                                          <p:spTgt spid="10"/>
                                        </p:tgtEl>
                                        <p:attrNameLst>
                                          <p:attrName>ppt_x</p:attrName>
                                        </p:attrNameLst>
                                      </p:cBhvr>
                                      <p:tavLst>
                                        <p:tav tm="0">
                                          <p:val>
                                            <p:strVal val="ppt_x"/>
                                          </p:val>
                                        </p:tav>
                                        <p:tav tm="100000">
                                          <p:val>
                                            <p:strVal val="ppt_x-ppt_w/2"/>
                                          </p:val>
                                        </p:tav>
                                      </p:tavLst>
                                    </p:anim>
                                    <p:anim calcmode="lin" valueType="num">
                                      <p:cBhvr>
                                        <p:cTn id="53" dur="2000"/>
                                        <p:tgtEl>
                                          <p:spTgt spid="10"/>
                                        </p:tgtEl>
                                        <p:attrNameLst>
                                          <p:attrName>ppt_y</p:attrName>
                                        </p:attrNameLst>
                                      </p:cBhvr>
                                      <p:tavLst>
                                        <p:tav tm="0">
                                          <p:val>
                                            <p:strVal val="ppt_y"/>
                                          </p:val>
                                        </p:tav>
                                        <p:tav tm="100000">
                                          <p:val>
                                            <p:strVal val="ppt_y"/>
                                          </p:val>
                                        </p:tav>
                                      </p:tavLst>
                                    </p:anim>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strVal val="ppt_h"/>
                                          </p:val>
                                        </p:tav>
                                      </p:tavLst>
                                    </p:anim>
                                    <p:set>
                                      <p:cBhvr>
                                        <p:cTn id="56" dur="1" fill="hold">
                                          <p:stCondLst>
                                            <p:cond delay="1999"/>
                                          </p:stCondLst>
                                        </p:cTn>
                                        <p:tgtEl>
                                          <p:spTgt spid="10"/>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2000"/>
                                        <p:tgtEl>
                                          <p:spTgt spid="14"/>
                                        </p:tgtEl>
                                        <p:attrNameLst>
                                          <p:attrName>ppt_x</p:attrName>
                                        </p:attrNameLst>
                                      </p:cBhvr>
                                      <p:tavLst>
                                        <p:tav tm="0">
                                          <p:val>
                                            <p:strVal val="ppt_x"/>
                                          </p:val>
                                        </p:tav>
                                        <p:tav tm="100000">
                                          <p:val>
                                            <p:strVal val="ppt_x-ppt_w/2"/>
                                          </p:val>
                                        </p:tav>
                                      </p:tavLst>
                                    </p:anim>
                                    <p:anim calcmode="lin" valueType="num">
                                      <p:cBhvr>
                                        <p:cTn id="59" dur="2000"/>
                                        <p:tgtEl>
                                          <p:spTgt spid="14"/>
                                        </p:tgtEl>
                                        <p:attrNameLst>
                                          <p:attrName>ppt_y</p:attrName>
                                        </p:attrNameLst>
                                      </p:cBhvr>
                                      <p:tavLst>
                                        <p:tav tm="0">
                                          <p:val>
                                            <p:strVal val="ppt_y"/>
                                          </p:val>
                                        </p:tav>
                                        <p:tav tm="100000">
                                          <p:val>
                                            <p:strVal val="ppt_y"/>
                                          </p:val>
                                        </p:tav>
                                      </p:tavLst>
                                    </p:anim>
                                    <p:anim calcmode="lin" valueType="num">
                                      <p:cBhvr>
                                        <p:cTn id="60" dur="2000"/>
                                        <p:tgtEl>
                                          <p:spTgt spid="14"/>
                                        </p:tgtEl>
                                        <p:attrNameLst>
                                          <p:attrName>ppt_w</p:attrName>
                                        </p:attrNameLst>
                                      </p:cBhvr>
                                      <p:tavLst>
                                        <p:tav tm="0">
                                          <p:val>
                                            <p:strVal val="ppt_w"/>
                                          </p:val>
                                        </p:tav>
                                        <p:tav tm="100000">
                                          <p:val>
                                            <p:fltVal val="0"/>
                                          </p:val>
                                        </p:tav>
                                      </p:tavLst>
                                    </p:anim>
                                    <p:anim calcmode="lin" valueType="num">
                                      <p:cBhvr>
                                        <p:cTn id="61" dur="2000"/>
                                        <p:tgtEl>
                                          <p:spTgt spid="14"/>
                                        </p:tgtEl>
                                        <p:attrNameLst>
                                          <p:attrName>ppt_h</p:attrName>
                                        </p:attrNameLst>
                                      </p:cBhvr>
                                      <p:tavLst>
                                        <p:tav tm="0">
                                          <p:val>
                                            <p:strVal val="ppt_h"/>
                                          </p:val>
                                        </p:tav>
                                        <p:tav tm="100000">
                                          <p:val>
                                            <p:strVal val="ppt_h"/>
                                          </p:val>
                                        </p:tav>
                                      </p:tavLst>
                                    </p:anim>
                                    <p:set>
                                      <p:cBhvr>
                                        <p:cTn id="62" dur="1" fill="hold">
                                          <p:stCondLst>
                                            <p:cond delay="1999"/>
                                          </p:stCondLst>
                                        </p:cTn>
                                        <p:tgtEl>
                                          <p:spTgt spid="14"/>
                                        </p:tgtEl>
                                        <p:attrNameLst>
                                          <p:attrName>style.visibility</p:attrName>
                                        </p:attrNameLst>
                                      </p:cBhvr>
                                      <p:to>
                                        <p:strVal val="hidden"/>
                                      </p:to>
                                    </p:set>
                                  </p:childTnLst>
                                </p:cTn>
                              </p:par>
                              <p:par>
                                <p:cTn id="63" presetID="17" presetClass="exit" presetSubtype="1" fill="hold" grpId="1" nodeType="withEffect">
                                  <p:stCondLst>
                                    <p:cond delay="0"/>
                                  </p:stCondLst>
                                  <p:childTnLst>
                                    <p:anim calcmode="lin" valueType="num">
                                      <p:cBhvr>
                                        <p:cTn id="64" dur="2000"/>
                                        <p:tgtEl>
                                          <p:spTgt spid="8"/>
                                        </p:tgtEl>
                                        <p:attrNameLst>
                                          <p:attrName>ppt_x</p:attrName>
                                        </p:attrNameLst>
                                      </p:cBhvr>
                                      <p:tavLst>
                                        <p:tav tm="0">
                                          <p:val>
                                            <p:strVal val="ppt_x"/>
                                          </p:val>
                                        </p:tav>
                                        <p:tav tm="100000">
                                          <p:val>
                                            <p:strVal val="ppt_x"/>
                                          </p:val>
                                        </p:tav>
                                      </p:tavLst>
                                    </p:anim>
                                    <p:anim calcmode="lin" valueType="num">
                                      <p:cBhvr>
                                        <p:cTn id="65" dur="2000"/>
                                        <p:tgtEl>
                                          <p:spTgt spid="8"/>
                                        </p:tgtEl>
                                        <p:attrNameLst>
                                          <p:attrName>ppt_y</p:attrName>
                                        </p:attrNameLst>
                                      </p:cBhvr>
                                      <p:tavLst>
                                        <p:tav tm="0">
                                          <p:val>
                                            <p:strVal val="ppt_y"/>
                                          </p:val>
                                        </p:tav>
                                        <p:tav tm="100000">
                                          <p:val>
                                            <p:strVal val="ppt_y-ppt_h/2"/>
                                          </p:val>
                                        </p:tav>
                                      </p:tavLst>
                                    </p:anim>
                                    <p:anim calcmode="lin" valueType="num">
                                      <p:cBhvr>
                                        <p:cTn id="66" dur="2000"/>
                                        <p:tgtEl>
                                          <p:spTgt spid="8"/>
                                        </p:tgtEl>
                                        <p:attrNameLst>
                                          <p:attrName>ppt_w</p:attrName>
                                        </p:attrNameLst>
                                      </p:cBhvr>
                                      <p:tavLst>
                                        <p:tav tm="0">
                                          <p:val>
                                            <p:strVal val="ppt_w"/>
                                          </p:val>
                                        </p:tav>
                                        <p:tav tm="100000">
                                          <p:val>
                                            <p:strVal val="ppt_w"/>
                                          </p:val>
                                        </p:tav>
                                      </p:tavLst>
                                    </p:anim>
                                    <p:anim calcmode="lin" valueType="num">
                                      <p:cBhvr>
                                        <p:cTn id="67" dur="2000"/>
                                        <p:tgtEl>
                                          <p:spTgt spid="8"/>
                                        </p:tgtEl>
                                        <p:attrNameLst>
                                          <p:attrName>ppt_h</p:attrName>
                                        </p:attrNameLst>
                                      </p:cBhvr>
                                      <p:tavLst>
                                        <p:tav tm="0">
                                          <p:val>
                                            <p:strVal val="ppt_h"/>
                                          </p:val>
                                        </p:tav>
                                        <p:tav tm="100000">
                                          <p:val>
                                            <p:fltVal val="0"/>
                                          </p:val>
                                        </p:tav>
                                      </p:tavLst>
                                    </p:anim>
                                    <p:set>
                                      <p:cBhvr>
                                        <p:cTn id="68" dur="1" fill="hold">
                                          <p:stCondLst>
                                            <p:cond delay="1999"/>
                                          </p:stCondLst>
                                        </p:cTn>
                                        <p:tgtEl>
                                          <p:spTgt spid="8"/>
                                        </p:tgtEl>
                                        <p:attrNameLst>
                                          <p:attrName>style.visibility</p:attrName>
                                        </p:attrNameLst>
                                      </p:cBhvr>
                                      <p:to>
                                        <p:strVal val="hidden"/>
                                      </p:to>
                                    </p:set>
                                  </p:childTnLst>
                                </p:cTn>
                              </p:par>
                              <p:par>
                                <p:cTn id="69" presetID="17" presetClass="exit" presetSubtype="1" fill="hold" grpId="1" nodeType="withEffect">
                                  <p:stCondLst>
                                    <p:cond delay="0"/>
                                  </p:stCondLst>
                                  <p:childTnLst>
                                    <p:anim calcmode="lin" valueType="num">
                                      <p:cBhvr>
                                        <p:cTn id="70" dur="2000"/>
                                        <p:tgtEl>
                                          <p:spTgt spid="11"/>
                                        </p:tgtEl>
                                        <p:attrNameLst>
                                          <p:attrName>ppt_x</p:attrName>
                                        </p:attrNameLst>
                                      </p:cBhvr>
                                      <p:tavLst>
                                        <p:tav tm="0">
                                          <p:val>
                                            <p:strVal val="ppt_x"/>
                                          </p:val>
                                        </p:tav>
                                        <p:tav tm="100000">
                                          <p:val>
                                            <p:strVal val="ppt_x"/>
                                          </p:val>
                                        </p:tav>
                                      </p:tavLst>
                                    </p:anim>
                                    <p:anim calcmode="lin" valueType="num">
                                      <p:cBhvr>
                                        <p:cTn id="71" dur="2000"/>
                                        <p:tgtEl>
                                          <p:spTgt spid="11"/>
                                        </p:tgtEl>
                                        <p:attrNameLst>
                                          <p:attrName>ppt_y</p:attrName>
                                        </p:attrNameLst>
                                      </p:cBhvr>
                                      <p:tavLst>
                                        <p:tav tm="0">
                                          <p:val>
                                            <p:strVal val="ppt_y"/>
                                          </p:val>
                                        </p:tav>
                                        <p:tav tm="100000">
                                          <p:val>
                                            <p:strVal val="ppt_y-ppt_h/2"/>
                                          </p:val>
                                        </p:tav>
                                      </p:tavLst>
                                    </p:anim>
                                    <p:anim calcmode="lin" valueType="num">
                                      <p:cBhvr>
                                        <p:cTn id="72" dur="2000"/>
                                        <p:tgtEl>
                                          <p:spTgt spid="11"/>
                                        </p:tgtEl>
                                        <p:attrNameLst>
                                          <p:attrName>ppt_w</p:attrName>
                                        </p:attrNameLst>
                                      </p:cBhvr>
                                      <p:tavLst>
                                        <p:tav tm="0">
                                          <p:val>
                                            <p:strVal val="ppt_w"/>
                                          </p:val>
                                        </p:tav>
                                        <p:tav tm="100000">
                                          <p:val>
                                            <p:strVal val="ppt_w"/>
                                          </p:val>
                                        </p:tav>
                                      </p:tavLst>
                                    </p:anim>
                                    <p:anim calcmode="lin" valueType="num">
                                      <p:cBhvr>
                                        <p:cTn id="73" dur="2000"/>
                                        <p:tgtEl>
                                          <p:spTgt spid="11"/>
                                        </p:tgtEl>
                                        <p:attrNameLst>
                                          <p:attrName>ppt_h</p:attrName>
                                        </p:attrNameLst>
                                      </p:cBhvr>
                                      <p:tavLst>
                                        <p:tav tm="0">
                                          <p:val>
                                            <p:strVal val="ppt_h"/>
                                          </p:val>
                                        </p:tav>
                                        <p:tav tm="100000">
                                          <p:val>
                                            <p:fltVal val="0"/>
                                          </p:val>
                                        </p:tav>
                                      </p:tavLst>
                                    </p:anim>
                                    <p:set>
                                      <p:cBhvr>
                                        <p:cTn id="74" dur="1" fill="hold">
                                          <p:stCondLst>
                                            <p:cond delay="1999"/>
                                          </p:stCondLst>
                                        </p:cTn>
                                        <p:tgtEl>
                                          <p:spTgt spid="11"/>
                                        </p:tgtEl>
                                        <p:attrNameLst>
                                          <p:attrName>style.visibility</p:attrName>
                                        </p:attrNameLst>
                                      </p:cBhvr>
                                      <p:to>
                                        <p:strVal val="hidden"/>
                                      </p:to>
                                    </p:set>
                                  </p:childTnLst>
                                </p:cTn>
                              </p:par>
                              <p:par>
                                <p:cTn id="75" presetID="17" presetClass="exit" presetSubtype="1" fill="hold" grpId="1" nodeType="withEffect">
                                  <p:stCondLst>
                                    <p:cond delay="0"/>
                                  </p:stCondLst>
                                  <p:childTnLst>
                                    <p:anim calcmode="lin" valueType="num">
                                      <p:cBhvr>
                                        <p:cTn id="76" dur="2000"/>
                                        <p:tgtEl>
                                          <p:spTgt spid="15"/>
                                        </p:tgtEl>
                                        <p:attrNameLst>
                                          <p:attrName>ppt_x</p:attrName>
                                        </p:attrNameLst>
                                      </p:cBhvr>
                                      <p:tavLst>
                                        <p:tav tm="0">
                                          <p:val>
                                            <p:strVal val="ppt_x"/>
                                          </p:val>
                                        </p:tav>
                                        <p:tav tm="100000">
                                          <p:val>
                                            <p:strVal val="ppt_x"/>
                                          </p:val>
                                        </p:tav>
                                      </p:tavLst>
                                    </p:anim>
                                    <p:anim calcmode="lin" valueType="num">
                                      <p:cBhvr>
                                        <p:cTn id="77" dur="2000"/>
                                        <p:tgtEl>
                                          <p:spTgt spid="15"/>
                                        </p:tgtEl>
                                        <p:attrNameLst>
                                          <p:attrName>ppt_y</p:attrName>
                                        </p:attrNameLst>
                                      </p:cBhvr>
                                      <p:tavLst>
                                        <p:tav tm="0">
                                          <p:val>
                                            <p:strVal val="ppt_y"/>
                                          </p:val>
                                        </p:tav>
                                        <p:tav tm="100000">
                                          <p:val>
                                            <p:strVal val="ppt_y-ppt_h/2"/>
                                          </p:val>
                                        </p:tav>
                                      </p:tavLst>
                                    </p:anim>
                                    <p:anim calcmode="lin" valueType="num">
                                      <p:cBhvr>
                                        <p:cTn id="78" dur="2000"/>
                                        <p:tgtEl>
                                          <p:spTgt spid="15"/>
                                        </p:tgtEl>
                                        <p:attrNameLst>
                                          <p:attrName>ppt_w</p:attrName>
                                        </p:attrNameLst>
                                      </p:cBhvr>
                                      <p:tavLst>
                                        <p:tav tm="0">
                                          <p:val>
                                            <p:strVal val="ppt_w"/>
                                          </p:val>
                                        </p:tav>
                                        <p:tav tm="100000">
                                          <p:val>
                                            <p:strVal val="ppt_w"/>
                                          </p:val>
                                        </p:tav>
                                      </p:tavLst>
                                    </p:anim>
                                    <p:anim calcmode="lin" valueType="num">
                                      <p:cBhvr>
                                        <p:cTn id="79" dur="2000"/>
                                        <p:tgtEl>
                                          <p:spTgt spid="15"/>
                                        </p:tgtEl>
                                        <p:attrNameLst>
                                          <p:attrName>ppt_h</p:attrName>
                                        </p:attrNameLst>
                                      </p:cBhvr>
                                      <p:tavLst>
                                        <p:tav tm="0">
                                          <p:val>
                                            <p:strVal val="ppt_h"/>
                                          </p:val>
                                        </p:tav>
                                        <p:tav tm="100000">
                                          <p:val>
                                            <p:fltVal val="0"/>
                                          </p:val>
                                        </p:tav>
                                      </p:tavLst>
                                    </p:anim>
                                    <p:set>
                                      <p:cBhvr>
                                        <p:cTn id="80" dur="1" fill="hold">
                                          <p:stCondLst>
                                            <p:cond delay="1999"/>
                                          </p:stCondLst>
                                        </p:cTn>
                                        <p:tgtEl>
                                          <p:spTgt spid="15"/>
                                        </p:tgtEl>
                                        <p:attrNameLst>
                                          <p:attrName>style.visibility</p:attrName>
                                        </p:attrNameLst>
                                      </p:cBhvr>
                                      <p:to>
                                        <p:strVal val="hidden"/>
                                      </p:to>
                                    </p:set>
                                  </p:childTnLst>
                                </p:cTn>
                              </p:par>
                              <p:par>
                                <p:cTn id="81" presetID="17" presetClass="exit" presetSubtype="2" fill="hold" grpId="1" nodeType="withEffect">
                                  <p:stCondLst>
                                    <p:cond delay="0"/>
                                  </p:stCondLst>
                                  <p:childTnLst>
                                    <p:anim calcmode="lin" valueType="num">
                                      <p:cBhvr>
                                        <p:cTn id="82" dur="2000"/>
                                        <p:tgtEl>
                                          <p:spTgt spid="7"/>
                                        </p:tgtEl>
                                        <p:attrNameLst>
                                          <p:attrName>ppt_x</p:attrName>
                                        </p:attrNameLst>
                                      </p:cBhvr>
                                      <p:tavLst>
                                        <p:tav tm="0">
                                          <p:val>
                                            <p:strVal val="ppt_x"/>
                                          </p:val>
                                        </p:tav>
                                        <p:tav tm="100000">
                                          <p:val>
                                            <p:strVal val="ppt_x+ppt_w/2"/>
                                          </p:val>
                                        </p:tav>
                                      </p:tavLst>
                                    </p:anim>
                                    <p:anim calcmode="lin" valueType="num">
                                      <p:cBhvr>
                                        <p:cTn id="83" dur="2000"/>
                                        <p:tgtEl>
                                          <p:spTgt spid="7"/>
                                        </p:tgtEl>
                                        <p:attrNameLst>
                                          <p:attrName>ppt_y</p:attrName>
                                        </p:attrNameLst>
                                      </p:cBhvr>
                                      <p:tavLst>
                                        <p:tav tm="0">
                                          <p:val>
                                            <p:strVal val="ppt_y"/>
                                          </p:val>
                                        </p:tav>
                                        <p:tav tm="100000">
                                          <p:val>
                                            <p:strVal val="ppt_y"/>
                                          </p:val>
                                        </p:tav>
                                      </p:tavLst>
                                    </p:anim>
                                    <p:anim calcmode="lin" valueType="num">
                                      <p:cBhvr>
                                        <p:cTn id="84" dur="2000"/>
                                        <p:tgtEl>
                                          <p:spTgt spid="7"/>
                                        </p:tgtEl>
                                        <p:attrNameLst>
                                          <p:attrName>ppt_w</p:attrName>
                                        </p:attrNameLst>
                                      </p:cBhvr>
                                      <p:tavLst>
                                        <p:tav tm="0">
                                          <p:val>
                                            <p:strVal val="ppt_w"/>
                                          </p:val>
                                        </p:tav>
                                        <p:tav tm="100000">
                                          <p:val>
                                            <p:fltVal val="0"/>
                                          </p:val>
                                        </p:tav>
                                      </p:tavLst>
                                    </p:anim>
                                    <p:anim calcmode="lin" valueType="num">
                                      <p:cBhvr>
                                        <p:cTn id="85" dur="2000"/>
                                        <p:tgtEl>
                                          <p:spTgt spid="7"/>
                                        </p:tgtEl>
                                        <p:attrNameLst>
                                          <p:attrName>ppt_h</p:attrName>
                                        </p:attrNameLst>
                                      </p:cBhvr>
                                      <p:tavLst>
                                        <p:tav tm="0">
                                          <p:val>
                                            <p:strVal val="ppt_h"/>
                                          </p:val>
                                        </p:tav>
                                        <p:tav tm="100000">
                                          <p:val>
                                            <p:strVal val="ppt_h"/>
                                          </p:val>
                                        </p:tav>
                                      </p:tavLst>
                                    </p:anim>
                                    <p:set>
                                      <p:cBhvr>
                                        <p:cTn id="86" dur="1" fill="hold">
                                          <p:stCondLst>
                                            <p:cond delay="1999"/>
                                          </p:stCondLst>
                                        </p:cTn>
                                        <p:tgtEl>
                                          <p:spTgt spid="7"/>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2000"/>
                                        <p:tgtEl>
                                          <p:spTgt spid="16"/>
                                        </p:tgtEl>
                                        <p:attrNameLst>
                                          <p:attrName>ppt_x</p:attrName>
                                        </p:attrNameLst>
                                      </p:cBhvr>
                                      <p:tavLst>
                                        <p:tav tm="0">
                                          <p:val>
                                            <p:strVal val="ppt_x"/>
                                          </p:val>
                                        </p:tav>
                                        <p:tav tm="100000">
                                          <p:val>
                                            <p:strVal val="ppt_x+ppt_w/2"/>
                                          </p:val>
                                        </p:tav>
                                      </p:tavLst>
                                    </p:anim>
                                    <p:anim calcmode="lin" valueType="num">
                                      <p:cBhvr>
                                        <p:cTn id="95" dur="2000"/>
                                        <p:tgtEl>
                                          <p:spTgt spid="16"/>
                                        </p:tgtEl>
                                        <p:attrNameLst>
                                          <p:attrName>ppt_y</p:attrName>
                                        </p:attrNameLst>
                                      </p:cBhvr>
                                      <p:tavLst>
                                        <p:tav tm="0">
                                          <p:val>
                                            <p:strVal val="ppt_y"/>
                                          </p:val>
                                        </p:tav>
                                        <p:tav tm="100000">
                                          <p:val>
                                            <p:strVal val="ppt_y"/>
                                          </p:val>
                                        </p:tav>
                                      </p:tavLst>
                                    </p:anim>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strVal val="ppt_h"/>
                                          </p:val>
                                        </p:tav>
                                      </p:tavLst>
                                    </p:anim>
                                    <p:set>
                                      <p:cBhvr>
                                        <p:cTn id="98" dur="1" fill="hold">
                                          <p:stCondLst>
                                            <p:cond delay="1999"/>
                                          </p:stCondLst>
                                        </p:cTn>
                                        <p:tgtEl>
                                          <p:spTgt spid="16"/>
                                        </p:tgtEl>
                                        <p:attrNameLst>
                                          <p:attrName>style.visibility</p:attrName>
                                        </p:attrNameLst>
                                      </p:cBhvr>
                                      <p:to>
                                        <p:strVal val="hidden"/>
                                      </p:to>
                                    </p:set>
                                  </p:childTnLst>
                                </p:cTn>
                              </p:par>
                              <p:par>
                                <p:cTn id="99" presetID="17" presetClass="exit" presetSubtype="4" fill="hold" grpId="1" nodeType="withEffect">
                                  <p:stCondLst>
                                    <p:cond delay="0"/>
                                  </p:stCondLst>
                                  <p:childTnLst>
                                    <p:anim calcmode="lin" valueType="num">
                                      <p:cBhvr>
                                        <p:cTn id="100" dur="2000"/>
                                        <p:tgtEl>
                                          <p:spTgt spid="9"/>
                                        </p:tgtEl>
                                        <p:attrNameLst>
                                          <p:attrName>ppt_x</p:attrName>
                                        </p:attrNameLst>
                                      </p:cBhvr>
                                      <p:tavLst>
                                        <p:tav tm="0">
                                          <p:val>
                                            <p:strVal val="ppt_x"/>
                                          </p:val>
                                        </p:tav>
                                        <p:tav tm="100000">
                                          <p:val>
                                            <p:strVal val="ppt_x"/>
                                          </p:val>
                                        </p:tav>
                                      </p:tavLst>
                                    </p:anim>
                                    <p:anim calcmode="lin" valueType="num">
                                      <p:cBhvr>
                                        <p:cTn id="101" dur="2000"/>
                                        <p:tgtEl>
                                          <p:spTgt spid="9"/>
                                        </p:tgtEl>
                                        <p:attrNameLst>
                                          <p:attrName>ppt_y</p:attrName>
                                        </p:attrNameLst>
                                      </p:cBhvr>
                                      <p:tavLst>
                                        <p:tav tm="0">
                                          <p:val>
                                            <p:strVal val="ppt_y"/>
                                          </p:val>
                                        </p:tav>
                                        <p:tav tm="100000">
                                          <p:val>
                                            <p:strVal val="ppt_y+ppt_h/2"/>
                                          </p:val>
                                        </p:tav>
                                      </p:tavLst>
                                    </p:anim>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xit" presetSubtype="4" fill="hold" grpId="1" nodeType="withEffect">
                                  <p:stCondLst>
                                    <p:cond delay="0"/>
                                  </p:stCondLst>
                                  <p:childTnLst>
                                    <p:anim calcmode="lin" valueType="num">
                                      <p:cBhvr>
                                        <p:cTn id="106" dur="2000"/>
                                        <p:tgtEl>
                                          <p:spTgt spid="13"/>
                                        </p:tgtEl>
                                        <p:attrNameLst>
                                          <p:attrName>ppt_x</p:attrName>
                                        </p:attrNameLst>
                                      </p:cBhvr>
                                      <p:tavLst>
                                        <p:tav tm="0">
                                          <p:val>
                                            <p:strVal val="ppt_x"/>
                                          </p:val>
                                        </p:tav>
                                        <p:tav tm="100000">
                                          <p:val>
                                            <p:strVal val="ppt_x"/>
                                          </p:val>
                                        </p:tav>
                                      </p:tavLst>
                                    </p:anim>
                                    <p:anim calcmode="lin" valueType="num">
                                      <p:cBhvr>
                                        <p:cTn id="107" dur="2000"/>
                                        <p:tgtEl>
                                          <p:spTgt spid="13"/>
                                        </p:tgtEl>
                                        <p:attrNameLst>
                                          <p:attrName>ppt_y</p:attrName>
                                        </p:attrNameLst>
                                      </p:cBhvr>
                                      <p:tavLst>
                                        <p:tav tm="0">
                                          <p:val>
                                            <p:strVal val="ppt_y"/>
                                          </p:val>
                                        </p:tav>
                                        <p:tav tm="100000">
                                          <p:val>
                                            <p:strVal val="ppt_y+ppt_h/2"/>
                                          </p:val>
                                        </p:tav>
                                      </p:tavLst>
                                    </p:anim>
                                    <p:anim calcmode="lin" valueType="num">
                                      <p:cBhvr>
                                        <p:cTn id="108" dur="2000"/>
                                        <p:tgtEl>
                                          <p:spTgt spid="13"/>
                                        </p:tgtEl>
                                        <p:attrNameLst>
                                          <p:attrName>ppt_w</p:attrName>
                                        </p:attrNameLst>
                                      </p:cBhvr>
                                      <p:tavLst>
                                        <p:tav tm="0">
                                          <p:val>
                                            <p:strVal val="ppt_w"/>
                                          </p:val>
                                        </p:tav>
                                        <p:tav tm="100000">
                                          <p:val>
                                            <p:strVal val="ppt_w"/>
                                          </p:val>
                                        </p:tav>
                                      </p:tavLst>
                                    </p:anim>
                                    <p:anim calcmode="lin" valueType="num">
                                      <p:cBhvr>
                                        <p:cTn id="109" dur="2000"/>
                                        <p:tgtEl>
                                          <p:spTgt spid="13"/>
                                        </p:tgtEl>
                                        <p:attrNameLst>
                                          <p:attrName>ppt_h</p:attrName>
                                        </p:attrNameLst>
                                      </p:cBhvr>
                                      <p:tavLst>
                                        <p:tav tm="0">
                                          <p:val>
                                            <p:strVal val="ppt_h"/>
                                          </p:val>
                                        </p:tav>
                                        <p:tav tm="100000">
                                          <p:val>
                                            <p:fltVal val="0"/>
                                          </p:val>
                                        </p:tav>
                                      </p:tavLst>
                                    </p:anim>
                                    <p:set>
                                      <p:cBhvr>
                                        <p:cTn id="110" dur="1" fill="hold">
                                          <p:stCondLst>
                                            <p:cond delay="1999"/>
                                          </p:stCondLst>
                                        </p:cTn>
                                        <p:tgtEl>
                                          <p:spTgt spid="13"/>
                                        </p:tgtEl>
                                        <p:attrNameLst>
                                          <p:attrName>style.visibility</p:attrName>
                                        </p:attrNameLst>
                                      </p:cBhvr>
                                      <p:to>
                                        <p:strVal val="hidden"/>
                                      </p:to>
                                    </p:set>
                                  </p:childTnLst>
                                </p:cTn>
                              </p:par>
                              <p:par>
                                <p:cTn id="111" presetID="17" presetClass="exit" presetSubtype="4" fill="hold" grpId="1" nodeType="withEffect">
                                  <p:stCondLst>
                                    <p:cond delay="0"/>
                                  </p:stCondLst>
                                  <p:childTnLst>
                                    <p:anim calcmode="lin" valueType="num">
                                      <p:cBhvr>
                                        <p:cTn id="112" dur="2000"/>
                                        <p:tgtEl>
                                          <p:spTgt spid="17"/>
                                        </p:tgtEl>
                                        <p:attrNameLst>
                                          <p:attrName>ppt_x</p:attrName>
                                        </p:attrNameLst>
                                      </p:cBhvr>
                                      <p:tavLst>
                                        <p:tav tm="0">
                                          <p:val>
                                            <p:strVal val="ppt_x"/>
                                          </p:val>
                                        </p:tav>
                                        <p:tav tm="100000">
                                          <p:val>
                                            <p:strVal val="ppt_x"/>
                                          </p:val>
                                        </p:tav>
                                      </p:tavLst>
                                    </p:anim>
                                    <p:anim calcmode="lin" valueType="num">
                                      <p:cBhvr>
                                        <p:cTn id="113" dur="2000"/>
                                        <p:tgtEl>
                                          <p:spTgt spid="17"/>
                                        </p:tgtEl>
                                        <p:attrNameLst>
                                          <p:attrName>ppt_y</p:attrName>
                                        </p:attrNameLst>
                                      </p:cBhvr>
                                      <p:tavLst>
                                        <p:tav tm="0">
                                          <p:val>
                                            <p:strVal val="ppt_y"/>
                                          </p:val>
                                        </p:tav>
                                        <p:tav tm="100000">
                                          <p:val>
                                            <p:strVal val="ppt_y+ppt_h/2"/>
                                          </p:val>
                                        </p:tav>
                                      </p:tavLst>
                                    </p:anim>
                                    <p:anim calcmode="lin" valueType="num">
                                      <p:cBhvr>
                                        <p:cTn id="114" dur="2000"/>
                                        <p:tgtEl>
                                          <p:spTgt spid="17"/>
                                        </p:tgtEl>
                                        <p:attrNameLst>
                                          <p:attrName>ppt_w</p:attrName>
                                        </p:attrNameLst>
                                      </p:cBhvr>
                                      <p:tavLst>
                                        <p:tav tm="0">
                                          <p:val>
                                            <p:strVal val="ppt_w"/>
                                          </p:val>
                                        </p:tav>
                                        <p:tav tm="100000">
                                          <p:val>
                                            <p:strVal val="ppt_w"/>
                                          </p:val>
                                        </p:tav>
                                      </p:tavLst>
                                    </p:anim>
                                    <p:anim calcmode="lin" valueType="num">
                                      <p:cBhvr>
                                        <p:cTn id="115" dur="2000"/>
                                        <p:tgtEl>
                                          <p:spTgt spid="17"/>
                                        </p:tgtEl>
                                        <p:attrNameLst>
                                          <p:attrName>ppt_h</p:attrName>
                                        </p:attrNameLst>
                                      </p:cBhvr>
                                      <p:tavLst>
                                        <p:tav tm="0">
                                          <p:val>
                                            <p:strVal val="ppt_h"/>
                                          </p:val>
                                        </p:tav>
                                        <p:tav tm="100000">
                                          <p:val>
                                            <p:fltVal val="0"/>
                                          </p:val>
                                        </p:tav>
                                      </p:tavLst>
                                    </p:anim>
                                    <p:set>
                                      <p:cBhvr>
                                        <p:cTn id="116" dur="1" fill="hold">
                                          <p:stCondLst>
                                            <p:cond delay="1999"/>
                                          </p:stCondLst>
                                        </p:cTn>
                                        <p:tgtEl>
                                          <p:spTgt spid="17"/>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2000"/>
                                        <p:tgtEl>
                                          <p:spTgt spid="8"/>
                                        </p:tgtEl>
                                      </p:cBhvr>
                                    </p:animEffect>
                                    <p:set>
                                      <p:cBhvr>
                                        <p:cTn id="119" dur="1" fill="hold">
                                          <p:stCondLst>
                                            <p:cond delay="1999"/>
                                          </p:stCondLst>
                                        </p:cTn>
                                        <p:tgtEl>
                                          <p:spTgt spid="8"/>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2000"/>
                                        <p:tgtEl>
                                          <p:spTgt spid="11"/>
                                        </p:tgtEl>
                                      </p:cBhvr>
                                    </p:animEffect>
                                    <p:set>
                                      <p:cBhvr>
                                        <p:cTn id="122" dur="1" fill="hold">
                                          <p:stCondLst>
                                            <p:cond delay="1999"/>
                                          </p:stCondLst>
                                        </p:cTn>
                                        <p:tgtEl>
                                          <p:spTgt spid="11"/>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3" presetClass="exit" presetSubtype="5" fill="hold" grpId="2" nodeType="withEffect">
                                  <p:stCondLst>
                                    <p:cond delay="0"/>
                                  </p:stCondLst>
                                  <p:childTnLst>
                                    <p:animEffect transition="out" filter="blinds(vertic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2000"/>
                                        <p:tgtEl>
                                          <p:spTgt spid="10"/>
                                        </p:tgtEl>
                                      </p:cBhvr>
                                    </p:animEffect>
                                    <p:set>
                                      <p:cBhvr>
                                        <p:cTn id="131" dur="1" fill="hold">
                                          <p:stCondLst>
                                            <p:cond delay="1999"/>
                                          </p:stCondLst>
                                        </p:cTn>
                                        <p:tgtEl>
                                          <p:spTgt spid="10"/>
                                        </p:tgtEl>
                                        <p:attrNameLst>
                                          <p:attrName>style.visibility</p:attrName>
                                        </p:attrNameLst>
                                      </p:cBhvr>
                                      <p:to>
                                        <p:strVal val="hidden"/>
                                      </p:to>
                                    </p:set>
                                  </p:childTnLst>
                                </p:cTn>
                              </p:par>
                              <p:par>
                                <p:cTn id="132" presetID="16" presetClass="exit" presetSubtype="42" fill="hold" grpId="2" nodeType="withEffect">
                                  <p:stCondLst>
                                    <p:cond delay="0"/>
                                  </p:stCondLst>
                                  <p:childTnLst>
                                    <p:animEffect transition="out" filter="barn(outHorizontal)">
                                      <p:cBhvr>
                                        <p:cTn id="133" dur="2000"/>
                                        <p:tgtEl>
                                          <p:spTgt spid="14"/>
                                        </p:tgtEl>
                                      </p:cBhvr>
                                    </p:animEffect>
                                    <p:set>
                                      <p:cBhvr>
                                        <p:cTn id="134" dur="1" fill="hold">
                                          <p:stCondLst>
                                            <p:cond delay="1999"/>
                                          </p:stCondLst>
                                        </p:cTn>
                                        <p:tgtEl>
                                          <p:spTgt spid="14"/>
                                        </p:tgtEl>
                                        <p:attrNameLst>
                                          <p:attrName>style.visibility</p:attrName>
                                        </p:attrNameLst>
                                      </p:cBhvr>
                                      <p:to>
                                        <p:strVal val="hidden"/>
                                      </p:to>
                                    </p:set>
                                  </p:childTnLst>
                                </p:cTn>
                              </p:par>
                              <p:par>
                                <p:cTn id="135" presetID="3" presetClass="exit" presetSubtype="5" fill="hold" grpId="2" nodeType="withEffect">
                                  <p:stCondLst>
                                    <p:cond delay="0"/>
                                  </p:stCondLst>
                                  <p:childTnLst>
                                    <p:animEffect transition="out" filter="blinds(vertical)">
                                      <p:cBhvr>
                                        <p:cTn id="136" dur="2000"/>
                                        <p:tgtEl>
                                          <p:spTgt spid="7"/>
                                        </p:tgtEl>
                                      </p:cBhvr>
                                    </p:animEffect>
                                    <p:set>
                                      <p:cBhvr>
                                        <p:cTn id="137" dur="1" fill="hold">
                                          <p:stCondLst>
                                            <p:cond delay="1999"/>
                                          </p:stCondLst>
                                        </p:cTn>
                                        <p:tgtEl>
                                          <p:spTgt spid="7"/>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2000"/>
                                        <p:tgtEl>
                                          <p:spTgt spid="12"/>
                                        </p:tgtEl>
                                      </p:cBhvr>
                                    </p:animEffect>
                                    <p:set>
                                      <p:cBhvr>
                                        <p:cTn id="140" dur="1" fill="hold">
                                          <p:stCondLst>
                                            <p:cond delay="1999"/>
                                          </p:stCondLst>
                                        </p:cTn>
                                        <p:tgtEl>
                                          <p:spTgt spid="12"/>
                                        </p:tgtEl>
                                        <p:attrNameLst>
                                          <p:attrName>style.visibility</p:attrName>
                                        </p:attrNameLst>
                                      </p:cBhvr>
                                      <p:to>
                                        <p:strVal val="hidden"/>
                                      </p:to>
                                    </p:set>
                                  </p:childTnLst>
                                </p:cTn>
                              </p:par>
                              <p:par>
                                <p:cTn id="141" presetID="16" presetClass="exit" presetSubtype="42" fill="hold" grpId="2" nodeType="withEffect">
                                  <p:stCondLst>
                                    <p:cond delay="0"/>
                                  </p:stCondLst>
                                  <p:childTnLst>
                                    <p:animEffect transition="out" filter="barn(outHorizontal)">
                                      <p:cBhvr>
                                        <p:cTn id="142" dur="2000"/>
                                        <p:tgtEl>
                                          <p:spTgt spid="16"/>
                                        </p:tgtEl>
                                      </p:cBhvr>
                                    </p:animEffect>
                                    <p:set>
                                      <p:cBhvr>
                                        <p:cTn id="143" dur="1" fill="hold">
                                          <p:stCondLst>
                                            <p:cond delay="1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37" fill="hold" grpId="2" nodeType="withEffect">
                                  <p:stCondLst>
                                    <p:cond delay="0"/>
                                  </p:stCondLst>
                                  <p:childTnLst>
                                    <p:animEffect transition="out" filter="barn(outVertical)">
                                      <p:cBhvr>
                                        <p:cTn id="151" dur="2000"/>
                                        <p:tgtEl>
                                          <p:spTgt spid="17"/>
                                        </p:tgtEl>
                                      </p:cBhvr>
                                    </p:animEffect>
                                    <p:set>
                                      <p:cBhvr>
                                        <p:cTn id="152" dur="1" fill="hold">
                                          <p:stCondLst>
                                            <p:cond delay="1999"/>
                                          </p:stCondLst>
                                        </p:cTn>
                                        <p:tgtEl>
                                          <p:spTgt spid="17"/>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9933556.jpg"/>
          <p:cNvPicPr>
            <a:picLocks noChangeAspect="1"/>
          </p:cNvPicPr>
          <p:nvPr/>
        </p:nvPicPr>
        <p:blipFill>
          <a:blip r:embed="rId2"/>
          <a:stretch>
            <a:fillRect/>
          </a:stretch>
        </p:blipFill>
        <p:spPr>
          <a:xfrm>
            <a:off x="0" y="0"/>
            <a:ext cx="9144000" cy="6851309"/>
          </a:xfrm>
          <a:prstGeom prst="rect">
            <a:avLst/>
          </a:prstGeom>
        </p:spPr>
      </p:pic>
      <p:sp>
        <p:nvSpPr>
          <p:cNvPr id="7" name="6 Rombo"/>
          <p:cNvSpPr/>
          <p:nvPr/>
        </p:nvSpPr>
        <p:spPr>
          <a:xfrm>
            <a:off x="571472" y="0"/>
            <a:ext cx="7929618" cy="6858000"/>
          </a:xfrm>
          <a:prstGeom prst="diamond">
            <a:avLst/>
          </a:prstGeom>
          <a:gradFill flip="none" rotWithShape="1">
            <a:gsLst>
              <a:gs pos="62000">
                <a:srgbClr val="2E61F2">
                  <a:alpha val="35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714348" y="928670"/>
            <a:ext cx="7786742" cy="4938722"/>
          </a:xfrm>
          <a:prstGeom prst="diamond">
            <a:avLst/>
          </a:prstGeom>
          <a:gradFill flip="none" rotWithShape="1">
            <a:gsLst>
              <a:gs pos="37000">
                <a:srgbClr val="0000FF"/>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714348" y="1714488"/>
            <a:ext cx="7786742" cy="3357586"/>
          </a:xfrm>
          <a:prstGeom prst="diamond">
            <a:avLst/>
          </a:prstGeom>
          <a:gradFill flip="none" rotWithShape="1">
            <a:gsLst>
              <a:gs pos="61000">
                <a:srgbClr val="000068">
                  <a:alpha val="68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lum contrast="40000"/>
          </a:blip>
          <a:srcRect/>
          <a:stretch>
            <a:fillRect/>
          </a:stretch>
        </p:blipFill>
        <p:spPr bwMode="auto">
          <a:xfrm rot="20439657">
            <a:off x="6286512" y="4714884"/>
            <a:ext cx="2324100" cy="1476375"/>
          </a:xfrm>
          <a:prstGeom prst="rect">
            <a:avLst/>
          </a:prstGeom>
          <a:noFill/>
        </p:spPr>
      </p:pic>
      <p:sp>
        <p:nvSpPr>
          <p:cNvPr id="10" name="9 Rectángulo"/>
          <p:cNvSpPr/>
          <p:nvPr/>
        </p:nvSpPr>
        <p:spPr>
          <a:xfrm>
            <a:off x="0" y="0"/>
            <a:ext cx="9144000" cy="6858000"/>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fltVal val="0"/>
                                          </p:val>
                                        </p:tav>
                                        <p:tav tm="100000">
                                          <p:val>
                                            <p:strVal val="#ppt_w"/>
                                          </p:val>
                                        </p:tav>
                                      </p:tavLst>
                                    </p:anim>
                                    <p:anim calcmode="lin" valueType="num">
                                      <p:cBhvr>
                                        <p:cTn id="15" dur="3000" fill="hold"/>
                                        <p:tgtEl>
                                          <p:spTgt spid="8"/>
                                        </p:tgtEl>
                                        <p:attrNameLst>
                                          <p:attrName>ppt_h</p:attrName>
                                        </p:attrNameLst>
                                      </p:cBhvr>
                                      <p:tavLst>
                                        <p:tav tm="0">
                                          <p:val>
                                            <p:strVal val="#ppt_h"/>
                                          </p:val>
                                        </p:tav>
                                        <p:tav tm="100000">
                                          <p:val>
                                            <p:strVal val="#ppt_h"/>
                                          </p:val>
                                        </p:tav>
                                      </p:tavLst>
                                    </p:anim>
                                  </p:childTnLst>
                                </p:cTn>
                              </p:par>
                              <p:par>
                                <p:cTn id="16" presetID="17" presetClass="entr" presetSubtype="1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ppt_w</p:attrName>
                                        </p:attrNameLst>
                                      </p:cBhvr>
                                      <p:tavLst>
                                        <p:tav tm="0">
                                          <p:val>
                                            <p:fltVal val="0"/>
                                          </p:val>
                                        </p:tav>
                                        <p:tav tm="100000">
                                          <p:val>
                                            <p:strVal val="#ppt_w"/>
                                          </p:val>
                                        </p:tav>
                                      </p:tavLst>
                                    </p:anim>
                                    <p:anim calcmode="lin" valueType="num">
                                      <p:cBhvr>
                                        <p:cTn id="19" dur="3000" fill="hold"/>
                                        <p:tgtEl>
                                          <p:spTgt spid="9"/>
                                        </p:tgtEl>
                                        <p:attrNameLst>
                                          <p:attrName>ppt_h</p:attrName>
                                        </p:attrNameLst>
                                      </p:cBhvr>
                                      <p:tavLst>
                                        <p:tav tm="0">
                                          <p:val>
                                            <p:strVal val="#ppt_h"/>
                                          </p:val>
                                        </p:tav>
                                        <p:tav tm="100000">
                                          <p:val>
                                            <p:strVal val="#ppt_h"/>
                                          </p:val>
                                        </p:tav>
                                      </p:tavLst>
                                    </p:anim>
                                  </p:childTnLst>
                                </p:cTn>
                              </p:par>
                              <p:par>
                                <p:cTn id="20" presetID="16" presetClass="entr" presetSubtype="2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Horizontal)">
                                      <p:cBhvr>
                                        <p:cTn id="22" dur="3000"/>
                                        <p:tgtEl>
                                          <p:spTgt spid="7"/>
                                        </p:tgtEl>
                                      </p:cBhvr>
                                    </p:animEffect>
                                  </p:childTnLst>
                                </p:cTn>
                              </p:par>
                              <p:par>
                                <p:cTn id="23" presetID="16" presetClass="entr" presetSubtype="26" fill="hold" grpId="1"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Horizontal)">
                                      <p:cBhvr>
                                        <p:cTn id="25" dur="3000"/>
                                        <p:tgtEl>
                                          <p:spTgt spid="8"/>
                                        </p:tgtEl>
                                      </p:cBhvr>
                                    </p:animEffect>
                                  </p:childTnLst>
                                </p:cTn>
                              </p:par>
                              <p:par>
                                <p:cTn id="26" presetID="16" presetClass="entr" presetSubtype="26" fill="hold" grpId="1"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Horizontal)">
                                      <p:cBhvr>
                                        <p:cTn id="28" dur="3000"/>
                                        <p:tgtEl>
                                          <p:spTgt spid="9"/>
                                        </p:tgtEl>
                                      </p:cBhvr>
                                    </p:animEffect>
                                  </p:childTnLst>
                                </p:cTn>
                              </p:par>
                              <p:par>
                                <p:cTn id="29" presetID="8" presetClass="emph" presetSubtype="0" fill="hold" grpId="2" nodeType="withEffect">
                                  <p:stCondLst>
                                    <p:cond delay="0"/>
                                  </p:stCondLst>
                                  <p:childTnLst>
                                    <p:animRot by="21600000">
                                      <p:cBhvr>
                                        <p:cTn id="30" dur="3000" fill="hold"/>
                                        <p:tgtEl>
                                          <p:spTgt spid="7"/>
                                        </p:tgtEl>
                                        <p:attrNameLst>
                                          <p:attrName>r</p:attrName>
                                        </p:attrNameLst>
                                      </p:cBhvr>
                                    </p:animRot>
                                  </p:childTnLst>
                                </p:cTn>
                              </p:par>
                              <p:par>
                                <p:cTn id="31" presetID="8" presetClass="emph" presetSubtype="0" fill="hold" grpId="2"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grpId="2" nodeType="withEffect">
                                  <p:stCondLst>
                                    <p:cond delay="0"/>
                                  </p:stCondLst>
                                  <p:childTnLst>
                                    <p:animRot by="21600000">
                                      <p:cBhvr>
                                        <p:cTn id="34" dur="3000" fill="hold"/>
                                        <p:tgtEl>
                                          <p:spTgt spid="9"/>
                                        </p:tgtEl>
                                        <p:attrNameLst>
                                          <p:attrName>r</p:attrName>
                                        </p:attrNameLst>
                                      </p:cBhvr>
                                    </p:animRot>
                                  </p:childTnLst>
                                </p:cTn>
                              </p:par>
                            </p:childTnLst>
                          </p:cTn>
                        </p:par>
                        <p:par>
                          <p:cTn id="35" fill="hold">
                            <p:stCondLst>
                              <p:cond delay="3000"/>
                            </p:stCondLst>
                            <p:childTnLst>
                              <p:par>
                                <p:cTn id="36" presetID="17" presetClass="exit" presetSubtype="10" fill="hold" grpId="4" nodeType="afterEffect">
                                  <p:stCondLst>
                                    <p:cond delay="0"/>
                                  </p:stCondLst>
                                  <p:childTnLst>
                                    <p:anim calcmode="lin" valueType="num">
                                      <p:cBhvr>
                                        <p:cTn id="37" dur="3000"/>
                                        <p:tgtEl>
                                          <p:spTgt spid="9"/>
                                        </p:tgtEl>
                                        <p:attrNameLst>
                                          <p:attrName>ppt_w</p:attrName>
                                        </p:attrNameLst>
                                      </p:cBhvr>
                                      <p:tavLst>
                                        <p:tav tm="0">
                                          <p:val>
                                            <p:strVal val="ppt_w"/>
                                          </p:val>
                                        </p:tav>
                                        <p:tav tm="100000">
                                          <p:val>
                                            <p:fltVal val="0"/>
                                          </p:val>
                                        </p:tav>
                                      </p:tavLst>
                                    </p:anim>
                                    <p:anim calcmode="lin" valueType="num">
                                      <p:cBhvr>
                                        <p:cTn id="38" dur="3000"/>
                                        <p:tgtEl>
                                          <p:spTgt spid="9"/>
                                        </p:tgtEl>
                                        <p:attrNameLst>
                                          <p:attrName>ppt_h</p:attrName>
                                        </p:attrNameLst>
                                      </p:cBhvr>
                                      <p:tavLst>
                                        <p:tav tm="0">
                                          <p:val>
                                            <p:strVal val="ppt_h"/>
                                          </p:val>
                                        </p:tav>
                                        <p:tav tm="100000">
                                          <p:val>
                                            <p:strVal val="ppt_h"/>
                                          </p:val>
                                        </p:tav>
                                      </p:tavLst>
                                    </p:anim>
                                    <p:set>
                                      <p:cBhvr>
                                        <p:cTn id="39" dur="1" fill="hold">
                                          <p:stCondLst>
                                            <p:cond delay="2999"/>
                                          </p:stCondLst>
                                        </p:cTn>
                                        <p:tgtEl>
                                          <p:spTgt spid="9"/>
                                        </p:tgtEl>
                                        <p:attrNameLst>
                                          <p:attrName>style.visibility</p:attrName>
                                        </p:attrNameLst>
                                      </p:cBhvr>
                                      <p:to>
                                        <p:strVal val="hidden"/>
                                      </p:to>
                                    </p:set>
                                  </p:childTnLst>
                                </p:cTn>
                              </p:par>
                              <p:par>
                                <p:cTn id="40" presetID="17" presetClass="exit" presetSubtype="10" fill="hold" grpId="4" nodeType="withEffect">
                                  <p:stCondLst>
                                    <p:cond delay="0"/>
                                  </p:stCondLst>
                                  <p:childTnLst>
                                    <p:anim calcmode="lin" valueType="num">
                                      <p:cBhvr>
                                        <p:cTn id="41" dur="3000"/>
                                        <p:tgtEl>
                                          <p:spTgt spid="8"/>
                                        </p:tgtEl>
                                        <p:attrNameLst>
                                          <p:attrName>ppt_w</p:attrName>
                                        </p:attrNameLst>
                                      </p:cBhvr>
                                      <p:tavLst>
                                        <p:tav tm="0">
                                          <p:val>
                                            <p:strVal val="ppt_w"/>
                                          </p:val>
                                        </p:tav>
                                        <p:tav tm="100000">
                                          <p:val>
                                            <p:fltVal val="0"/>
                                          </p:val>
                                        </p:tav>
                                      </p:tavLst>
                                    </p:anim>
                                    <p:anim calcmode="lin" valueType="num">
                                      <p:cBhvr>
                                        <p:cTn id="42" dur="3000"/>
                                        <p:tgtEl>
                                          <p:spTgt spid="8"/>
                                        </p:tgtEl>
                                        <p:attrNameLst>
                                          <p:attrName>ppt_h</p:attrName>
                                        </p:attrNameLst>
                                      </p:cBhvr>
                                      <p:tavLst>
                                        <p:tav tm="0">
                                          <p:val>
                                            <p:strVal val="ppt_h"/>
                                          </p:val>
                                        </p:tav>
                                        <p:tav tm="100000">
                                          <p:val>
                                            <p:strVal val="ppt_h"/>
                                          </p:val>
                                        </p:tav>
                                      </p:tavLst>
                                    </p:anim>
                                    <p:set>
                                      <p:cBhvr>
                                        <p:cTn id="43" dur="1" fill="hold">
                                          <p:stCondLst>
                                            <p:cond delay="2999"/>
                                          </p:stCondLst>
                                        </p:cTn>
                                        <p:tgtEl>
                                          <p:spTgt spid="8"/>
                                        </p:tgtEl>
                                        <p:attrNameLst>
                                          <p:attrName>style.visibility</p:attrName>
                                        </p:attrNameLst>
                                      </p:cBhvr>
                                      <p:to>
                                        <p:strVal val="hidden"/>
                                      </p:to>
                                    </p:set>
                                  </p:childTnLst>
                                </p:cTn>
                              </p:par>
                              <p:par>
                                <p:cTn id="44" presetID="17" presetClass="exit" presetSubtype="10" fill="hold" grpId="4" nodeType="withEffect">
                                  <p:stCondLst>
                                    <p:cond delay="0"/>
                                  </p:stCondLst>
                                  <p:childTnLst>
                                    <p:anim calcmode="lin" valueType="num">
                                      <p:cBhvr>
                                        <p:cTn id="45" dur="3000"/>
                                        <p:tgtEl>
                                          <p:spTgt spid="7"/>
                                        </p:tgtEl>
                                        <p:attrNameLst>
                                          <p:attrName>ppt_w</p:attrName>
                                        </p:attrNameLst>
                                      </p:cBhvr>
                                      <p:tavLst>
                                        <p:tav tm="0">
                                          <p:val>
                                            <p:strVal val="ppt_w"/>
                                          </p:val>
                                        </p:tav>
                                        <p:tav tm="100000">
                                          <p:val>
                                            <p:fltVal val="0"/>
                                          </p:val>
                                        </p:tav>
                                      </p:tavLst>
                                    </p:anim>
                                    <p:anim calcmode="lin" valueType="num">
                                      <p:cBhvr>
                                        <p:cTn id="46" dur="3000"/>
                                        <p:tgtEl>
                                          <p:spTgt spid="7"/>
                                        </p:tgtEl>
                                        <p:attrNameLst>
                                          <p:attrName>ppt_h</p:attrName>
                                        </p:attrNameLst>
                                      </p:cBhvr>
                                      <p:tavLst>
                                        <p:tav tm="0">
                                          <p:val>
                                            <p:strVal val="ppt_h"/>
                                          </p:val>
                                        </p:tav>
                                        <p:tav tm="100000">
                                          <p:val>
                                            <p:strVal val="ppt_h"/>
                                          </p:val>
                                        </p:tav>
                                      </p:tavLst>
                                    </p:anim>
                                    <p:set>
                                      <p:cBhvr>
                                        <p:cTn id="47" dur="1" fill="hold">
                                          <p:stCondLst>
                                            <p:cond delay="2999"/>
                                          </p:stCondLst>
                                        </p:cTn>
                                        <p:tgtEl>
                                          <p:spTgt spid="7"/>
                                        </p:tgtEl>
                                        <p:attrNameLst>
                                          <p:attrName>style.visibility</p:attrName>
                                        </p:attrNameLst>
                                      </p:cBhvr>
                                      <p:to>
                                        <p:strVal val="hidden"/>
                                      </p:to>
                                    </p:set>
                                  </p:childTnLst>
                                </p:cTn>
                              </p:par>
                              <p:par>
                                <p:cTn id="48" presetID="6" presetClass="exit" presetSubtype="32" fill="hold" grpId="5" nodeType="withEffect">
                                  <p:stCondLst>
                                    <p:cond delay="0"/>
                                  </p:stCondLst>
                                  <p:childTnLst>
                                    <p:animEffect transition="out" filter="circle(out)">
                                      <p:cBhvr>
                                        <p:cTn id="49" dur="3000"/>
                                        <p:tgtEl>
                                          <p:spTgt spid="7"/>
                                        </p:tgtEl>
                                      </p:cBhvr>
                                    </p:animEffect>
                                    <p:set>
                                      <p:cBhvr>
                                        <p:cTn id="50" dur="1" fill="hold">
                                          <p:stCondLst>
                                            <p:cond delay="2999"/>
                                          </p:stCondLst>
                                        </p:cTn>
                                        <p:tgtEl>
                                          <p:spTgt spid="7"/>
                                        </p:tgtEl>
                                        <p:attrNameLst>
                                          <p:attrName>style.visibility</p:attrName>
                                        </p:attrNameLst>
                                      </p:cBhvr>
                                      <p:to>
                                        <p:strVal val="hidden"/>
                                      </p:to>
                                    </p:set>
                                  </p:childTnLst>
                                </p:cTn>
                              </p:par>
                              <p:par>
                                <p:cTn id="51" presetID="6" presetClass="exit" presetSubtype="32" fill="hold" grpId="5" nodeType="withEffect">
                                  <p:stCondLst>
                                    <p:cond delay="0"/>
                                  </p:stCondLst>
                                  <p:childTnLst>
                                    <p:animEffect transition="out" filter="circle(out)">
                                      <p:cBhvr>
                                        <p:cTn id="52" dur="3000"/>
                                        <p:tgtEl>
                                          <p:spTgt spid="8"/>
                                        </p:tgtEl>
                                      </p:cBhvr>
                                    </p:animEffect>
                                    <p:set>
                                      <p:cBhvr>
                                        <p:cTn id="53" dur="1" fill="hold">
                                          <p:stCondLst>
                                            <p:cond delay="2999"/>
                                          </p:stCondLst>
                                        </p:cTn>
                                        <p:tgtEl>
                                          <p:spTgt spid="8"/>
                                        </p:tgtEl>
                                        <p:attrNameLst>
                                          <p:attrName>style.visibility</p:attrName>
                                        </p:attrNameLst>
                                      </p:cBhvr>
                                      <p:to>
                                        <p:strVal val="hidden"/>
                                      </p:to>
                                    </p:set>
                                  </p:childTnLst>
                                </p:cTn>
                              </p:par>
                              <p:par>
                                <p:cTn id="54" presetID="6" presetClass="exit" presetSubtype="32" fill="hold" grpId="5" nodeType="withEffect">
                                  <p:stCondLst>
                                    <p:cond delay="0"/>
                                  </p:stCondLst>
                                  <p:childTnLst>
                                    <p:animEffect transition="out" filter="circle(out)">
                                      <p:cBhvr>
                                        <p:cTn id="55" dur="3000"/>
                                        <p:tgtEl>
                                          <p:spTgt spid="9"/>
                                        </p:tgtEl>
                                      </p:cBhvr>
                                    </p:animEffect>
                                    <p:set>
                                      <p:cBhvr>
                                        <p:cTn id="56" dur="1" fill="hold">
                                          <p:stCondLst>
                                            <p:cond delay="2999"/>
                                          </p:stCondLst>
                                        </p:cTn>
                                        <p:tgtEl>
                                          <p:spTgt spid="9"/>
                                        </p:tgtEl>
                                        <p:attrNameLst>
                                          <p:attrName>style.visibility</p:attrName>
                                        </p:attrNameLst>
                                      </p:cBhvr>
                                      <p:to>
                                        <p:strVal val="hidden"/>
                                      </p:to>
                                    </p:set>
                                  </p:childTnLst>
                                </p:cTn>
                              </p:par>
                              <p:par>
                                <p:cTn id="57" presetID="8"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diamond(out)">
                                      <p:cBhvr>
                                        <p:cTn id="59" dur="3000"/>
                                        <p:tgtEl>
                                          <p:spTgt spid="4"/>
                                        </p:tgtEl>
                                      </p:cBhvr>
                                    </p:animEffect>
                                  </p:childTnLst>
                                </p:cTn>
                              </p:par>
                              <p:par>
                                <p:cTn id="60" presetID="23" presetClass="entr" presetSubtype="288"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4/3*#ppt_w"/>
                                          </p:val>
                                        </p:tav>
                                        <p:tav tm="100000">
                                          <p:val>
                                            <p:strVal val="#ppt_w"/>
                                          </p:val>
                                        </p:tav>
                                      </p:tavLst>
                                    </p:anim>
                                    <p:anim calcmode="lin" valueType="num">
                                      <p:cBhvr>
                                        <p:cTn id="63" dur="3000" fill="hold"/>
                                        <p:tgtEl>
                                          <p:spTgt spid="4"/>
                                        </p:tgtEl>
                                        <p:attrNameLst>
                                          <p:attrName>ppt_h</p:attrName>
                                        </p:attrNameLst>
                                      </p:cBhvr>
                                      <p:tavLst>
                                        <p:tav tm="0">
                                          <p:val>
                                            <p:strVal val="4/3*#ppt_h"/>
                                          </p:val>
                                        </p:tav>
                                        <p:tav tm="100000">
                                          <p:val>
                                            <p:strVal val="#ppt_h"/>
                                          </p:val>
                                        </p:tav>
                                      </p:tavLst>
                                    </p:anim>
                                  </p:childTnLst>
                                </p:cTn>
                              </p:par>
                            </p:childTnLst>
                          </p:cTn>
                        </p:par>
                        <p:par>
                          <p:cTn id="64" fill="hold">
                            <p:stCondLst>
                              <p:cond delay="6000"/>
                            </p:stCondLst>
                            <p:childTnLst>
                              <p:par>
                                <p:cTn id="65" presetID="23" presetClass="entr" presetSubtype="16" fill="hold" nodeType="afterEffect">
                                  <p:stCondLst>
                                    <p:cond delay="0"/>
                                  </p:stCondLst>
                                  <p:childTnLst>
                                    <p:set>
                                      <p:cBhvr>
                                        <p:cTn id="66" dur="1" fill="hold">
                                          <p:stCondLst>
                                            <p:cond delay="0"/>
                                          </p:stCondLst>
                                        </p:cTn>
                                        <p:tgtEl>
                                          <p:spTgt spid="2050"/>
                                        </p:tgtEl>
                                        <p:attrNameLst>
                                          <p:attrName>style.visibility</p:attrName>
                                        </p:attrNameLst>
                                      </p:cBhvr>
                                      <p:to>
                                        <p:strVal val="visible"/>
                                      </p:to>
                                    </p:set>
                                    <p:anim calcmode="lin" valueType="num">
                                      <p:cBhvr>
                                        <p:cTn id="67" dur="2000" fill="hold"/>
                                        <p:tgtEl>
                                          <p:spTgt spid="2050"/>
                                        </p:tgtEl>
                                        <p:attrNameLst>
                                          <p:attrName>ppt_w</p:attrName>
                                        </p:attrNameLst>
                                      </p:cBhvr>
                                      <p:tavLst>
                                        <p:tav tm="0">
                                          <p:val>
                                            <p:fltVal val="0"/>
                                          </p:val>
                                        </p:tav>
                                        <p:tav tm="100000">
                                          <p:val>
                                            <p:strVal val="#ppt_w"/>
                                          </p:val>
                                        </p:tav>
                                      </p:tavLst>
                                    </p:anim>
                                    <p:anim calcmode="lin" valueType="num">
                                      <p:cBhvr>
                                        <p:cTn id="68"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4" animBg="1"/>
      <p:bldP spid="7" grpId="5" animBg="1"/>
      <p:bldP spid="8" grpId="0" animBg="1"/>
      <p:bldP spid="8" grpId="1" animBg="1"/>
      <p:bldP spid="8" grpId="2" animBg="1"/>
      <p:bldP spid="8" grpId="4" animBg="1"/>
      <p:bldP spid="8" grpId="5" animBg="1"/>
      <p:bldP spid="9" grpId="0" animBg="1"/>
      <p:bldP spid="9" grpId="1" animBg="1"/>
      <p:bldP spid="9" grpId="2" animBg="1"/>
      <p:bldP spid="9" grpId="4" animBg="1"/>
      <p:bldP spid="9" grpId="5" animBg="1"/>
      <p:bldP spid="10" grpId="0" animBg="1"/>
    </p:bld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ISLA ZAKYNTHOS -GRE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 ZAKYNTHOS -GRECIA-</Template>
  <TotalTime>0</TotalTime>
  <Words>195</Words>
  <Application>Microsoft Office PowerPoint</Application>
  <PresentationFormat>Presentación en pantalla (4:3)</PresentationFormat>
  <Paragraphs>25</Paragraphs>
  <Slides>75</Slides>
  <Notes>4</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ISLA ZAKYNTHOS -GRECIA-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2014-06-28T14:19:21Z</dcterms:created>
  <dcterms:modified xsi:type="dcterms:W3CDTF">2014-06-28T14:20:36Z</dcterms:modified>
</cp:coreProperties>
</file>