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313" r:id="rId4"/>
    <p:sldId id="259" r:id="rId5"/>
    <p:sldId id="261" r:id="rId6"/>
    <p:sldId id="257" r:id="rId7"/>
    <p:sldId id="260" r:id="rId8"/>
    <p:sldId id="258" r:id="rId9"/>
    <p:sldId id="262" r:id="rId10"/>
    <p:sldId id="263" r:id="rId11"/>
    <p:sldId id="264" r:id="rId12"/>
    <p:sldId id="265" r:id="rId13"/>
    <p:sldId id="274" r:id="rId14"/>
    <p:sldId id="266" r:id="rId15"/>
    <p:sldId id="268" r:id="rId16"/>
    <p:sldId id="267" r:id="rId17"/>
    <p:sldId id="276" r:id="rId18"/>
    <p:sldId id="271" r:id="rId19"/>
    <p:sldId id="272" r:id="rId20"/>
    <p:sldId id="277" r:id="rId21"/>
    <p:sldId id="283" r:id="rId22"/>
    <p:sldId id="278" r:id="rId23"/>
    <p:sldId id="284" r:id="rId24"/>
    <p:sldId id="279" r:id="rId25"/>
    <p:sldId id="282" r:id="rId26"/>
    <p:sldId id="287" r:id="rId27"/>
    <p:sldId id="285" r:id="rId28"/>
    <p:sldId id="286" r:id="rId29"/>
    <p:sldId id="288" r:id="rId30"/>
    <p:sldId id="289" r:id="rId31"/>
    <p:sldId id="290" r:id="rId32"/>
    <p:sldId id="291" r:id="rId33"/>
    <p:sldId id="292" r:id="rId34"/>
    <p:sldId id="310" r:id="rId35"/>
    <p:sldId id="296" r:id="rId36"/>
    <p:sldId id="297" r:id="rId37"/>
    <p:sldId id="298" r:id="rId38"/>
    <p:sldId id="300" r:id="rId39"/>
    <p:sldId id="301" r:id="rId40"/>
    <p:sldId id="302" r:id="rId41"/>
    <p:sldId id="303" r:id="rId42"/>
    <p:sldId id="305" r:id="rId43"/>
    <p:sldId id="306" r:id="rId44"/>
    <p:sldId id="308" r:id="rId45"/>
    <p:sldId id="309" r:id="rId46"/>
    <p:sldId id="311" r:id="rId47"/>
    <p:sldId id="273" r:id="rId48"/>
    <p:sldId id="299" r:id="rId49"/>
    <p:sldId id="269" r:id="rId50"/>
    <p:sldId id="270" r:id="rId51"/>
    <p:sldId id="314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cdcz07sK5RyUr4VOffmUg" hashData="G5RVQvLFnqBHT04qQSB2hFbEpO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2408"/>
    <a:srgbClr val="673C0D"/>
    <a:srgbClr val="0000FF"/>
    <a:srgbClr val="00682F"/>
    <a:srgbClr val="679E2A"/>
    <a:srgbClr val="FFD7AF"/>
    <a:srgbClr val="0051F2"/>
    <a:srgbClr val="4E52F0"/>
    <a:srgbClr val="B34AE2"/>
    <a:srgbClr val="2D31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171" autoAdjust="0"/>
    <p:restoredTop sz="94660"/>
  </p:normalViewPr>
  <p:slideViewPr>
    <p:cSldViewPr>
      <p:cViewPr>
        <p:scale>
          <a:sx n="340" d="100"/>
          <a:sy n="340" d="100"/>
        </p:scale>
        <p:origin x="4830" y="3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53EC3-E40F-4802-BEAE-0B82BD4D2B98}" type="datetimeFigureOut">
              <a:rPr lang="es-PE" smtClean="0"/>
              <a:pPr/>
              <a:t>8/11/2016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0671C-1B3C-4449-A21F-2E8D318846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a4babb6f7242fcda9d6f38a89fa45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120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4214810" y="4429138"/>
            <a:ext cx="1627441" cy="281380"/>
          </a:xfrm>
          <a:prstGeom prst="rect">
            <a:avLst/>
          </a:prstGeom>
          <a:noFill/>
        </p:spPr>
      </p:pic>
      <p:pic>
        <p:nvPicPr>
          <p:cNvPr id="6" name="5 Imagen" descr="b9a4babb6f7242fcda9d6f38a89fa45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>
    <p:sndAc>
      <p:stSnd loop="1">
        <p:snd r:embed="rId2" name="Dan_Gibson_-_Barbara_All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857238"/>
            <a:ext cx="55007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latin typeface="Agency FB" pitchFamily="34" charset="0"/>
              </a:rPr>
              <a:t>Isla Morada</a:t>
            </a:r>
            <a:r>
              <a:rPr lang="es-PE" sz="1600" dirty="0" smtClean="0">
                <a:latin typeface="Agency FB" pitchFamily="34" charset="0"/>
              </a:rPr>
              <a:t> y oficialmente Como </a:t>
            </a:r>
            <a:r>
              <a:rPr lang="es-PE" sz="1600" b="1" dirty="0" err="1" smtClean="0">
                <a:latin typeface="Agency FB" pitchFamily="34" charset="0"/>
              </a:rPr>
              <a:t>Islamorada</a:t>
            </a:r>
            <a:r>
              <a:rPr lang="es-PE" sz="1600" b="1" dirty="0" smtClean="0">
                <a:latin typeface="Agency FB" pitchFamily="34" charset="0"/>
              </a:rPr>
              <a:t>, pueblo de las Islas</a:t>
            </a:r>
            <a:r>
              <a:rPr lang="es-PE" sz="1600" dirty="0" smtClean="0">
                <a:latin typeface="Agency FB" pitchFamily="34" charset="0"/>
              </a:rPr>
              <a:t> Es Una villa </a:t>
            </a:r>
            <a:r>
              <a:rPr lang="es-PE" sz="1600" dirty="0" smtClean="0">
                <a:latin typeface="Agency FB" pitchFamily="34" charset="0"/>
              </a:rPr>
              <a:t>ubicada en el</a:t>
            </a:r>
            <a:r>
              <a:rPr lang="es-PE" sz="1600" dirty="0" smtClean="0">
                <a:latin typeface="Agency FB" pitchFamily="34" charset="0"/>
              </a:rPr>
              <a:t> condado de Monroe en el estado Estadounidense de la Florida . En el Censo de 2010 </a:t>
            </a:r>
            <a:r>
              <a:rPr lang="es-PE" sz="1600" dirty="0" smtClean="0">
                <a:latin typeface="Agency FB" pitchFamily="34" charset="0"/>
              </a:rPr>
              <a:t>Tenía </a:t>
            </a:r>
            <a:r>
              <a:rPr lang="es-PE" sz="1600" dirty="0" smtClean="0">
                <a:latin typeface="Agency FB" pitchFamily="34" charset="0"/>
              </a:rPr>
              <a:t>Una Población de 6.119 Habitantes y Una densidad poblacional de 360,53 personajes por km² . </a:t>
            </a:r>
          </a:p>
          <a:p>
            <a:r>
              <a:rPr lang="es-PE" sz="1600" dirty="0" smtClean="0">
                <a:latin typeface="Agency FB" pitchFamily="34" charset="0"/>
              </a:rPr>
              <a:t>A </a:t>
            </a:r>
            <a:r>
              <a:rPr lang="es-PE" sz="1600" dirty="0" smtClean="0">
                <a:latin typeface="Agency FB" pitchFamily="34" charset="0"/>
              </a:rPr>
              <a:t>este paradisiaco lugar se llega en un viaje de hora y media en auto desde Miami y es lugar es el más grande de pesca del mundo, que le permite tratar de pescar con equipos y alquiler de barcos y yates</a:t>
            </a:r>
            <a:r>
              <a:rPr lang="es-PE" sz="1600" dirty="0" smtClean="0">
                <a:latin typeface="Agency FB" pitchFamily="34" charset="0"/>
              </a:rPr>
              <a:t>.</a:t>
            </a:r>
            <a:r>
              <a:rPr lang="es-PE" sz="1600" dirty="0" smtClean="0">
                <a:latin typeface="Agency FB" pitchFamily="34" charset="0"/>
              </a:rPr>
              <a:t> </a:t>
            </a:r>
            <a:r>
              <a:rPr lang="es-PE" sz="1600" dirty="0" smtClean="0">
                <a:latin typeface="Agency FB" pitchFamily="34" charset="0"/>
              </a:rPr>
              <a:t>Es </a:t>
            </a:r>
            <a:r>
              <a:rPr lang="es-PE" sz="1600" dirty="0" smtClean="0">
                <a:latin typeface="Agency FB" pitchFamily="34" charset="0"/>
              </a:rPr>
              <a:t>el mejor viaje a Florida para aquellos que quieren buscar el placer y la vida relajada, en la que puede absorber la luz del sol en una piscina balnearios, hoteles y otros lugares en la playa</a:t>
            </a:r>
            <a:r>
              <a:rPr lang="es-PE" sz="1600" dirty="0" smtClean="0">
                <a:latin typeface="Agency FB" pitchFamily="34" charset="0"/>
              </a:rPr>
              <a:t>.</a:t>
            </a:r>
          </a:p>
          <a:p>
            <a:r>
              <a:rPr lang="es-PE" sz="1600" dirty="0" smtClean="0">
                <a:latin typeface="Agency FB" pitchFamily="34" charset="0"/>
              </a:rPr>
              <a:t>Las </a:t>
            </a:r>
            <a:r>
              <a:rPr lang="es-PE" sz="1600" dirty="0" smtClean="0">
                <a:latin typeface="Agency FB" pitchFamily="34" charset="0"/>
              </a:rPr>
              <a:t>actividades más populares en </a:t>
            </a:r>
            <a:r>
              <a:rPr lang="es-PE" sz="1600" dirty="0" smtClean="0">
                <a:latin typeface="Agency FB" pitchFamily="34" charset="0"/>
              </a:rPr>
              <a:t>Isla Morada </a:t>
            </a:r>
            <a:r>
              <a:rPr lang="es-PE" sz="1600" dirty="0" smtClean="0">
                <a:latin typeface="Agency FB" pitchFamily="34" charset="0"/>
              </a:rPr>
              <a:t>incluyen pesca deportiva, buceo, golf, pescados y mariscos frescos, visitando el Teatro del Mar y simplemente para relajarse en un entorno muy tranquilo, lejos del tráfico de las grandes ciudades.</a:t>
            </a:r>
          </a:p>
          <a:p>
            <a:endParaRPr lang="es-PE" sz="1600" dirty="0" smtClean="0"/>
          </a:p>
          <a:p>
            <a:endParaRPr lang="es-PE" sz="1600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ac138bd70f3a0e607c3c2f2532b9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fa7a0eedddd5e8cd6588089371ab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57ec23ed2d0bb1f15df57d6b17ee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d86a5f1f10ec845fb4a8608094d3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1a7a83866bea3fed3d11f831b410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5747b5a892f760fd2538114a8266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b74fb8f2c0f197b72ad1775045ff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81f15b9f846f4e6b15cab09703c9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f1470da94d7f76806177ee9cbfd1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3eb61c7e0e58939da54fd9914527a7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468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cfeaf9c39f002c1512c3d57286e9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bebf2563a025af55b303c836c387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c003cb108d32be76d8baed4ccfc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1a2149dee1890c6348163e0569b9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c504b10cc7adfd3bcf009ff54b81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33"/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a41a9051beba515a50d501ff8e8e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43d02de37fb2598e04b8840fcd12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525a828da641e991a702faa4468f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6a74e4210bda484a917c6571b96a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E1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771e82843635bcc565c56cb99303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50000"/>
                <a:lumOff val="50000"/>
              </a:schemeClr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73f24104664f9537c190e129dc8f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01d554ad9c991a9abc8a3857fca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099_431906006858989_1375999205_o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32" y="0"/>
            <a:ext cx="4571968" cy="5143500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4AE2"/>
            </a:gs>
            <a:gs pos="50000">
              <a:srgbClr val="2D31D7">
                <a:shade val="67500"/>
                <a:satMod val="115000"/>
              </a:srgbClr>
            </a:gs>
            <a:gs pos="100000">
              <a:srgbClr val="2D31D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996a5fe64988cd5c79a9b0167846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E52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425cdbb0fa5f2c9ece3fd4ef4bca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9768cb66f1d44a0856ad5df537bd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9265c0d4191a8db345840abab4c1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32259f7f9774ea8fa82e2b0aa4fa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65103f3839cf23b1b83bc42e736e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32" y="0"/>
            <a:ext cx="4571968" cy="5143500"/>
          </a:xfrm>
          <a:prstGeom prst="rect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881880761bee609d6b04af834441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stin-feeding-the-Tarpon-Robbies-Mar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46d51fc9be379becd4e571f28205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79E2A">
                <a:shade val="67500"/>
                <a:satMod val="115000"/>
              </a:srgbClr>
            </a:gs>
            <a:gs pos="100000">
              <a:srgbClr val="679E2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890f0fc3264f5276131f85ef0900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32" y="0"/>
            <a:ext cx="4571968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5e71e07101ad86d19af15f9f3f42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5922820f541f7cb91fc5cd2f2cd6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32" y="0"/>
            <a:ext cx="4571968" cy="5143500"/>
          </a:xfrm>
          <a:prstGeom prst="rect">
            <a:avLst/>
          </a:prstGeom>
          <a:solidFill>
            <a:srgbClr val="0051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solidFill>
            <a:srgbClr val="0051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7AF"/>
            </a:gs>
            <a:gs pos="50000">
              <a:srgbClr val="673C0D">
                <a:shade val="67500"/>
                <a:satMod val="115000"/>
              </a:srgbClr>
            </a:gs>
            <a:gs pos="100000">
              <a:srgbClr val="673C0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62e772bfe1fd69e0f2d8d941eefa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f9f4565783817346e2ffe188d374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571768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a9fc2b391b91893b271a877a5ddf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efb664e2d51cd611d055520356c4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1968" y="0"/>
            <a:ext cx="4572032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6dc9835ea3554396713c457fdb72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64" y="0"/>
            <a:ext cx="9144064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0484ecc7ac468d69e325cf02f9f5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64" y="0"/>
            <a:ext cx="9144064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morada-florida-hotel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64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cean-hou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64" y="0"/>
            <a:ext cx="9144064" cy="5143500"/>
          </a:xfrm>
          <a:prstGeom prst="rect">
            <a:avLst/>
          </a:prstGeom>
          <a:solidFill>
            <a:srgbClr val="00682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ca6fd5af94252a8a392105694ba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64" y="0"/>
            <a:ext cx="4572064" cy="51435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571936" y="0"/>
            <a:ext cx="4572064" cy="51435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257e98a9da37bbcc7f6c724955b2d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4572064" cy="257175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571936" y="0"/>
            <a:ext cx="4572064" cy="257175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4572064" cy="257175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4571936" y="2571750"/>
            <a:ext cx="4572064" cy="257175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408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e0e654d8eb774bc26be3ed9791ca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rgbClr val="673C0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rgbClr val="673C0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408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be32af26dd64e61292e1ec0543cb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72803">
            <a:off x="5761394" y="3094235"/>
            <a:ext cx="1837047" cy="120114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10572824" cy="57864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IS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ISLA</Template>
  <TotalTime>0</TotalTime>
  <Words>31</Words>
  <Application>Microsoft Office PowerPoint</Application>
  <PresentationFormat>Presentación en pantalla (16:9)</PresentationFormat>
  <Paragraphs>6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Presentación2 ISLA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166</cp:revision>
  <dcterms:created xsi:type="dcterms:W3CDTF">2016-11-07T19:44:43Z</dcterms:created>
  <dcterms:modified xsi:type="dcterms:W3CDTF">2016-11-08T12:58:50Z</dcterms:modified>
</cp:coreProperties>
</file>