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8" r:id="rId19"/>
    <p:sldId id="279" r:id="rId20"/>
    <p:sldId id="280" r:id="rId21"/>
    <p:sldId id="274" r:id="rId22"/>
    <p:sldId id="275" r:id="rId23"/>
    <p:sldId id="283" r:id="rId24"/>
    <p:sldId id="285" r:id="rId25"/>
    <p:sldId id="286" r:id="rId26"/>
    <p:sldId id="277" r:id="rId27"/>
    <p:sldId id="287" r:id="rId28"/>
    <p:sldId id="281" r:id="rId29"/>
    <p:sldId id="282" r:id="rId30"/>
    <p:sldId id="289" r:id="rId31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64UC9SNDN1vIV37n/69GQ==" hashData="J17nTesCaXgjF+gu7hwDvBBCTt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0205"/>
    <a:srgbClr val="010809"/>
    <a:srgbClr val="03060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82" autoAdjust="0"/>
  </p:normalViewPr>
  <p:slideViewPr>
    <p:cSldViewPr>
      <p:cViewPr varScale="1">
        <p:scale>
          <a:sx n="96" d="100"/>
          <a:sy n="96" d="100"/>
        </p:scale>
        <p:origin x="-4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32DBED-91A2-4FB9-BAA5-3607DB980185}" type="datetimeFigureOut">
              <a:rPr lang="es-ES" smtClean="0"/>
              <a:pPr/>
              <a:t>12/02/2015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D3EF16-2B60-4448-B093-C73B98F52D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903D5-0FBE-4605-A0C4-65498733425A}" type="datetime1">
              <a:rPr lang="es-ES" smtClean="0"/>
              <a:pPr/>
              <a:t>12/02/2015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22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7973-59DF-43A8-BBBC-70D33ACE1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6559-7261-476F-ACF9-00709F0868B6}" type="datetime1">
              <a:rPr lang="es-ES" smtClean="0"/>
              <a:pPr/>
              <a:t>12/02/2015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22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7973-59DF-43A8-BBBC-70D33ACE1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E442-35F7-49F9-AB60-676645A6FE93}" type="datetime1">
              <a:rPr lang="es-ES" smtClean="0"/>
              <a:pPr/>
              <a:t>12/02/2015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22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7973-59DF-43A8-BBBC-70D33ACE1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9DD666-A538-49C0-B6D4-257669FAEB17}" type="datetime1">
              <a:rPr lang="es-ES" smtClean="0"/>
              <a:pPr/>
              <a:t>12/02/2015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22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7973-59DF-43A8-BBBC-70D33ACE1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6D68E-7808-42FC-B144-F71B6C99B570}" type="datetime1">
              <a:rPr lang="es-ES" smtClean="0"/>
              <a:pPr/>
              <a:t>12/02/2015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22</a:t>
            </a: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7973-59DF-43A8-BBBC-70D33ACE1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61E-90A7-440C-AB28-9F669995EE91}" type="datetime1">
              <a:rPr lang="es-ES" smtClean="0"/>
              <a:pPr/>
              <a:t>12/02/2015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22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7973-59DF-43A8-BBBC-70D33ACE1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80965-B7AC-4D97-967C-A9712F89060C}" type="datetime1">
              <a:rPr lang="es-ES" smtClean="0"/>
              <a:pPr/>
              <a:t>12/02/2015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22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7973-59DF-43A8-BBBC-70D33ACE1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E15AB-959D-497A-8EE3-29AC410849B3}" type="datetime1">
              <a:rPr lang="es-ES" smtClean="0"/>
              <a:pPr/>
              <a:t>12/02/2015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22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7973-59DF-43A8-BBBC-70D33ACE1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8AB32-D4FB-4158-AA68-1D624BE6CFC3}" type="datetime1">
              <a:rPr lang="es-ES" smtClean="0"/>
              <a:pPr/>
              <a:t>12/02/2015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22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7973-59DF-43A8-BBBC-70D33ACE1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D9B60-FF16-4F40-AA45-E0A1DF60D344}" type="datetime1">
              <a:rPr lang="es-ES" smtClean="0"/>
              <a:pPr/>
              <a:t>12/02/2015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22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7973-59DF-43A8-BBBC-70D33ACE1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E57D4-C760-4A87-B41B-3F34288D4919}" type="datetime1">
              <a:rPr lang="es-ES" smtClean="0"/>
              <a:pPr/>
              <a:t>12/02/2015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22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57973-59DF-43A8-BBBC-70D33ACE1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FE5A2D-9EB7-4F6E-A79B-50437C8C804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756F3-77E7-4495-A035-FAD4084570DF}" type="datetime1">
              <a:rPr lang="es-ES" smtClean="0"/>
              <a:pPr/>
              <a:t>12/02/2015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" smtClean="0"/>
              <a:t>22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57973-59DF-43A8-BBBC-70D33ACE1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AF735C-F381-4AFE-9B2A-F343E3A323B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y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3419872" y="836712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spc="300" dirty="0" smtClean="0">
                <a:solidFill>
                  <a:srgbClr val="FF0000"/>
                </a:solidFill>
              </a:rPr>
              <a:t>IRLANDA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020272" y="6165304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  <a:latin typeface="Aparajita" pitchFamily="34" charset="0"/>
                <a:cs typeface="Aparajita" pitchFamily="34" charset="0"/>
              </a:rPr>
              <a:t>MARÍA</a:t>
            </a:r>
            <a:endParaRPr lang="es-ES" sz="2800" dirty="0">
              <a:solidFill>
                <a:srgbClr val="FF0000"/>
              </a:solidFill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6" name="5 Imagen" descr="bandera-de-Irland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620688"/>
            <a:ext cx="2103120" cy="1394460"/>
          </a:xfrm>
          <a:prstGeom prst="rect">
            <a:avLst/>
          </a:prstGeom>
        </p:spPr>
      </p:pic>
    </p:spTree>
  </p:cSld>
  <p:clrMapOvr>
    <a:masterClrMapping/>
  </p:clrMapOvr>
  <p:transition advClick="0" advTm="13000">
    <p:circle/>
    <p:sndAc>
      <p:stSnd>
        <p:snd r:embed="rId2" name="12 Don't Let Me Die Still Wondering-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4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lway11028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3167336" y="5517232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  <a:latin typeface="Algerian" pitchFamily="82" charset="0"/>
              </a:rPr>
              <a:t>DUBLIN</a:t>
            </a:r>
            <a:endParaRPr lang="es-ES" sz="540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801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801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611560" y="2348880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/>
          </a:p>
        </p:txBody>
      </p:sp>
      <p:sp>
        <p:nvSpPr>
          <p:cNvPr id="7" name="6 CuadroTexto"/>
          <p:cNvSpPr txBox="1"/>
          <p:nvPr/>
        </p:nvSpPr>
        <p:spPr>
          <a:xfrm>
            <a:off x="107504" y="5085184"/>
            <a:ext cx="9036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  <a:latin typeface="Algerian" pitchFamily="82" charset="0"/>
              </a:rPr>
              <a:t>CASTILLO DE MALAHIDE </a:t>
            </a:r>
            <a:endParaRPr lang="es-ES" sz="540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801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801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801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539552" y="5661248"/>
            <a:ext cx="7596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atin typeface="Algerian" pitchFamily="82" charset="0"/>
              </a:rPr>
              <a:t>MALAHIDE.ESTACIÓN</a:t>
            </a:r>
            <a:endParaRPr lang="es-ES" sz="5400" dirty="0"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801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467544" y="404664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C00000"/>
                </a:solidFill>
                <a:latin typeface="Algerian" pitchFamily="82" charset="0"/>
              </a:rPr>
              <a:t>HOWTH</a:t>
            </a:r>
            <a:endParaRPr lang="es-ES" sz="54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8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xit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801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080151.JPG"/>
          <p:cNvPicPr>
            <a:picLocks noGrp="1" noChangeAspect="1"/>
          </p:cNvPicPr>
          <p:nvPr isPhoto="1"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70801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6049" cy="6984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74945" y="4813994"/>
            <a:ext cx="3394122" cy="923330"/>
          </a:xfrm>
          <a:prstGeom prst="rect">
            <a:avLst/>
          </a:prstGeom>
          <a:noFill/>
        </p:spPr>
        <p:txBody>
          <a:bodyPr wrap="square" lIns="612000" tIns="45720" rIns="504000" bIns="45720">
            <a:spAutoFit/>
          </a:bodyPr>
          <a:lstStyle/>
          <a:p>
            <a:pPr algn="ctr"/>
            <a:r>
              <a:rPr lang="es-ES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HOWTH</a:t>
            </a:r>
            <a:endParaRPr lang="es-ES" sz="5400" b="0" cap="none" spc="0" dirty="0">
              <a:ln w="18415" cmpd="sng">
                <a:solidFill>
                  <a:srgbClr val="FFFFFF"/>
                </a:solidFill>
                <a:prstDash val="solid"/>
              </a:ln>
              <a:blipFill>
                <a:blip r:embed="rId3"/>
                <a:tile tx="0" ty="0" sx="100000" sy="100000" flip="none" algn="tl"/>
              </a:blip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10023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uadroTexto"/>
          <p:cNvSpPr txBox="1"/>
          <p:nvPr/>
        </p:nvSpPr>
        <p:spPr>
          <a:xfrm>
            <a:off x="1835696" y="332656"/>
            <a:ext cx="71287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i="1" dirty="0" smtClean="0">
                <a:solidFill>
                  <a:srgbClr val="FF0000"/>
                </a:solidFill>
              </a:rPr>
              <a:t>Acantilados de </a:t>
            </a:r>
            <a:r>
              <a:rPr lang="es-ES" sz="4400" i="1" dirty="0" err="1" smtClean="0">
                <a:solidFill>
                  <a:srgbClr val="FF0000"/>
                </a:solidFill>
              </a:rPr>
              <a:t>Moher</a:t>
            </a:r>
            <a:endParaRPr lang="es-ES" sz="4400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1002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1002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r="6289"/>
          <a:stretch>
            <a:fillRect/>
          </a:stretch>
        </p:blipFill>
        <p:spPr>
          <a:xfrm>
            <a:off x="539552" y="260648"/>
            <a:ext cx="7961709" cy="63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10025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uadroTexto"/>
          <p:cNvSpPr txBox="1"/>
          <p:nvPr/>
        </p:nvSpPr>
        <p:spPr>
          <a:xfrm>
            <a:off x="0" y="4077072"/>
            <a:ext cx="4499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dirty="0" smtClean="0">
                <a:latin typeface="Algerian" pitchFamily="82" charset="0"/>
              </a:rPr>
              <a:t>Paisajes</a:t>
            </a:r>
            <a:endParaRPr lang="es-ES" sz="7200" dirty="0">
              <a:latin typeface="Algerian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355976" y="4077072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dirty="0" smtClean="0">
                <a:latin typeface="Algerian" pitchFamily="82" charset="0"/>
              </a:rPr>
              <a:t> De</a:t>
            </a:r>
            <a:endParaRPr lang="es-ES" sz="7200" dirty="0">
              <a:latin typeface="Algerian" pitchFamily="8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39552" y="6237312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7200" dirty="0">
              <a:latin typeface="Algeria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971600" y="5229200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dirty="0" smtClean="0">
                <a:latin typeface="Algerian" pitchFamily="82" charset="0"/>
              </a:rPr>
              <a:t>Irlanda</a:t>
            </a:r>
            <a:endParaRPr lang="es-ES" sz="7200" dirty="0">
              <a:latin typeface="Algerian" pitchFamily="82" charset="0"/>
            </a:endParaRPr>
          </a:p>
        </p:txBody>
      </p:sp>
    </p:spTree>
  </p:cSld>
  <p:clrMapOvr>
    <a:masterClrMapping/>
  </p:clrMapOvr>
  <p:transition advClick="0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10025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6" dur="2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710025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4093_640x4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" y="18000"/>
            <a:ext cx="9120000" cy="6840000"/>
          </a:xfrm>
          <a:prstGeom prst="rect">
            <a:avLst/>
          </a:prstGeom>
        </p:spPr>
      </p:pic>
    </p:spTree>
  </p:cSld>
  <p:clrMapOvr>
    <a:masterClrMapping/>
  </p:clrMapOvr>
  <p:transition advClick="0" advTm="6000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4239_640x4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" y="18000"/>
            <a:ext cx="9120000" cy="6840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619672" y="980728"/>
            <a:ext cx="71287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  <a:latin typeface="Algerian" pitchFamily="82" charset="0"/>
              </a:rPr>
              <a:t>GALWAY</a:t>
            </a:r>
            <a:endParaRPr lang="es-ES" sz="600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SC04236_640x4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</p:spTree>
  </p:cSld>
  <p:clrMapOvr>
    <a:masterClrMapping/>
  </p:clrMapOvr>
  <p:transition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408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" y="18000"/>
            <a:ext cx="9120000" cy="68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CuadroTexto"/>
          <p:cNvSpPr txBox="1"/>
          <p:nvPr/>
        </p:nvSpPr>
        <p:spPr>
          <a:xfrm>
            <a:off x="1403648" y="54868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  <a:latin typeface="Algerian" pitchFamily="82" charset="0"/>
              </a:rPr>
              <a:t>CASTILLO DE DUBLIN</a:t>
            </a:r>
            <a:endParaRPr lang="es-ES" sz="540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40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0000" cy="6840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79512" y="4653136"/>
            <a:ext cx="8964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latin typeface="Algerian" pitchFamily="82" charset="0"/>
              </a:rPr>
              <a:t>PARQUE DEL CASTILLO.</a:t>
            </a:r>
            <a:endParaRPr lang="es-ES" sz="5400" dirty="0">
              <a:latin typeface="Algerian" pitchFamily="82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sas Georgianas. Dubli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" y="18000"/>
            <a:ext cx="9120000" cy="68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CuadroTexto"/>
          <p:cNvSpPr txBox="1"/>
          <p:nvPr/>
        </p:nvSpPr>
        <p:spPr>
          <a:xfrm>
            <a:off x="1619672" y="3645024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  <a:latin typeface="Broadway" pitchFamily="82" charset="0"/>
              </a:rPr>
              <a:t>CASAS </a:t>
            </a:r>
            <a:endParaRPr lang="es-ES" sz="5400" dirty="0"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115616" y="4869160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  <a:latin typeface="Broadway" pitchFamily="82" charset="0"/>
              </a:rPr>
              <a:t>GEORGIANAS</a:t>
            </a:r>
            <a:endParaRPr lang="es-ES" sz="5400" dirty="0">
              <a:solidFill>
                <a:srgbClr val="FF0000"/>
              </a:solidFill>
              <a:latin typeface="Broadway" pitchFamily="82" charset="0"/>
            </a:endParaRPr>
          </a:p>
        </p:txBody>
      </p:sp>
    </p:spTree>
  </p:cSld>
  <p:clrMapOvr>
    <a:masterClrMapping/>
  </p:clrMapOvr>
  <p:transition advClick="0" advTm="1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asas Georgianas. Dublin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</p:cSld>
  <p:clrMapOvr>
    <a:masterClrMapping/>
  </p:clrMapOvr>
  <p:transition advClick="0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SC041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" y="18000"/>
            <a:ext cx="9120000" cy="6840000"/>
          </a:xfrm>
          <a:prstGeom prst="rect">
            <a:avLst/>
          </a:prstGeom>
        </p:spPr>
      </p:pic>
    </p:spTree>
  </p:cSld>
  <p:clrMapOvr>
    <a:masterClrMapping/>
  </p:clrMapOvr>
  <p:transition advClick="0" advTm="8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041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" y="18000"/>
            <a:ext cx="9120000" cy="6840000"/>
          </a:xfrm>
          <a:prstGeom prst="rect">
            <a:avLst/>
          </a:prstGeom>
        </p:spPr>
      </p:pic>
    </p:spTree>
  </p:cSld>
  <p:clrMapOvr>
    <a:masterClrMapping/>
  </p:clrMapOvr>
  <p:transition advClick="0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70901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" y="18000"/>
            <a:ext cx="9120000" cy="6840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11560" y="4797152"/>
            <a:ext cx="76328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dirty="0" smtClean="0">
                <a:blipFill>
                  <a:blip r:embed="rId3"/>
                  <a:tile tx="0" ty="0" sx="100000" sy="100000" flip="none" algn="tl"/>
                </a:blipFill>
                <a:latin typeface="Andalus" pitchFamily="18" charset="-78"/>
                <a:cs typeface="Andalus" pitchFamily="18" charset="-78"/>
              </a:rPr>
              <a:t>PHOENIX</a:t>
            </a:r>
            <a:r>
              <a:rPr lang="es-ES" sz="6600" dirty="0" smtClean="0">
                <a:blipFill>
                  <a:blip r:embed="rId4"/>
                  <a:tile tx="0" ty="0" sx="100000" sy="100000" flip="none" algn="tl"/>
                </a:blipFill>
                <a:latin typeface="Andalus" pitchFamily="18" charset="-78"/>
                <a:cs typeface="Andalus" pitchFamily="18" charset="-78"/>
              </a:rPr>
              <a:t> </a:t>
            </a:r>
            <a:r>
              <a:rPr lang="es-ES" sz="6600" dirty="0" smtClean="0">
                <a:blipFill>
                  <a:blip r:embed="rId3"/>
                  <a:tile tx="0" ty="0" sx="100000" sy="100000" flip="none" algn="tl"/>
                </a:blipFill>
                <a:latin typeface="Andalus" pitchFamily="18" charset="-78"/>
                <a:cs typeface="Andalus" pitchFamily="18" charset="-78"/>
              </a:rPr>
              <a:t>PAK. 1662</a:t>
            </a:r>
            <a:endParaRPr lang="es-ES" sz="6600" dirty="0">
              <a:blipFill>
                <a:blip r:embed="rId3"/>
                <a:tile tx="0" ty="0" sx="100000" sy="100000" flip="none" algn="tl"/>
              </a:blip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Click="0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SC040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8000" cy="6876000"/>
          </a:xfrm>
          <a:prstGeom prst="rect">
            <a:avLst/>
          </a:prstGeom>
        </p:spPr>
      </p:pic>
    </p:spTree>
  </p:cSld>
  <p:clrMapOvr>
    <a:masterClrMapping/>
  </p:clrMapOvr>
  <p:transition advClick="0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rinity College 15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68560" y="0"/>
            <a:ext cx="9216000" cy="6912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43608" y="836712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</a:rPr>
              <a:t>TRINITY COLLEGE 1592</a:t>
            </a:r>
            <a:endParaRPr lang="es-ES" sz="5400" dirty="0">
              <a:solidFill>
                <a:srgbClr val="FF000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6165304"/>
            <a:ext cx="2267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latin typeface="Algerian" pitchFamily="82" charset="0"/>
              </a:rPr>
              <a:t>JULIO DEL 2014</a:t>
            </a:r>
            <a:endParaRPr lang="es-ES" sz="20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139952" y="4869160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latin typeface="Algerian" pitchFamily="82" charset="0"/>
              </a:rPr>
              <a:t>Música:</a:t>
            </a:r>
            <a:endParaRPr lang="es-ES" sz="20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95936" y="5445224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latin typeface="Algerian" pitchFamily="82" charset="0"/>
              </a:rPr>
              <a:t>Don’ t </a:t>
            </a:r>
            <a:r>
              <a:rPr lang="es-ES" sz="2000" dirty="0" err="1" smtClean="0">
                <a:solidFill>
                  <a:srgbClr val="FF0000"/>
                </a:solidFill>
                <a:latin typeface="Algerian" pitchFamily="82" charset="0"/>
              </a:rPr>
              <a:t>Let</a:t>
            </a:r>
            <a:r>
              <a:rPr lang="es-ES" sz="2000" dirty="0" smtClean="0">
                <a:solidFill>
                  <a:srgbClr val="FF0000"/>
                </a:solidFill>
                <a:latin typeface="Algerian" pitchFamily="82" charset="0"/>
              </a:rPr>
              <a:t> Medie </a:t>
            </a:r>
            <a:r>
              <a:rPr lang="es-ES" sz="2000" dirty="0" err="1" smtClean="0">
                <a:solidFill>
                  <a:srgbClr val="FF0000"/>
                </a:solidFill>
                <a:latin typeface="Algerian" pitchFamily="82" charset="0"/>
              </a:rPr>
              <a:t>Still</a:t>
            </a:r>
            <a:endParaRPr lang="es-ES" sz="20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139952" y="6021288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err="1" smtClean="0">
                <a:solidFill>
                  <a:srgbClr val="FF0000"/>
                </a:solidFill>
                <a:latin typeface="Algerian" pitchFamily="82" charset="0"/>
              </a:rPr>
              <a:t>Wondering</a:t>
            </a:r>
            <a:endParaRPr lang="es-ES" sz="200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2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9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100"/>
                            </p:stCondLst>
                            <p:childTnLst>
                              <p:par>
                                <p:cTn id="2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100"/>
                            </p:stCondLst>
                            <p:childTnLst>
                              <p:par>
                                <p:cTn id="3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100"/>
                            </p:stCondLst>
                            <p:childTnLst>
                              <p:par>
                                <p:cTn id="4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338</TotalTime>
  <Words>85</Words>
  <Application>Microsoft Office PowerPoint</Application>
  <PresentationFormat>Presentación en pantalla (4:3)</PresentationFormat>
  <Paragraphs>37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María</dc:creator>
  <cp:lastModifiedBy>Isabel</cp:lastModifiedBy>
  <cp:revision>40</cp:revision>
  <dcterms:created xsi:type="dcterms:W3CDTF">2014-07-18T16:17:42Z</dcterms:created>
  <dcterms:modified xsi:type="dcterms:W3CDTF">2015-02-12T21:34:47Z</dcterms:modified>
</cp:coreProperties>
</file>