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92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Oixu4Utrrm9MPO4LHFyMQ==" hashData="BgVe0f6BnXBqvjUIPy3iEWf20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984B1-6CB8-46B9-8417-D8DF636A20D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65345-BABD-4F45-9296-DECDB092701A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84CE16-B167-4BC7-A3A6-C3387685CD9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32770" name="Picture 2" descr="http://es.bloggif.com/tmp/0e96bbbb890564eb42c098d11552e72b/text.gif?141155554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628800"/>
            <a:ext cx="7753350" cy="800100"/>
          </a:xfrm>
          <a:prstGeom prst="rect">
            <a:avLst/>
          </a:prstGeom>
          <a:noFill/>
        </p:spPr>
      </p:pic>
      <p:pic>
        <p:nvPicPr>
          <p:cNvPr id="32772" name="Picture 4" descr="http://es.bloggif.com/tmp/0e96bbbb890564eb42c098d11552e72b/text.gif?141155557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140968"/>
            <a:ext cx="1238250" cy="762000"/>
          </a:xfrm>
          <a:prstGeom prst="rect">
            <a:avLst/>
          </a:prstGeom>
          <a:noFill/>
        </p:spPr>
      </p:pic>
      <p:pic>
        <p:nvPicPr>
          <p:cNvPr id="32774" name="Picture 6" descr="http://es.bloggif.com/tmp/0e96bbbb890564eb42c098d11552e72b/text.gif?141155560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4653136"/>
            <a:ext cx="5591175" cy="800100"/>
          </a:xfrm>
          <a:prstGeom prst="rect">
            <a:avLst/>
          </a:prstGeom>
          <a:noFill/>
        </p:spPr>
      </p:pic>
      <p:pic>
        <p:nvPicPr>
          <p:cNvPr id="32775" name="Picture 7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6021288"/>
            <a:ext cx="2828925" cy="438150"/>
          </a:xfrm>
          <a:prstGeom prst="rect">
            <a:avLst/>
          </a:prstGeom>
          <a:noFill/>
        </p:spPr>
      </p:pic>
      <p:pic>
        <p:nvPicPr>
          <p:cNvPr id="32776" name="Picture 8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332656"/>
            <a:ext cx="5676900" cy="447675"/>
          </a:xfrm>
          <a:prstGeom prst="rect">
            <a:avLst/>
          </a:prstGeom>
          <a:noFill/>
        </p:spPr>
      </p:pic>
      <p:pic>
        <p:nvPicPr>
          <p:cNvPr id="32777" name="Picture 9" descr="C:\Users\Usuario\Desktop\descargas\ZNECESARIO PARA PPS\0_acdc8_fd3ff752_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5517232"/>
            <a:ext cx="732896" cy="81495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  <p:sndAc>
      <p:stSnd>
        <p:snd r:embed="rId2" name="esta es  buena musica para pp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40</Words>
  <Application>Microsoft Office PowerPoint</Application>
  <PresentationFormat>Presentación en pantalla (4:3)</PresentationFormat>
  <Paragraphs>15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</cp:revision>
  <dcterms:created xsi:type="dcterms:W3CDTF">2014-09-22T10:09:03Z</dcterms:created>
  <dcterms:modified xsi:type="dcterms:W3CDTF">2014-09-24T10:57:26Z</dcterms:modified>
</cp:coreProperties>
</file>