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3"/>
  </p:notesMasterIdLst>
  <p:sldIdLst>
    <p:sldId id="267" r:id="rId3"/>
    <p:sldId id="334" r:id="rId4"/>
    <p:sldId id="312" r:id="rId5"/>
    <p:sldId id="258" r:id="rId6"/>
    <p:sldId id="282" r:id="rId7"/>
    <p:sldId id="283" r:id="rId8"/>
    <p:sldId id="277" r:id="rId9"/>
    <p:sldId id="281" r:id="rId10"/>
    <p:sldId id="280" r:id="rId11"/>
    <p:sldId id="276" r:id="rId12"/>
    <p:sldId id="279" r:id="rId13"/>
    <p:sldId id="314" r:id="rId14"/>
    <p:sldId id="273" r:id="rId15"/>
    <p:sldId id="271" r:id="rId16"/>
    <p:sldId id="278" r:id="rId17"/>
    <p:sldId id="275" r:id="rId18"/>
    <p:sldId id="274" r:id="rId19"/>
    <p:sldId id="272" r:id="rId20"/>
    <p:sldId id="270" r:id="rId21"/>
    <p:sldId id="268" r:id="rId22"/>
    <p:sldId id="266" r:id="rId23"/>
    <p:sldId id="263" r:id="rId24"/>
    <p:sldId id="297" r:id="rId25"/>
    <p:sldId id="262" r:id="rId26"/>
    <p:sldId id="293" r:id="rId27"/>
    <p:sldId id="300" r:id="rId28"/>
    <p:sldId id="298" r:id="rId29"/>
    <p:sldId id="296" r:id="rId30"/>
    <p:sldId id="295" r:id="rId31"/>
    <p:sldId id="292" r:id="rId32"/>
    <p:sldId id="294" r:id="rId33"/>
    <p:sldId id="291" r:id="rId34"/>
    <p:sldId id="290" r:id="rId35"/>
    <p:sldId id="289" r:id="rId36"/>
    <p:sldId id="287" r:id="rId37"/>
    <p:sldId id="288" r:id="rId38"/>
    <p:sldId id="286" r:id="rId39"/>
    <p:sldId id="285" r:id="rId40"/>
    <p:sldId id="284" r:id="rId41"/>
    <p:sldId id="317" r:id="rId42"/>
    <p:sldId id="316" r:id="rId43"/>
    <p:sldId id="315" r:id="rId44"/>
    <p:sldId id="313" r:id="rId45"/>
    <p:sldId id="311" r:id="rId46"/>
    <p:sldId id="310" r:id="rId47"/>
    <p:sldId id="309" r:id="rId48"/>
    <p:sldId id="308" r:id="rId49"/>
    <p:sldId id="307" r:id="rId50"/>
    <p:sldId id="306" r:id="rId51"/>
    <p:sldId id="305" r:id="rId52"/>
    <p:sldId id="304" r:id="rId53"/>
    <p:sldId id="321" r:id="rId54"/>
    <p:sldId id="303" r:id="rId55"/>
    <p:sldId id="301" r:id="rId56"/>
    <p:sldId id="302" r:id="rId57"/>
    <p:sldId id="257" r:id="rId58"/>
    <p:sldId id="330" r:id="rId59"/>
    <p:sldId id="323" r:id="rId60"/>
    <p:sldId id="329" r:id="rId61"/>
    <p:sldId id="328" r:id="rId62"/>
    <p:sldId id="322" r:id="rId63"/>
    <p:sldId id="325" r:id="rId64"/>
    <p:sldId id="324" r:id="rId65"/>
    <p:sldId id="327" r:id="rId66"/>
    <p:sldId id="332" r:id="rId67"/>
    <p:sldId id="331" r:id="rId68"/>
    <p:sldId id="320" r:id="rId69"/>
    <p:sldId id="319" r:id="rId70"/>
    <p:sldId id="318" r:id="rId71"/>
    <p:sldId id="333" r:id="rId7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EHp+nrawBGYhoutSUs6aQ" hashData="pyG5/oPHUD1LYrL168TEVLQ0qL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960000"/>
    <a:srgbClr val="003399"/>
    <a:srgbClr val="996600"/>
    <a:srgbClr val="9F31A2"/>
    <a:srgbClr val="4A206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76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5461A8-5C43-4917-8802-446DB1893F8D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9A8D75-5327-434C-8CEA-44BB57A315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9A8D75-5327-434C-8CEA-44BB57A315A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1326FE-2863-4F71-9E8A-86FF7083769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E94DD-B85A-4DEA-9D00-CAF219AEFD34}" type="datetimeFigureOut">
              <a:rPr lang="es-ES" smtClean="0"/>
              <a:pPr/>
              <a:t>03/09/2014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C4728-EF17-48F5-B437-260DEFD625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E3FC1C-6238-4895-862C-D265FA852F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19).jpg"/>
          <p:cNvPicPr>
            <a:picLocks noChangeAspect="1"/>
          </p:cNvPicPr>
          <p:nvPr/>
        </p:nvPicPr>
        <p:blipFill>
          <a:blip r:embed="rId4"/>
          <a:srcRect l="51563"/>
          <a:stretch>
            <a:fillRect/>
          </a:stretch>
        </p:blipFill>
        <p:spPr>
          <a:xfrm>
            <a:off x="4714876" y="13368"/>
            <a:ext cx="4429124" cy="6844632"/>
          </a:xfrm>
          <a:prstGeom prst="rect">
            <a:avLst/>
          </a:prstGeom>
        </p:spPr>
      </p:pic>
      <p:pic>
        <p:nvPicPr>
          <p:cNvPr id="6" name="5 Imagen" descr="0(19).jpg"/>
          <p:cNvPicPr>
            <a:picLocks noChangeAspect="1"/>
          </p:cNvPicPr>
          <p:nvPr/>
        </p:nvPicPr>
        <p:blipFill>
          <a:blip r:embed="rId4"/>
          <a:srcRect r="48437"/>
          <a:stretch>
            <a:fillRect/>
          </a:stretch>
        </p:blipFill>
        <p:spPr>
          <a:xfrm>
            <a:off x="0" y="13368"/>
            <a:ext cx="4714876" cy="684463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00034" y="285728"/>
            <a:ext cx="8196594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127000" h="127000" prst="softRound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6000" b="1" spc="50" dirty="0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La </a:t>
            </a:r>
            <a:r>
              <a:rPr lang="es-ES_tradnl" sz="6000" b="1" spc="50" dirty="0" err="1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Infiorata</a:t>
            </a:r>
            <a:r>
              <a:rPr lang="es-ES_tradnl" sz="6000" b="1" spc="50" dirty="0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 de </a:t>
            </a:r>
            <a:r>
              <a:rPr lang="es-ES_tradnl" sz="6000" b="1" spc="50" dirty="0" err="1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Genzano</a:t>
            </a:r>
            <a:endParaRPr lang="es-ES_tradnl" sz="6000" b="1" spc="50" dirty="0" smtClean="0">
              <a:ln w="28575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  <a:p>
            <a:pPr algn="ctr"/>
            <a:r>
              <a:rPr lang="es-ES_tradnl" sz="6000" b="1" spc="50" dirty="0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Roma -Italia</a:t>
            </a:r>
            <a:endParaRPr lang="es-ES" sz="6000" b="1" spc="50" dirty="0">
              <a:ln w="28575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354454" y="5786454"/>
            <a:ext cx="27895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Esta es una creación de Raquel</a:t>
            </a:r>
            <a:endParaRPr lang="es-ES" sz="14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0" y="5429264"/>
            <a:ext cx="2857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Música </a:t>
            </a:r>
            <a:r>
              <a:rPr lang="es-ES_tradnl" sz="1400" b="1" u="sng" dirty="0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:</a:t>
            </a:r>
            <a:r>
              <a:rPr lang="es-ES_tradnl" sz="1400" b="1" dirty="0" err="1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tarantella</a:t>
            </a:r>
            <a:r>
              <a:rPr lang="es-ES_tradnl" sz="1400" b="1" dirty="0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es-ES_tradnl" sz="1400" b="1" dirty="0" err="1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Napoletana</a:t>
            </a:r>
            <a:r>
              <a:rPr lang="es-ES_tradnl" sz="1400" b="1" dirty="0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es-ES_tradnl" sz="1400" b="1" dirty="0" err="1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Funiculi</a:t>
            </a:r>
            <a:r>
              <a:rPr lang="es-ES_tradnl" sz="1400" b="1" dirty="0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es-ES_tradnl" sz="1400" b="1" dirty="0" err="1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Funicula</a:t>
            </a:r>
            <a:endParaRPr lang="es-ES_tradnl" sz="1400" b="1" dirty="0" smtClean="0">
              <a:ln w="3175"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algn="ctr"/>
            <a:r>
              <a:rPr lang="es-ES_tradnl" sz="1400" b="1" u="sng" dirty="0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Interpreta -</a:t>
            </a:r>
            <a:r>
              <a:rPr lang="es-ES_tradnl" sz="1400" b="1" dirty="0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es-ES_tradnl" sz="1400" b="1" dirty="0" err="1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Rene</a:t>
            </a:r>
            <a:r>
              <a:rPr lang="es-ES_tradnl" sz="1400" b="1" dirty="0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r>
              <a:rPr lang="es-ES_tradnl" sz="1400" b="1" dirty="0" err="1" smtClean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Sevieri</a:t>
            </a:r>
            <a:endParaRPr lang="es-ES_tradnl" sz="1400" b="1" dirty="0" smtClean="0">
              <a:ln w="3175"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algn="ctr"/>
            <a:endParaRPr lang="es-ES" sz="1400" b="1" dirty="0">
              <a:ln w="3175"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spd="slow" advTm="16000">
    <p:sndAc>
      <p:stSnd loop="1">
        <p:snd r:embed="rId3" name="tarantella Napoletana, Funiculi Funicula - Rene Sevieri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000"/>
                            </p:stCondLst>
                            <p:childTnLst>
                              <p:par>
                                <p:cTn id="5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http://ekladata.com/CeQytGrL10zMrgYUQK9JNPDuoD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142998" y="-1143002"/>
            <a:ext cx="6858002" cy="914400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71472" y="428604"/>
            <a:ext cx="5686108" cy="150810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La </a:t>
            </a:r>
            <a:r>
              <a:rPr lang="es-ES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Infiorata</a:t>
            </a:r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 Di </a:t>
            </a:r>
            <a:r>
              <a:rPr lang="es-ES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Genzano</a:t>
            </a:r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 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Y Las Alfombras De Flores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20" y="1643050"/>
            <a:ext cx="7215238" cy="42473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Si viajas a Roma durante el mes de junio no dejes de acercarte a </a:t>
            </a:r>
            <a:r>
              <a:rPr lang="es-ES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Genzano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 para disfrutar de un espectáculo único en el que las flores acaparan todo el protagonismo.</a:t>
            </a:r>
          </a:p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Los artistas locales decoran la vía </a:t>
            </a:r>
            <a:r>
              <a:rPr lang="es-ES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Balardi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, la calle principal del pueblo, con enormes y vistosas alfombras de colores confeccionadas solamente con flores. las composiciones se suelen inspirar en famosas obras de arte e imágenes religiosas. Durante los días previos a la fiesta los vecinos de la localidad recorren la comarca recogiendo flores, como manda la tradición. Mientras, los artistas preparan las figuras dibujándolas sobre el suelo . La alfombra de flores se extiende sobre una superficie de unos 1.800 metros cuadrados, exhibiendo diversas y bellas  composiciones. El día del desfile la localidad se llena de visitantes, sobre todo turistas aunque también muchos romanos.  Si te acercas a  </a:t>
            </a:r>
            <a:r>
              <a:rPr lang="es-ES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Genzano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 unos días antes podrás disfrutar de los preparativos, del fantástico ambiente que reina en las calles, y también de la </a:t>
            </a:r>
            <a:r>
              <a:rPr lang="es-ES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Infiorata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 infantil ( </a:t>
            </a:r>
            <a:r>
              <a:rPr lang="es-ES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Infiorata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  </a:t>
            </a:r>
            <a:r>
              <a:rPr lang="es-ES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dei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  </a:t>
            </a:r>
            <a:r>
              <a:rPr lang="es-ES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Ragazzi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) protagonizada por los más pequeños en los patios de sus colegios. Sencillamente encantador.</a:t>
            </a:r>
          </a:p>
          <a:p>
            <a:endParaRPr lang="es-E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SC_0186_ridot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DSC_0186_ridot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A206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41365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41365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41365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  <a:ln>
            <a:solidFill>
              <a:srgbClr val="003399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F31A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140621_225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20140621_225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7" name="6 Imagen" descr="20140621_225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5" name="4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0).jpg"/>
          <p:cNvPicPr>
            <a:picLocks noChangeAspect="1"/>
          </p:cNvPicPr>
          <p:nvPr/>
        </p:nvPicPr>
        <p:blipFill>
          <a:blip r:embed="rId2"/>
          <a:srcRect l="49219"/>
          <a:stretch>
            <a:fillRect/>
          </a:stretch>
        </p:blipFill>
        <p:spPr>
          <a:xfrm>
            <a:off x="4500562" y="0"/>
            <a:ext cx="4643438" cy="6858000"/>
          </a:xfrm>
          <a:prstGeom prst="rect">
            <a:avLst/>
          </a:prstGeom>
        </p:spPr>
      </p:pic>
      <p:pic>
        <p:nvPicPr>
          <p:cNvPr id="6" name="5 Imagen" descr="0(20).jpg"/>
          <p:cNvPicPr>
            <a:picLocks noChangeAspect="1"/>
          </p:cNvPicPr>
          <p:nvPr/>
        </p:nvPicPr>
        <p:blipFill>
          <a:blip r:embed="rId2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36627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36627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F31A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446348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446348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5" name="4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6" name="5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SC017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5 Imagen" descr="DSC017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G_1679 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G_1679 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2).jpg"/>
          <p:cNvPicPr>
            <a:picLocks noChangeAspect="1"/>
          </p:cNvPicPr>
          <p:nvPr/>
        </p:nvPicPr>
        <p:blipFill>
          <a:blip r:embed="rId2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5 Imagen" descr="0(62)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pic>
        <p:nvPicPr>
          <p:cNvPr id="5" name="4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27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0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g_75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g_75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0"/>
            <a:ext cx="9429784" cy="7072338"/>
          </a:xfrm>
          <a:prstGeom prst="rect">
            <a:avLst/>
          </a:prstGeom>
        </p:spPr>
      </p:pic>
      <p:pic>
        <p:nvPicPr>
          <p:cNvPr id="5" name="4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0"/>
            <a:ext cx="9429784" cy="7072338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0(7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fiorata-genzano-2013-a4696c93-feee-49d0-b123-5fd7c9b740c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infiorata-genzano-2013-a4696c93-feee-49d0-b123-5fd7c9b740c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40000" contrast="40000"/>
          </a:blip>
          <a:srcRect/>
          <a:stretch>
            <a:fillRect/>
          </a:stretch>
        </p:blipFill>
        <p:spPr bwMode="auto">
          <a:xfrm rot="19770468">
            <a:off x="6606042" y="4894069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INFIORATA DE GENZANO -ROMA ITALIA - FIESTA DE LAS FLORES -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-INFIORATA DE GENZANO -ROMA ITALIA - FIESTA DE LAS FLORES -</Template>
  <TotalTime>0</TotalTime>
  <Words>198</Words>
  <Application>Microsoft Office PowerPoint</Application>
  <PresentationFormat>Presentación en pantalla (4:3)</PresentationFormat>
  <Paragraphs>25</Paragraphs>
  <Slides>70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2" baseType="lpstr">
      <vt:lpstr>-INFIORATA DE GENZANO -ROMA ITALIA - FIESTA DE LAS FLORES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2014-09-03T18:12:15Z</dcterms:created>
  <dcterms:modified xsi:type="dcterms:W3CDTF">2014-09-03T18:18:58Z</dcterms:modified>
</cp:coreProperties>
</file>