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71" r:id="rId10"/>
    <p:sldId id="263" r:id="rId11"/>
    <p:sldId id="264" r:id="rId12"/>
    <p:sldId id="265" r:id="rId13"/>
    <p:sldId id="266" r:id="rId14"/>
    <p:sldId id="267" r:id="rId15"/>
    <p:sldId id="273" r:id="rId16"/>
    <p:sldId id="272" r:id="rId17"/>
    <p:sldId id="270" r:id="rId18"/>
    <p:sldId id="268" r:id="rId19"/>
    <p:sldId id="269" r:id="rId20"/>
    <p:sldId id="274" r:id="rId21"/>
    <p:sldId id="275" r:id="rId2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00" autoAdjust="0"/>
    <p:restoredTop sz="94301" autoAdjust="0"/>
  </p:normalViewPr>
  <p:slideViewPr>
    <p:cSldViewPr snapToGrid="0">
      <p:cViewPr varScale="1">
        <p:scale>
          <a:sx n="66" d="100"/>
          <a:sy n="66" d="100"/>
        </p:scale>
        <p:origin x="108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BA10-5CB7-4298-A091-66CE9D96910C}" type="datetimeFigureOut">
              <a:rPr lang="es-ES" smtClean="0"/>
              <a:t>21/08/2019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B486-06EF-44CE-9411-8BE1660F33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1800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BA10-5CB7-4298-A091-66CE9D96910C}" type="datetimeFigureOut">
              <a:rPr lang="es-ES" smtClean="0"/>
              <a:t>21/08/2019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B486-06EF-44CE-9411-8BE1660F33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1740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BA10-5CB7-4298-A091-66CE9D96910C}" type="datetimeFigureOut">
              <a:rPr lang="es-ES" smtClean="0"/>
              <a:t>21/08/2019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B486-06EF-44CE-9411-8BE1660F33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0312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BA10-5CB7-4298-A091-66CE9D96910C}" type="datetimeFigureOut">
              <a:rPr lang="es-ES" smtClean="0"/>
              <a:t>21/08/2019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B486-06EF-44CE-9411-8BE1660F33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5664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BA10-5CB7-4298-A091-66CE9D96910C}" type="datetimeFigureOut">
              <a:rPr lang="es-ES" smtClean="0"/>
              <a:t>21/08/2019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B486-06EF-44CE-9411-8BE1660F33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625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BA10-5CB7-4298-A091-66CE9D96910C}" type="datetimeFigureOut">
              <a:rPr lang="es-ES" smtClean="0"/>
              <a:t>21/08/2019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B486-06EF-44CE-9411-8BE1660F33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6196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BA10-5CB7-4298-A091-66CE9D96910C}" type="datetimeFigureOut">
              <a:rPr lang="es-ES" smtClean="0"/>
              <a:t>21/08/2019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B486-06EF-44CE-9411-8BE1660F33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6682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BA10-5CB7-4298-A091-66CE9D96910C}" type="datetimeFigureOut">
              <a:rPr lang="es-ES" smtClean="0"/>
              <a:t>21/08/2019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B486-06EF-44CE-9411-8BE1660F33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7691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BA10-5CB7-4298-A091-66CE9D96910C}" type="datetimeFigureOut">
              <a:rPr lang="es-ES" smtClean="0"/>
              <a:t>21/08/2019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B486-06EF-44CE-9411-8BE1660F33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7414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BA10-5CB7-4298-A091-66CE9D96910C}" type="datetimeFigureOut">
              <a:rPr lang="es-ES" smtClean="0"/>
              <a:t>21/08/2019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B486-06EF-44CE-9411-8BE1660F33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3069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4BA10-5CB7-4298-A091-66CE9D96910C}" type="datetimeFigureOut">
              <a:rPr lang="es-ES" smtClean="0"/>
              <a:t>21/08/2019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B486-06EF-44CE-9411-8BE1660F33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76791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884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4BA10-5CB7-4298-A091-66CE9D96910C}" type="datetimeFigureOut">
              <a:rPr lang="es-ES" smtClean="0"/>
              <a:t>21/08/2019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1B486-06EF-44CE-9411-8BE1660F33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648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278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g"/><Relationship Id="rId4" Type="http://schemas.openxmlformats.org/officeDocument/2006/relationships/image" Target="../media/image59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056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761" y="4495544"/>
            <a:ext cx="1463993" cy="253758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461" y="4329397"/>
            <a:ext cx="1554663" cy="269474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588" y="4320412"/>
            <a:ext cx="1565031" cy="271272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424" y="4344462"/>
            <a:ext cx="1565031" cy="271272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251" y="4351551"/>
            <a:ext cx="1565031" cy="271272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545" y="4311426"/>
            <a:ext cx="1565031" cy="271272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711" y="4351551"/>
            <a:ext cx="1565031" cy="271272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975" y="4320412"/>
            <a:ext cx="1565031" cy="271272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329" y="4384917"/>
            <a:ext cx="1565031" cy="271272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817" y="4384917"/>
            <a:ext cx="1565031" cy="271272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056" y="856426"/>
            <a:ext cx="2826692" cy="399505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3582" y="4433192"/>
            <a:ext cx="1565031" cy="271272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8293" y="1456435"/>
            <a:ext cx="3670209" cy="259467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792" y="4351551"/>
            <a:ext cx="1565031" cy="271272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252" y="2093045"/>
            <a:ext cx="455203" cy="648041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1812" y="2729655"/>
            <a:ext cx="455203" cy="648041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2633" y="3344839"/>
            <a:ext cx="455203" cy="648041"/>
          </a:xfrm>
          <a:prstGeom prst="rect">
            <a:avLst/>
          </a:prstGeom>
        </p:spPr>
      </p:pic>
      <p:sp>
        <p:nvSpPr>
          <p:cNvPr id="32" name="CuadroTexto 31"/>
          <p:cNvSpPr txBox="1"/>
          <p:nvPr/>
        </p:nvSpPr>
        <p:spPr>
          <a:xfrm>
            <a:off x="1396327" y="212832"/>
            <a:ext cx="11282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Mientras nuestra cumbre </a:t>
            </a: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ARDE</a:t>
            </a:r>
            <a:r>
              <a:rPr lang="es-ES" dirty="0" smtClean="0"/>
              <a:t>, Nuestro timple </a:t>
            </a:r>
            <a:r>
              <a:rPr lang="es-ES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LLORA</a:t>
            </a:r>
            <a:r>
              <a:rPr lang="es-ES" dirty="0" smtClean="0"/>
              <a:t> junto a nuestros </a:t>
            </a:r>
            <a:endParaRPr lang="es-ES" dirty="0"/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1437" y="74417"/>
            <a:ext cx="724140" cy="782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309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  <p:sndAc>
          <p:stSnd loop="1">
            <p:snd r:embed="rId2" name="Mi Gran Canaria.wav"/>
          </p:stSnd>
        </p:sndAc>
      </p:transition>
    </mc:Choice>
    <mc:Fallback>
      <p:transition spd="slow">
        <p:fade/>
        <p:sndAc>
          <p:stSnd loop="1">
            <p:snd r:embed="rId2" name="Mi Gran Can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5000">
              <a:srgbClr val="FFFF00"/>
            </a:gs>
            <a:gs pos="56000">
              <a:srgbClr val="0070C0"/>
            </a:gs>
            <a:gs pos="100000">
              <a:srgbClr val="0070C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46567" y="1190848"/>
            <a:ext cx="644333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002060"/>
                </a:solidFill>
                <a:latin typeface="Cooper Black" panose="0208090404030B020404" pitchFamily="18" charset="0"/>
              </a:rPr>
              <a:t>Qué gran dolor padecemos cada uno de los Gran Canarios. Está ardiendo el corazón de nuestra tierra, el pulmón de nuestra isla preciosa.</a:t>
            </a:r>
          </a:p>
          <a:p>
            <a:endParaRPr lang="es-ES" sz="2000" dirty="0">
              <a:solidFill>
                <a:srgbClr val="002060"/>
              </a:solidFill>
              <a:latin typeface="Cooper Black" panose="0208090404030B020404" pitchFamily="18" charset="0"/>
            </a:endParaRPr>
          </a:p>
          <a:p>
            <a:r>
              <a:rPr lang="es-ES" sz="2000" dirty="0" smtClean="0">
                <a:solidFill>
                  <a:srgbClr val="002060"/>
                </a:solidFill>
                <a:latin typeface="Cooper Black" panose="0208090404030B020404" pitchFamily="18" charset="0"/>
              </a:rPr>
              <a:t>En una semana hemos </a:t>
            </a:r>
            <a:r>
              <a:rPr lang="es-ES" sz="2000" dirty="0">
                <a:solidFill>
                  <a:srgbClr val="002060"/>
                </a:solidFill>
                <a:latin typeface="Cooper Black" panose="0208090404030B020404" pitchFamily="18" charset="0"/>
              </a:rPr>
              <a:t>p</a:t>
            </a:r>
            <a:r>
              <a:rPr lang="es-ES" sz="2000" dirty="0" smtClean="0">
                <a:solidFill>
                  <a:srgbClr val="002060"/>
                </a:solidFill>
                <a:latin typeface="Cooper Black" panose="0208090404030B020404" pitchFamily="18" charset="0"/>
              </a:rPr>
              <a:t>asado del paraíso al mismísimo infierno, de tener un maravilloso vergel a tener un </a:t>
            </a:r>
            <a:r>
              <a:rPr lang="es-ES" sz="2000" dirty="0">
                <a:solidFill>
                  <a:srgbClr val="002060"/>
                </a:solidFill>
                <a:latin typeface="Cooper Black" panose="0208090404030B020404" pitchFamily="18" charset="0"/>
              </a:rPr>
              <a:t>p</a:t>
            </a:r>
            <a:r>
              <a:rPr lang="es-ES" sz="2000" dirty="0" smtClean="0">
                <a:solidFill>
                  <a:srgbClr val="002060"/>
                </a:solidFill>
                <a:latin typeface="Cooper Black" panose="0208090404030B020404" pitchFamily="18" charset="0"/>
              </a:rPr>
              <a:t>aisaje desolador.</a:t>
            </a:r>
          </a:p>
          <a:p>
            <a:endParaRPr lang="es-ES" sz="2000" dirty="0">
              <a:latin typeface="Cooper Black" panose="0208090404030B020404" pitchFamily="18" charset="0"/>
            </a:endParaRPr>
          </a:p>
          <a:p>
            <a:r>
              <a:rPr lang="es-ES" sz="2000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Nuestro monte </a:t>
            </a:r>
            <a:r>
              <a:rPr lang="es-ES" sz="2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ARDE </a:t>
            </a:r>
            <a:r>
              <a:rPr lang="es-ES" sz="2000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sin poder controlarse, y con cada metro que avanza ese maldito fuego,  nuestro </a:t>
            </a:r>
            <a:r>
              <a:rPr lang="es-ES" sz="2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DOLOR</a:t>
            </a:r>
            <a:r>
              <a:rPr lang="es-ES" sz="2000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 aumenta……..</a:t>
            </a:r>
            <a:endParaRPr lang="es-ES" sz="2000" dirty="0">
              <a:solidFill>
                <a:srgbClr val="FFFF00"/>
              </a:solidFill>
              <a:latin typeface="Cooper Black" panose="0208090404030B020404" pitchFamily="18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620" y="841746"/>
            <a:ext cx="5665380" cy="566538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935" y="1848438"/>
            <a:ext cx="3085070" cy="30850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3375" y="2764466"/>
            <a:ext cx="865877" cy="122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48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5000">
              <a:schemeClr val="accent6">
                <a:lumMod val="75000"/>
              </a:schemeClr>
            </a:gs>
            <a:gs pos="56000">
              <a:srgbClr val="92D050"/>
            </a:gs>
            <a:gs pos="100000">
              <a:schemeClr val="accent6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62" y="1233454"/>
            <a:ext cx="5533656" cy="27668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897" y="3280973"/>
            <a:ext cx="7078183" cy="32378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6070">
            <a:off x="173049" y="3613845"/>
            <a:ext cx="5438718" cy="24879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4776">
            <a:off x="5651270" y="1280024"/>
            <a:ext cx="5844806" cy="2673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956930" y="361507"/>
            <a:ext cx="101009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chemeClr val="accent6">
                    <a:lumMod val="50000"/>
                  </a:schemeClr>
                </a:solidFill>
                <a:latin typeface="Bernard MT Condensed" panose="02050806060905020404" pitchFamily="18" charset="0"/>
              </a:rPr>
              <a:t>Nuestras cumbres (</a:t>
            </a:r>
            <a:r>
              <a:rPr lang="es-ES" sz="3600" dirty="0" err="1" smtClean="0">
                <a:solidFill>
                  <a:schemeClr val="accent6">
                    <a:lumMod val="50000"/>
                  </a:schemeClr>
                </a:solidFill>
                <a:latin typeface="Bernard MT Condensed" panose="02050806060905020404" pitchFamily="18" charset="0"/>
              </a:rPr>
              <a:t>Tamadaba</a:t>
            </a:r>
            <a:r>
              <a:rPr lang="es-ES" sz="3600" dirty="0" smtClean="0">
                <a:solidFill>
                  <a:schemeClr val="accent6">
                    <a:lumMod val="50000"/>
                  </a:schemeClr>
                </a:solidFill>
                <a:latin typeface="Bernard MT Condensed" panose="02050806060905020404" pitchFamily="18" charset="0"/>
              </a:rPr>
              <a:t>)</a:t>
            </a:r>
            <a:endParaRPr lang="es-ES" sz="3600" dirty="0">
              <a:solidFill>
                <a:schemeClr val="accent6">
                  <a:lumMod val="50000"/>
                </a:schemeClr>
              </a:solidFill>
              <a:latin typeface="Bernard MT Condensed" panose="02050806060905020404" pitchFamily="18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95" y="1094750"/>
            <a:ext cx="9081627" cy="560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5693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750"/>
                            </p:stCondLst>
                            <p:childTnLst>
                              <p:par>
                                <p:cTn id="44" presetID="18" presetClass="exit" presetSubtype="1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500"/>
                            </p:stCondLst>
                            <p:childTnLst>
                              <p:par>
                                <p:cTn id="48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9500"/>
                            </p:stCondLst>
                            <p:childTnLst>
                              <p:par>
                                <p:cTn id="55" presetID="6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5000">
              <a:schemeClr val="accent6">
                <a:lumMod val="75000"/>
              </a:schemeClr>
            </a:gs>
            <a:gs pos="56000">
              <a:srgbClr val="92D050"/>
            </a:gs>
            <a:gs pos="100000">
              <a:schemeClr val="accent6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854" y="9482"/>
            <a:ext cx="4408551" cy="33111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0225">
            <a:off x="292434" y="305703"/>
            <a:ext cx="3654891" cy="2436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6836">
            <a:off x="8213418" y="454040"/>
            <a:ext cx="3549222" cy="236614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398" y="3341460"/>
            <a:ext cx="6646514" cy="332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005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2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7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68000">
              <a:srgbClr val="FF0000"/>
            </a:gs>
            <a:gs pos="56000">
              <a:srgbClr val="FFC000"/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0" y="0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El mismísimo infierno</a:t>
            </a:r>
            <a:endParaRPr lang="es-ES" sz="7200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472" y="1682496"/>
            <a:ext cx="7494514" cy="421282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1890">
            <a:off x="247566" y="1514267"/>
            <a:ext cx="4263429" cy="250715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5552" y="1016334"/>
            <a:ext cx="4041648" cy="296109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412" y="3374281"/>
            <a:ext cx="6107176" cy="343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454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7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25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750"/>
                            </p:stCondLst>
                            <p:childTnLst>
                              <p:par>
                                <p:cTn id="31" presetID="5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53" presetClass="exit" presetSubtype="3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50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68000">
              <a:srgbClr val="FF0000"/>
            </a:gs>
            <a:gs pos="56000">
              <a:srgbClr val="FFC000"/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2" y="275336"/>
            <a:ext cx="3550920" cy="2367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2" y="3020568"/>
            <a:ext cx="5461191" cy="36316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435" y="1243584"/>
            <a:ext cx="5488114" cy="411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5830194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68000">
              <a:srgbClr val="FF0000"/>
            </a:gs>
            <a:gs pos="56000">
              <a:srgbClr val="FFC000"/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22025">
            <a:off x="481577" y="752666"/>
            <a:ext cx="3662662" cy="244296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376" y="859536"/>
            <a:ext cx="5558139" cy="55508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17" y="3767328"/>
            <a:ext cx="5071308" cy="2852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459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68000">
              <a:srgbClr val="FF0000"/>
            </a:gs>
            <a:gs pos="56000">
              <a:srgbClr val="FFC000"/>
            </a:gs>
            <a:gs pos="100000">
              <a:srgbClr val="FFC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71" y="777164"/>
            <a:ext cx="4207933" cy="28035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837" y="777164"/>
            <a:ext cx="4856020" cy="27360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226" y="3580698"/>
            <a:ext cx="4919025" cy="3277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5004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7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000">
              <a:srgbClr val="0070C0"/>
            </a:gs>
            <a:gs pos="25000">
              <a:schemeClr val="accent1">
                <a:lumMod val="40000"/>
                <a:lumOff val="60000"/>
              </a:schemeClr>
            </a:gs>
            <a:gs pos="62000">
              <a:srgbClr val="00B0F0"/>
            </a:gs>
            <a:gs pos="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0" y="219456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latin typeface="Copperplate Gothic Light" panose="020E0507020206020404" pitchFamily="34" charset="0"/>
              </a:rPr>
              <a:t>Hemos tenido a los mejores equipos técnicos y </a:t>
            </a:r>
            <a:r>
              <a:rPr lang="es-ES" b="1" dirty="0" smtClean="0">
                <a:solidFill>
                  <a:srgbClr val="00B0F0"/>
                </a:solidFill>
                <a:latin typeface="Copperplate Gothic Light" panose="020E0507020206020404" pitchFamily="34" charset="0"/>
              </a:rPr>
              <a:t>HUMANOS</a:t>
            </a:r>
            <a:r>
              <a:rPr lang="es-ES" b="1" dirty="0" smtClean="0">
                <a:latin typeface="Copperplate Gothic Light" panose="020E0507020206020404" pitchFamily="34" charset="0"/>
              </a:rPr>
              <a:t> que se podía tener</a:t>
            </a:r>
            <a:endParaRPr lang="es-ES" b="1" dirty="0">
              <a:latin typeface="Copperplate Gothic Light" panose="020E05070202060204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647">
            <a:off x="275448" y="1233110"/>
            <a:ext cx="3608374" cy="2400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968" y="1845963"/>
            <a:ext cx="4809744" cy="393976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64" y="4571672"/>
            <a:ext cx="5182108" cy="175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29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5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250"/>
                            </p:stCondLst>
                            <p:childTnLst>
                              <p:par>
                                <p:cTn id="18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000">
              <a:srgbClr val="0070C0"/>
            </a:gs>
            <a:gs pos="25000">
              <a:schemeClr val="accent1">
                <a:lumMod val="40000"/>
                <a:lumOff val="60000"/>
              </a:schemeClr>
            </a:gs>
            <a:gs pos="62000">
              <a:srgbClr val="00B0F0"/>
            </a:gs>
            <a:gs pos="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89" y="274321"/>
            <a:ext cx="10964015" cy="5705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902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000">
              <a:srgbClr val="0070C0"/>
            </a:gs>
            <a:gs pos="25000">
              <a:schemeClr val="accent1">
                <a:lumMod val="40000"/>
                <a:lumOff val="60000"/>
              </a:schemeClr>
            </a:gs>
            <a:gs pos="62000">
              <a:srgbClr val="00B0F0"/>
            </a:gs>
            <a:gs pos="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0" y="384048"/>
            <a:ext cx="1219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atin typeface="Cooper Black" panose="0208090404030B020404" pitchFamily="18" charset="0"/>
              </a:rPr>
              <a:t>Se han evacuado mas de 9000 </a:t>
            </a:r>
            <a:r>
              <a:rPr lang="es-ES" sz="2800" dirty="0" smtClean="0">
                <a:solidFill>
                  <a:srgbClr val="C00000"/>
                </a:solidFill>
                <a:latin typeface="Cooper Black" panose="0208090404030B020404" pitchFamily="18" charset="0"/>
              </a:rPr>
              <a:t>personas</a:t>
            </a:r>
            <a:r>
              <a:rPr lang="es-ES" sz="2800" dirty="0" smtClean="0">
                <a:latin typeface="Cooper Black" panose="0208090404030B020404" pitchFamily="18" charset="0"/>
              </a:rPr>
              <a:t> a lo largo de 8 municipios</a:t>
            </a:r>
            <a:endParaRPr lang="es-ES" sz="2800" dirty="0">
              <a:latin typeface="Cooper Black" panose="0208090404030B020404" pitchFamily="18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55" y="1353312"/>
            <a:ext cx="4634865" cy="260229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728" y="1353312"/>
            <a:ext cx="4005072" cy="257860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728" y="4368691"/>
            <a:ext cx="4021065" cy="2264132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668655" y="4535424"/>
            <a:ext cx="518350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Miles de personas que miran al monte con una esperanza de que todo acabe. Y con el gran temor de no saber lo que se van a encontrar tras el fin de este desastre.</a:t>
            </a:r>
          </a:p>
          <a:p>
            <a:endParaRPr lang="es-ES" dirty="0"/>
          </a:p>
          <a:p>
            <a:r>
              <a:rPr lang="es-ES" dirty="0" smtClean="0"/>
              <a:t>¿ Qué será de sus casas?, ¿ De sus animales?. ¿Qué harán si ahí se encuentran toda su vida?....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9786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000">
              <a:srgbClr val="0070C0"/>
            </a:gs>
            <a:gs pos="25000">
              <a:schemeClr val="accent1">
                <a:lumMod val="40000"/>
                <a:lumOff val="60000"/>
              </a:schemeClr>
            </a:gs>
            <a:gs pos="62000">
              <a:srgbClr val="00B0F0"/>
            </a:gs>
            <a:gs pos="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12" y="292227"/>
            <a:ext cx="2466975" cy="184785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216" y="301752"/>
            <a:ext cx="2466975" cy="18478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920" y="292227"/>
            <a:ext cx="4608000" cy="258183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887" y="4118229"/>
            <a:ext cx="4572000" cy="257175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61" y="3200399"/>
            <a:ext cx="6199134" cy="3489579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6484995" y="3127246"/>
            <a:ext cx="5707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Bodoni MT Black" panose="02070A03080606020203" pitchFamily="18" charset="0"/>
              </a:rPr>
              <a:t>SOLIDARIDAD CANARIA SIN LÍMITE</a:t>
            </a:r>
            <a:endParaRPr lang="es-ES" sz="2400" dirty="0"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78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25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75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750"/>
                            </p:stCondLst>
                            <p:childTnLst>
                              <p:par>
                                <p:cTn id="24" presetID="26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000">
              <a:schemeClr val="bg1">
                <a:lumMod val="50000"/>
              </a:schemeClr>
            </a:gs>
            <a:gs pos="25000">
              <a:schemeClr val="accent1">
                <a:lumMod val="40000"/>
                <a:lumOff val="60000"/>
              </a:schemeClr>
            </a:gs>
            <a:gs pos="62000">
              <a:schemeClr val="bg1">
                <a:lumMod val="85000"/>
              </a:schemeClr>
            </a:gs>
            <a:gs pos="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0" y="0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atin typeface="Chiller" panose="04020404031007020602" pitchFamily="82" charset="0"/>
              </a:rPr>
              <a:t>Y llega  la devastación todo reducido a cenizas</a:t>
            </a:r>
            <a:endParaRPr lang="es-ES" sz="6000" dirty="0">
              <a:latin typeface="Chiller" panose="040204040310070206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94" y="1015661"/>
            <a:ext cx="4511810" cy="2537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280" y="1015662"/>
            <a:ext cx="3383279" cy="2537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564" y="1015660"/>
            <a:ext cx="3315716" cy="23268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94" y="3854573"/>
            <a:ext cx="4837430" cy="27428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422" y="3832288"/>
            <a:ext cx="5163313" cy="2765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000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2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250"/>
                            </p:stCondLst>
                            <p:childTnLst>
                              <p:par>
                                <p:cTn id="28" presetID="21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000">
              <a:schemeClr val="bg1">
                <a:lumMod val="50000"/>
              </a:schemeClr>
            </a:gs>
            <a:gs pos="25000">
              <a:schemeClr val="accent1">
                <a:lumMod val="40000"/>
                <a:lumOff val="60000"/>
              </a:schemeClr>
            </a:gs>
            <a:gs pos="62000">
              <a:schemeClr val="bg1">
                <a:lumMod val="85000"/>
              </a:schemeClr>
            </a:gs>
            <a:gs pos="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903" y="1076606"/>
            <a:ext cx="9859617" cy="55460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1313687" y="0"/>
            <a:ext cx="95280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dirty="0" smtClean="0">
                <a:latin typeface="Cooper Black" panose="0208090404030B020404" pitchFamily="18" charset="0"/>
              </a:rPr>
              <a:t>Sin palabras…..</a:t>
            </a:r>
            <a:endParaRPr lang="es-ES" sz="7200" dirty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87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000">
              <a:schemeClr val="accent1">
                <a:lumMod val="75000"/>
              </a:schemeClr>
            </a:gs>
            <a:gs pos="25000">
              <a:schemeClr val="accent1">
                <a:lumMod val="40000"/>
                <a:lumOff val="60000"/>
              </a:schemeClr>
            </a:gs>
            <a:gs pos="62000">
              <a:schemeClr val="bg1">
                <a:lumMod val="85000"/>
              </a:schemeClr>
            </a:gs>
            <a:gs pos="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048" y="1170297"/>
            <a:ext cx="9270296" cy="521221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2196" y="201168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atin typeface="Cooper Black" panose="0208090404030B020404" pitchFamily="18" charset="0"/>
              </a:rPr>
              <a:t>Vista desde satélite, se puede observar el desastre</a:t>
            </a:r>
            <a:endParaRPr lang="es-ES" sz="3200" dirty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66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000">
              <a:schemeClr val="accent1">
                <a:lumMod val="75000"/>
              </a:schemeClr>
            </a:gs>
            <a:gs pos="25000">
              <a:schemeClr val="accent1">
                <a:lumMod val="40000"/>
                <a:lumOff val="60000"/>
              </a:schemeClr>
            </a:gs>
            <a:gs pos="62000">
              <a:schemeClr val="bg1">
                <a:lumMod val="85000"/>
              </a:schemeClr>
            </a:gs>
            <a:gs pos="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69" y="237744"/>
            <a:ext cx="5925312" cy="5575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481" y="300513"/>
            <a:ext cx="5793120" cy="5449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69839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000">
              <a:schemeClr val="accent1">
                <a:lumMod val="75000"/>
              </a:schemeClr>
            </a:gs>
            <a:gs pos="25000">
              <a:schemeClr val="accent1">
                <a:lumMod val="40000"/>
                <a:lumOff val="60000"/>
              </a:schemeClr>
            </a:gs>
            <a:gs pos="62000">
              <a:schemeClr val="bg1">
                <a:lumMod val="85000"/>
              </a:schemeClr>
            </a:gs>
            <a:gs pos="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328" y="3393440"/>
            <a:ext cx="4791456" cy="3194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/>
          <p:cNvSpPr txBox="1"/>
          <p:nvPr/>
        </p:nvSpPr>
        <p:spPr>
          <a:xfrm>
            <a:off x="347472" y="219456"/>
            <a:ext cx="11338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anose="020E0507020206020404" pitchFamily="34" charset="0"/>
              </a:rPr>
              <a:t>Continuamos con la lucha y lo vamos a lograr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anose="020E0507020206020404" pitchFamily="34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75" y="804232"/>
            <a:ext cx="3787309" cy="2523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872" y="723933"/>
            <a:ext cx="4006765" cy="2669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417" y="974813"/>
            <a:ext cx="3531277" cy="23527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8732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75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000">
              <a:schemeClr val="accent1">
                <a:lumMod val="75000"/>
              </a:schemeClr>
            </a:gs>
            <a:gs pos="25000">
              <a:schemeClr val="accent1">
                <a:lumMod val="40000"/>
                <a:lumOff val="60000"/>
              </a:schemeClr>
            </a:gs>
            <a:gs pos="62000">
              <a:schemeClr val="bg1">
                <a:lumMod val="85000"/>
              </a:schemeClr>
            </a:gs>
            <a:gs pos="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136" y="1158811"/>
            <a:ext cx="6124575" cy="53816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749808" y="256032"/>
            <a:ext cx="10844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latin typeface="Bernard MT Condensed" panose="02050806060905020404" pitchFamily="18" charset="0"/>
              </a:rPr>
              <a:t>Vamos a lograrlo, y volveremos a ser la isla que éramos</a:t>
            </a:r>
            <a:endParaRPr lang="es-ES" sz="3600" dirty="0">
              <a:latin typeface="Bernard MT Condensed" panose="020508060609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199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000">
              <a:schemeClr val="accent1">
                <a:lumMod val="75000"/>
              </a:schemeClr>
            </a:gs>
            <a:gs pos="25000">
              <a:schemeClr val="accent1">
                <a:lumMod val="40000"/>
                <a:lumOff val="60000"/>
              </a:schemeClr>
            </a:gs>
            <a:gs pos="62000">
              <a:schemeClr val="bg1">
                <a:lumMod val="85000"/>
              </a:schemeClr>
            </a:gs>
            <a:gs pos="0">
              <a:schemeClr val="accent1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512" y="2081784"/>
            <a:ext cx="2673096" cy="26730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" y="429768"/>
            <a:ext cx="4187952" cy="2093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3033" y="678973"/>
            <a:ext cx="3709304" cy="50817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22" y="3776852"/>
            <a:ext cx="3283878" cy="2514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uadroTexto 7"/>
          <p:cNvSpPr txBox="1"/>
          <p:nvPr/>
        </p:nvSpPr>
        <p:spPr>
          <a:xfrm>
            <a:off x="8522208" y="6053328"/>
            <a:ext cx="3310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err="1" smtClean="0">
                <a:solidFill>
                  <a:srgbClr val="FFFF00"/>
                </a:solidFill>
                <a:latin typeface="Arial Narrow" panose="020B0606020202030204" pitchFamily="34" charset="0"/>
              </a:rPr>
              <a:t>Yaizuke</a:t>
            </a:r>
            <a:r>
              <a:rPr lang="es-ES" sz="2800" dirty="0" smtClean="0">
                <a:solidFill>
                  <a:srgbClr val="FFFF00"/>
                </a:solidFill>
              </a:rPr>
              <a:t> 21/08/2019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26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750"/>
                            </p:stCondLst>
                            <p:childTnLst>
                              <p:par>
                                <p:cTn id="37" presetID="26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249</Words>
  <Application>Microsoft Office PowerPoint</Application>
  <PresentationFormat>Panorámica</PresentationFormat>
  <Paragraphs>23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32" baseType="lpstr">
      <vt:lpstr>Arial</vt:lpstr>
      <vt:lpstr>Arial Narrow</vt:lpstr>
      <vt:lpstr>Bernard MT Condensed</vt:lpstr>
      <vt:lpstr>Bodoni MT Black</vt:lpstr>
      <vt:lpstr>Calibri</vt:lpstr>
      <vt:lpstr>Calibri Light</vt:lpstr>
      <vt:lpstr>Chiller</vt:lpstr>
      <vt:lpstr>Cooper Black</vt:lpstr>
      <vt:lpstr>Copperplate Gothic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Gamer</dc:creator>
  <cp:lastModifiedBy>Gamer</cp:lastModifiedBy>
  <cp:revision>29</cp:revision>
  <dcterms:created xsi:type="dcterms:W3CDTF">2019-08-21T09:18:49Z</dcterms:created>
  <dcterms:modified xsi:type="dcterms:W3CDTF">2019-08-21T14:09:54Z</dcterms:modified>
</cp:coreProperties>
</file>