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64" r:id="rId5"/>
    <p:sldId id="270" r:id="rId6"/>
    <p:sldId id="277" r:id="rId7"/>
    <p:sldId id="276" r:id="rId8"/>
    <p:sldId id="275" r:id="rId9"/>
    <p:sldId id="274" r:id="rId10"/>
    <p:sldId id="273" r:id="rId11"/>
    <p:sldId id="272" r:id="rId12"/>
    <p:sldId id="271" r:id="rId13"/>
    <p:sldId id="269" r:id="rId14"/>
    <p:sldId id="268" r:id="rId15"/>
    <p:sldId id="267" r:id="rId16"/>
    <p:sldId id="266" r:id="rId17"/>
    <p:sldId id="265" r:id="rId18"/>
    <p:sldId id="262" r:id="rId19"/>
    <p:sldId id="280" r:id="rId20"/>
    <p:sldId id="279" r:id="rId21"/>
    <p:sldId id="278" r:id="rId22"/>
    <p:sldId id="261" r:id="rId23"/>
    <p:sldId id="260" r:id="rId24"/>
    <p:sldId id="258" r:id="rId25"/>
    <p:sldId id="257" r:id="rId26"/>
    <p:sldId id="281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0WmSac58+XP6YbDuHHhww==" hashData="czbfanpnqVpTOBHCWs9av36mpJ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173E-6F61-42C6-BCA0-108D2AEF68D4}" type="datetimeFigureOut">
              <a:rPr lang="es-ES" smtClean="0"/>
              <a:pPr/>
              <a:t>24/07/2014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00-03D5-4BE7-824F-76128562A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173E-6F61-42C6-BCA0-108D2AEF68D4}" type="datetimeFigureOut">
              <a:rPr lang="es-ES" smtClean="0"/>
              <a:pPr/>
              <a:t>24/07/2014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00-03D5-4BE7-824F-76128562A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173E-6F61-42C6-BCA0-108D2AEF68D4}" type="datetimeFigureOut">
              <a:rPr lang="es-ES" smtClean="0"/>
              <a:pPr/>
              <a:t>24/07/2014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00-03D5-4BE7-824F-76128562A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173E-6F61-42C6-BCA0-108D2AEF68D4}" type="datetimeFigureOut">
              <a:rPr lang="es-ES" smtClean="0"/>
              <a:pPr/>
              <a:t>24/07/2014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00-03D5-4BE7-824F-76128562A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173E-6F61-42C6-BCA0-108D2AEF68D4}" type="datetimeFigureOut">
              <a:rPr lang="es-ES" smtClean="0"/>
              <a:pPr/>
              <a:t>24/07/2014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00-03D5-4BE7-824F-76128562A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173E-6F61-42C6-BCA0-108D2AEF68D4}" type="datetimeFigureOut">
              <a:rPr lang="es-ES" smtClean="0"/>
              <a:pPr/>
              <a:t>24/07/2014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00-03D5-4BE7-824F-76128562A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173E-6F61-42C6-BCA0-108D2AEF68D4}" type="datetimeFigureOut">
              <a:rPr lang="es-ES" smtClean="0"/>
              <a:pPr/>
              <a:t>24/07/2014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00-03D5-4BE7-824F-76128562A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173E-6F61-42C6-BCA0-108D2AEF68D4}" type="datetimeFigureOut">
              <a:rPr lang="es-ES" smtClean="0"/>
              <a:pPr/>
              <a:t>24/07/2014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00-03D5-4BE7-824F-76128562A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173E-6F61-42C6-BCA0-108D2AEF68D4}" type="datetimeFigureOut">
              <a:rPr lang="es-ES" smtClean="0"/>
              <a:pPr/>
              <a:t>24/07/2014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00-03D5-4BE7-824F-76128562A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173E-6F61-42C6-BCA0-108D2AEF68D4}" type="datetimeFigureOut">
              <a:rPr lang="es-ES" smtClean="0"/>
              <a:pPr/>
              <a:t>24/07/2014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00-03D5-4BE7-824F-76128562A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4173E-6F61-42C6-BCA0-108D2AEF68D4}" type="datetimeFigureOut">
              <a:rPr lang="es-ES" smtClean="0"/>
              <a:pPr/>
              <a:t>24/07/2014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A9500-03D5-4BE7-824F-76128562A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blind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DF81DA-28DD-4C2D-9245-EEB4D150CA8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4173E-6F61-42C6-BCA0-108D2AEF68D4}" type="datetimeFigureOut">
              <a:rPr lang="es-ES" smtClean="0"/>
              <a:pPr/>
              <a:t>24/07/2014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A9500-03D5-4BE7-824F-76128562A4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blind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E4D78E2-93A3-456D-981F-A1E1442ACE2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blind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4.png"/><Relationship Id="rId7" Type="http://schemas.openxmlformats.org/officeDocument/2006/relationships/image" Target="../media/image3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71500" cy="764704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0"/>
            <a:ext cx="571500" cy="5715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0"/>
            <a:ext cx="571500" cy="57150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0"/>
            <a:ext cx="571500" cy="57150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571500" cy="57150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0"/>
            <a:ext cx="571500" cy="571500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0"/>
            <a:ext cx="571500" cy="571500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0"/>
            <a:ext cx="571500" cy="571500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0"/>
            <a:ext cx="571500" cy="571500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0"/>
            <a:ext cx="571500" cy="571500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0"/>
            <a:ext cx="571500" cy="571500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8384" y="0"/>
            <a:ext cx="571500" cy="57150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0" y="0"/>
            <a:ext cx="571500" cy="692696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0"/>
            <a:ext cx="571500" cy="571500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0"/>
            <a:ext cx="571500" cy="57150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0"/>
            <a:ext cx="571500" cy="571500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0"/>
            <a:ext cx="571500" cy="571500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0"/>
            <a:ext cx="571500" cy="571500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86500"/>
            <a:ext cx="571500" cy="571500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6286500"/>
            <a:ext cx="571500" cy="571500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6286500"/>
            <a:ext cx="571500" cy="571500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6286500"/>
            <a:ext cx="571500" cy="571500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6286500"/>
            <a:ext cx="571500" cy="571500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6286500"/>
            <a:ext cx="571500" cy="571500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6286500"/>
            <a:ext cx="571500" cy="57150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6286500"/>
            <a:ext cx="571500" cy="57150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6286500"/>
            <a:ext cx="571500" cy="57150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6286500"/>
            <a:ext cx="571500" cy="57150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6286500"/>
            <a:ext cx="571500" cy="57150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28384" y="6286500"/>
            <a:ext cx="571500" cy="571500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0" y="6286500"/>
            <a:ext cx="571500" cy="571500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6286500"/>
            <a:ext cx="571500" cy="57150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6286500"/>
            <a:ext cx="571500" cy="57150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6286500"/>
            <a:ext cx="571500" cy="57150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6286500"/>
            <a:ext cx="571500" cy="57150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6286500"/>
            <a:ext cx="571500" cy="57150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571500" cy="57150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221088"/>
            <a:ext cx="571500" cy="57150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25144"/>
            <a:ext cx="571500" cy="571500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229200"/>
            <a:ext cx="571500" cy="571500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33256"/>
            <a:ext cx="571500" cy="57150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96752"/>
            <a:ext cx="571500" cy="571500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00808"/>
            <a:ext cx="571500" cy="571500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04864"/>
            <a:ext cx="571500" cy="571500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08920"/>
            <a:ext cx="571500" cy="571500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12976"/>
            <a:ext cx="571500" cy="571500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92696"/>
            <a:ext cx="571500" cy="571500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0" y="3789040"/>
            <a:ext cx="571500" cy="571500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0" y="4293096"/>
            <a:ext cx="571500" cy="571500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0" y="4797152"/>
            <a:ext cx="571500" cy="571500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0" y="5301208"/>
            <a:ext cx="571500" cy="571500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0" y="5805264"/>
            <a:ext cx="571500" cy="571500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0" y="1268760"/>
            <a:ext cx="571500" cy="571500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0" y="1772816"/>
            <a:ext cx="571500" cy="571500"/>
          </a:xfrm>
          <a:prstGeom prst="rect">
            <a:avLst/>
          </a:prstGeom>
          <a:noFill/>
        </p:spPr>
      </p:pic>
      <p:pic>
        <p:nvPicPr>
          <p:cNvPr id="58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0" y="2276872"/>
            <a:ext cx="571500" cy="571500"/>
          </a:xfrm>
          <a:prstGeom prst="rect">
            <a:avLst/>
          </a:prstGeom>
          <a:noFill/>
        </p:spPr>
      </p:pic>
      <p:pic>
        <p:nvPicPr>
          <p:cNvPr id="59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0" y="2780928"/>
            <a:ext cx="571500" cy="571500"/>
          </a:xfrm>
          <a:prstGeom prst="rect">
            <a:avLst/>
          </a:prstGeom>
          <a:noFill/>
        </p:spPr>
      </p:pic>
      <p:pic>
        <p:nvPicPr>
          <p:cNvPr id="60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0" y="3284984"/>
            <a:ext cx="571500" cy="571500"/>
          </a:xfrm>
          <a:prstGeom prst="rect">
            <a:avLst/>
          </a:prstGeom>
          <a:noFill/>
        </p:spPr>
      </p:pic>
      <p:pic>
        <p:nvPicPr>
          <p:cNvPr id="61" name="Picture 2" descr="C:\Users\Usuario\Desktop\descargas\ESTRELLAS\10579_6cca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0" y="620688"/>
            <a:ext cx="571500" cy="715516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zzzzzzzzMARCOS\marcos rusos últimos\3c77d64a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0" name="Picture 2" descr="http://es.bloggif.com/tmp/68c71e93ce57880cf6fc175036539f0b/text.gif?140623163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1484784"/>
            <a:ext cx="5010150" cy="571501"/>
          </a:xfrm>
          <a:prstGeom prst="rect">
            <a:avLst/>
          </a:prstGeom>
          <a:noFill/>
        </p:spPr>
      </p:pic>
      <p:pic>
        <p:nvPicPr>
          <p:cNvPr id="27652" name="Picture 4" descr="http://es.bloggif.com/tmp/68c71e93ce57880cf6fc175036539f0b/text.gif?140623168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2564904"/>
            <a:ext cx="5305425" cy="571501"/>
          </a:xfrm>
          <a:prstGeom prst="rect">
            <a:avLst/>
          </a:prstGeom>
          <a:noFill/>
        </p:spPr>
      </p:pic>
      <p:pic>
        <p:nvPicPr>
          <p:cNvPr id="27654" name="Picture 6" descr="http://es.bloggif.com/tmp/68c71e93ce57880cf6fc175036539f0b/text.gif?140623171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3645024"/>
            <a:ext cx="1971675" cy="552451"/>
          </a:xfrm>
          <a:prstGeom prst="rect">
            <a:avLst/>
          </a:prstGeom>
          <a:noFill/>
        </p:spPr>
      </p:pic>
      <p:pic>
        <p:nvPicPr>
          <p:cNvPr id="27656" name="Picture 8" descr="http://es.bloggif.com/tmp/68c71e93ce57880cf6fc175036539f0b/text.gif?1406231787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47664" y="4653136"/>
            <a:ext cx="6038850" cy="571501"/>
          </a:xfrm>
          <a:prstGeom prst="rect">
            <a:avLst/>
          </a:prstGeom>
          <a:noFill/>
        </p:spPr>
      </p:pic>
      <p:pic>
        <p:nvPicPr>
          <p:cNvPr id="27658" name="Picture 10" descr="http://es.bloggif.com/tmp/68c71e93ce57880cf6fc175036539f0b/text.gif?1406231834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55776" y="764704"/>
            <a:ext cx="3962400" cy="466726"/>
          </a:xfrm>
          <a:prstGeom prst="rect">
            <a:avLst/>
          </a:prstGeom>
          <a:noFill/>
        </p:spPr>
      </p:pic>
      <p:pic>
        <p:nvPicPr>
          <p:cNvPr id="27660" name="Picture 12" descr="http://es.bloggif.com/tmp/68c71e93ce57880cf6fc175036539f0b/text.gif?1406231866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80112" y="5733256"/>
            <a:ext cx="2809875" cy="466726"/>
          </a:xfrm>
          <a:prstGeom prst="rect">
            <a:avLst/>
          </a:prstGeom>
          <a:noFill/>
        </p:spPr>
      </p:pic>
      <p:pic>
        <p:nvPicPr>
          <p:cNvPr id="27661" name="Picture 13" descr="C:\Users\Usuario\Desktop\descargas\ZNECESARIO PARA PPS\0_96179_49a71db6_S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27584" y="5517232"/>
            <a:ext cx="767134" cy="692493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blinds/>
    <p:sndAc>
      <p:stSnd>
        <p:snd r:embed="rId2" name="London Starlight Orchestra - And I Love He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70874" cy="6480720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8400" cy="6480720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240720141526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6_2407201415195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20_2407201415233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802078" cy="6480720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7_240720141520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775975" cy="6480720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0_2407201415024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772975" cy="6480720"/>
          </a:xfrm>
          <a:prstGeom prst="rect">
            <a:avLst/>
          </a:prstGeom>
        </p:spPr>
      </p:pic>
      <p:pic>
        <p:nvPicPr>
          <p:cNvPr id="4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9_240720141502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835832" cy="6480720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3_240720141521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802978" cy="6480720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4_240720141517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39"/>
            <a:ext cx="8784976" cy="6480721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5_240720141501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70874" cy="6480720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6_240720141501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7_2407201415004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19_240720141525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22_240720141523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859534" cy="6480720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23_240720141521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34031" cy="6480720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24_240720141501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26_240720141521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784977" cy="6480720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34_2407201415244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0720141524489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28_240720141524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026" name="Picture 2" descr="C:\Users\Usuario\Desktop\descargas\aef00aa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40</Words>
  <Application>Microsoft Office PowerPoint</Application>
  <PresentationFormat>Presentación en pantalla (4:3)</PresentationFormat>
  <Paragraphs>15</Paragraphs>
  <Slides>25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5</cp:revision>
  <dcterms:created xsi:type="dcterms:W3CDTF">2014-04-18T23:10:54Z</dcterms:created>
  <dcterms:modified xsi:type="dcterms:W3CDTF">2014-07-24T20:05:02Z</dcterms:modified>
</cp:coreProperties>
</file>