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6" r:id="rId3"/>
    <p:sldId id="337" r:id="rId4"/>
    <p:sldId id="288" r:id="rId5"/>
    <p:sldId id="262" r:id="rId6"/>
    <p:sldId id="339" r:id="rId7"/>
    <p:sldId id="264" r:id="rId8"/>
    <p:sldId id="256" r:id="rId9"/>
    <p:sldId id="257" r:id="rId10"/>
    <p:sldId id="263" r:id="rId11"/>
    <p:sldId id="323" r:id="rId12"/>
    <p:sldId id="261" r:id="rId13"/>
    <p:sldId id="320" r:id="rId14"/>
    <p:sldId id="322" r:id="rId15"/>
    <p:sldId id="336" r:id="rId16"/>
    <p:sldId id="319" r:id="rId17"/>
    <p:sldId id="318" r:id="rId18"/>
    <p:sldId id="316" r:id="rId19"/>
    <p:sldId id="315" r:id="rId20"/>
    <p:sldId id="314" r:id="rId21"/>
    <p:sldId id="313" r:id="rId22"/>
    <p:sldId id="311" r:id="rId23"/>
    <p:sldId id="310" r:id="rId24"/>
    <p:sldId id="308" r:id="rId25"/>
    <p:sldId id="307" r:id="rId26"/>
    <p:sldId id="306" r:id="rId27"/>
    <p:sldId id="305" r:id="rId28"/>
    <p:sldId id="304" r:id="rId29"/>
    <p:sldId id="302" r:id="rId30"/>
    <p:sldId id="301" r:id="rId31"/>
    <p:sldId id="300" r:id="rId32"/>
    <p:sldId id="299" r:id="rId33"/>
    <p:sldId id="298" r:id="rId34"/>
    <p:sldId id="297" r:id="rId35"/>
    <p:sldId id="296" r:id="rId36"/>
    <p:sldId id="295" r:id="rId37"/>
    <p:sldId id="294" r:id="rId38"/>
    <p:sldId id="293" r:id="rId39"/>
    <p:sldId id="260" r:id="rId40"/>
    <p:sldId id="259" r:id="rId41"/>
    <p:sldId id="292" r:id="rId42"/>
    <p:sldId id="291" r:id="rId43"/>
    <p:sldId id="290" r:id="rId44"/>
    <p:sldId id="289" r:id="rId45"/>
    <p:sldId id="287" r:id="rId46"/>
    <p:sldId id="286" r:id="rId47"/>
    <p:sldId id="284" r:id="rId48"/>
    <p:sldId id="285" r:id="rId49"/>
    <p:sldId id="283" r:id="rId50"/>
    <p:sldId id="282" r:id="rId51"/>
    <p:sldId id="281" r:id="rId52"/>
    <p:sldId id="280" r:id="rId53"/>
    <p:sldId id="279" r:id="rId54"/>
    <p:sldId id="278" r:id="rId55"/>
    <p:sldId id="277" r:id="rId56"/>
    <p:sldId id="276" r:id="rId57"/>
    <p:sldId id="275" r:id="rId58"/>
    <p:sldId id="274" r:id="rId59"/>
    <p:sldId id="273" r:id="rId60"/>
    <p:sldId id="270" r:id="rId61"/>
    <p:sldId id="272" r:id="rId62"/>
    <p:sldId id="271" r:id="rId63"/>
    <p:sldId id="269" r:id="rId64"/>
    <p:sldId id="335" r:id="rId65"/>
    <p:sldId id="334" r:id="rId66"/>
    <p:sldId id="328" r:id="rId67"/>
    <p:sldId id="333" r:id="rId68"/>
    <p:sldId id="331" r:id="rId69"/>
    <p:sldId id="330" r:id="rId70"/>
    <p:sldId id="329" r:id="rId71"/>
    <p:sldId id="317" r:id="rId72"/>
    <p:sldId id="338" r:id="rId7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6kkRmomwD3kTAmLyfhjKg" hashData="ywupmKvE7zA3iank1o1jERfJ77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400"/>
    <a:srgbClr val="F2E8D6"/>
    <a:srgbClr val="422F00"/>
    <a:srgbClr val="E0D580"/>
    <a:srgbClr val="002E8A"/>
    <a:srgbClr val="593B1D"/>
    <a:srgbClr val="7E3F00"/>
    <a:srgbClr val="CC9900"/>
    <a:srgbClr val="996633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48" autoAdjust="0"/>
    <p:restoredTop sz="94660"/>
  </p:normalViewPr>
  <p:slideViewPr>
    <p:cSldViewPr>
      <p:cViewPr>
        <p:scale>
          <a:sx n="44" d="100"/>
          <a:sy n="44" d="100"/>
        </p:scale>
        <p:origin x="-840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4E4B68-B1F0-4A49-A1A9-0CBECC3FED0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4B76C-EA0B-42A2-B66C-D61975C249BA}" type="datetimeFigureOut">
              <a:rPr lang="es-ES" smtClean="0"/>
              <a:pPr/>
              <a:t>24/01/2015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3205D-6817-4F94-8BB7-420BBD5DB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E2E4667-8397-42D4-A443-722320C8A8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6.png"/><Relationship Id="rId7" Type="http://schemas.openxmlformats.org/officeDocument/2006/relationships/image" Target="../media/image8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7859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7859" y="0"/>
            <a:ext cx="9144000" cy="6858000"/>
          </a:xfrm>
          <a:gradFill flip="none" rotWithShape="1">
            <a:gsLst>
              <a:gs pos="0">
                <a:srgbClr val="0032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lecha curvada hacia la derecha"/>
          <p:cNvSpPr/>
          <p:nvPr/>
        </p:nvSpPr>
        <p:spPr>
          <a:xfrm>
            <a:off x="2625315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izquierda"/>
          <p:cNvSpPr/>
          <p:nvPr/>
        </p:nvSpPr>
        <p:spPr>
          <a:xfrm>
            <a:off x="3482571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2625315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izquierda"/>
          <p:cNvSpPr/>
          <p:nvPr/>
        </p:nvSpPr>
        <p:spPr>
          <a:xfrm>
            <a:off x="3482571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>
            <a:off x="2625315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izquierda"/>
          <p:cNvSpPr/>
          <p:nvPr/>
        </p:nvSpPr>
        <p:spPr>
          <a:xfrm>
            <a:off x="3482571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>
            <a:off x="2625315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izquierda"/>
          <p:cNvSpPr/>
          <p:nvPr/>
        </p:nvSpPr>
        <p:spPr>
          <a:xfrm>
            <a:off x="3482571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>
            <a:off x="2625315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izquierda"/>
          <p:cNvSpPr/>
          <p:nvPr/>
        </p:nvSpPr>
        <p:spPr>
          <a:xfrm>
            <a:off x="3482571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>
            <a:off x="2625315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izquierda"/>
          <p:cNvSpPr/>
          <p:nvPr/>
        </p:nvSpPr>
        <p:spPr>
          <a:xfrm>
            <a:off x="3482571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>
            <a:off x="2625315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lecha curvada hacia la izquierda"/>
          <p:cNvSpPr/>
          <p:nvPr/>
        </p:nvSpPr>
        <p:spPr>
          <a:xfrm>
            <a:off x="3482571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lecha curvada hacia la derecha"/>
          <p:cNvSpPr/>
          <p:nvPr/>
        </p:nvSpPr>
        <p:spPr>
          <a:xfrm>
            <a:off x="2625315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lecha curvada hacia la izquierda"/>
          <p:cNvSpPr/>
          <p:nvPr/>
        </p:nvSpPr>
        <p:spPr>
          <a:xfrm>
            <a:off x="3482571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lecha curvada hacia la derecha"/>
          <p:cNvSpPr/>
          <p:nvPr/>
        </p:nvSpPr>
        <p:spPr>
          <a:xfrm>
            <a:off x="4482703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lecha curvada hacia la izquierda"/>
          <p:cNvSpPr/>
          <p:nvPr/>
        </p:nvSpPr>
        <p:spPr>
          <a:xfrm>
            <a:off x="5339959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lecha curvada hacia la derecha"/>
          <p:cNvSpPr/>
          <p:nvPr/>
        </p:nvSpPr>
        <p:spPr>
          <a:xfrm>
            <a:off x="4482703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lecha curvada hacia la izquierda"/>
          <p:cNvSpPr/>
          <p:nvPr/>
        </p:nvSpPr>
        <p:spPr>
          <a:xfrm>
            <a:off x="5339959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lecha curvada hacia la derecha"/>
          <p:cNvSpPr/>
          <p:nvPr/>
        </p:nvSpPr>
        <p:spPr>
          <a:xfrm>
            <a:off x="4482703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lecha curvada hacia la izquierda"/>
          <p:cNvSpPr/>
          <p:nvPr/>
        </p:nvSpPr>
        <p:spPr>
          <a:xfrm>
            <a:off x="5339959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lecha curvada hacia la derecha"/>
          <p:cNvSpPr/>
          <p:nvPr/>
        </p:nvSpPr>
        <p:spPr>
          <a:xfrm>
            <a:off x="4482703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lecha curvada hacia la izquierda"/>
          <p:cNvSpPr/>
          <p:nvPr/>
        </p:nvSpPr>
        <p:spPr>
          <a:xfrm>
            <a:off x="5339959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lecha curvada hacia la derecha"/>
          <p:cNvSpPr/>
          <p:nvPr/>
        </p:nvSpPr>
        <p:spPr>
          <a:xfrm>
            <a:off x="4482703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lecha curvada hacia la izquierda"/>
          <p:cNvSpPr/>
          <p:nvPr/>
        </p:nvSpPr>
        <p:spPr>
          <a:xfrm>
            <a:off x="5339959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lecha curvada hacia la derecha"/>
          <p:cNvSpPr/>
          <p:nvPr/>
        </p:nvSpPr>
        <p:spPr>
          <a:xfrm>
            <a:off x="4482703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lecha curvada hacia la izquierda"/>
          <p:cNvSpPr/>
          <p:nvPr/>
        </p:nvSpPr>
        <p:spPr>
          <a:xfrm>
            <a:off x="5339959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lecha curvada hacia la derecha"/>
          <p:cNvSpPr/>
          <p:nvPr/>
        </p:nvSpPr>
        <p:spPr>
          <a:xfrm>
            <a:off x="4482703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lecha curvada hacia la izquierda"/>
          <p:cNvSpPr/>
          <p:nvPr/>
        </p:nvSpPr>
        <p:spPr>
          <a:xfrm>
            <a:off x="5339959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lecha curvada hacia la derecha"/>
          <p:cNvSpPr/>
          <p:nvPr/>
        </p:nvSpPr>
        <p:spPr>
          <a:xfrm>
            <a:off x="4482703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lecha curvada hacia la izquierda"/>
          <p:cNvSpPr/>
          <p:nvPr/>
        </p:nvSpPr>
        <p:spPr>
          <a:xfrm>
            <a:off x="5339959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928794" y="1071546"/>
            <a:ext cx="5394559" cy="1085852"/>
          </a:xfrm>
          <a:prstGeom prst="rect">
            <a:avLst/>
          </a:prstGeom>
          <a:noFill/>
        </p:spPr>
      </p:pic>
      <p:pic>
        <p:nvPicPr>
          <p:cNvPr id="14340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285852" y="4071942"/>
            <a:ext cx="857250" cy="638175"/>
          </a:xfrm>
          <a:prstGeom prst="rect">
            <a:avLst/>
          </a:prstGeom>
          <a:noFill/>
        </p:spPr>
      </p:pic>
      <p:pic>
        <p:nvPicPr>
          <p:cNvPr id="14342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643174" y="4000504"/>
            <a:ext cx="2419350" cy="647700"/>
          </a:xfrm>
          <a:prstGeom prst="rect">
            <a:avLst/>
          </a:prstGeom>
          <a:noFill/>
        </p:spPr>
      </p:pic>
      <p:pic>
        <p:nvPicPr>
          <p:cNvPr id="14344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357818" y="3929066"/>
            <a:ext cx="2181225" cy="723900"/>
          </a:xfrm>
          <a:prstGeom prst="rect">
            <a:avLst/>
          </a:prstGeom>
          <a:noFill/>
        </p:spPr>
      </p:pic>
      <p:pic>
        <p:nvPicPr>
          <p:cNvPr id="14346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4000496" y="4714884"/>
            <a:ext cx="771525" cy="628651"/>
          </a:xfrm>
          <a:prstGeom prst="rect">
            <a:avLst/>
          </a:prstGeom>
          <a:noFill/>
        </p:spPr>
      </p:pic>
      <p:pic>
        <p:nvPicPr>
          <p:cNvPr id="14348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3143240" y="5572140"/>
            <a:ext cx="2705100" cy="742951"/>
          </a:xfrm>
          <a:prstGeom prst="rect">
            <a:avLst/>
          </a:prstGeom>
          <a:noFill/>
        </p:spPr>
      </p:pic>
      <p:sp>
        <p:nvSpPr>
          <p:cNvPr id="43" name="42 CuadroTexto"/>
          <p:cNvSpPr txBox="1"/>
          <p:nvPr/>
        </p:nvSpPr>
        <p:spPr>
          <a:xfrm>
            <a:off x="5786446" y="6072206"/>
            <a:ext cx="2690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Esta es una creación de Raquel</a:t>
            </a:r>
            <a:endParaRPr lang="es-ES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4" name="43 Imagen" descr="0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30557" y="0"/>
            <a:ext cx="9574557" cy="82867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22000">
    <p:sndAc>
      <p:stSnd loop="1">
        <p:snd r:embed="rId2" name="Grubertaler - Dem Land Tirol die Tre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4000"/>
                            </p:stCondLst>
                            <p:childTnLst>
                              <p:par>
                                <p:cTn id="59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8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2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5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6" fill="hold">
                            <p:stCondLst>
                              <p:cond delay="8000"/>
                            </p:stCondLst>
                            <p:childTnLst>
                              <p:par>
                                <p:cTn id="60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2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6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9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2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2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2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6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6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0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3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6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7" dur="20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6562" name="Picture 2" descr="http://www.playcast.ru/uploads/2014/05/29/876168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</p:spPr>
      </p:pic>
      <p:sp>
        <p:nvSpPr>
          <p:cNvPr id="6" name="5 CuadroTexto"/>
          <p:cNvSpPr txBox="1"/>
          <p:nvPr/>
        </p:nvSpPr>
        <p:spPr>
          <a:xfrm>
            <a:off x="2071670" y="1714488"/>
            <a:ext cx="60722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Hallstatt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es uno de esos lugares únicos en Austria. Se trata de un pueblo situado en un paraje precioso, rodeado de montañas y levantado junto al  lago del mismo nombre (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Hallstätter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). De hecho, el lugar ha sido declarado Patrimonio de la Humanidad por la UNESCO.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llegar al pueblo es necesario atravesar un estrecho túnel (si vamos en coche) o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coge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una lancha desde la estación de tren, que se encuentra en la otra orilla del lago. 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20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Franja diagonal"/>
          <p:cNvSpPr/>
          <p:nvPr/>
        </p:nvSpPr>
        <p:spPr>
          <a:xfrm flipV="1">
            <a:off x="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85722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85722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164304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164304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V="1">
            <a:off x="250029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250029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342899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342899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V="1">
            <a:off x="421481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421481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V="1">
            <a:off x="500062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500062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V="1">
            <a:off x="585788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585788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V="1">
            <a:off x="671514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671514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V="1">
            <a:off x="7572396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7572396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 flipV="1">
            <a:off x="3071802" y="0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1571604" y="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6072198" y="0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572000" y="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3071802" y="571480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0800000">
            <a:off x="1571604" y="57148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6072198" y="571480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0800000">
            <a:off x="4572000" y="57148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071802" y="1143008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0800000">
            <a:off x="1571604" y="114300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6072198" y="1143008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0800000">
            <a:off x="4572000" y="114300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3071802" y="1714488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0800000">
            <a:off x="1571604" y="171448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6072198" y="1714488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10800000">
            <a:off x="4572000" y="171448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3071802" y="228601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0800000">
            <a:off x="1571604" y="228601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6072198" y="228601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10800000">
            <a:off x="4572000" y="228601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flipV="1">
            <a:off x="3071802" y="285749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10800000">
            <a:off x="1571604" y="285749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flipV="1">
            <a:off x="6072198" y="285749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rot="10800000">
            <a:off x="4572000" y="285749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flipV="1">
            <a:off x="3071802" y="342902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rot="10800000">
            <a:off x="1571604" y="342902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 flipV="1">
            <a:off x="6072198" y="342902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rot="10800000">
            <a:off x="4572000" y="342902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 flipV="1">
            <a:off x="3071802" y="400050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rot="10800000">
            <a:off x="1571604" y="400050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 flipV="1">
            <a:off x="6072198" y="400050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rot="10800000">
            <a:off x="4572000" y="400050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 flipV="1">
            <a:off x="3071802" y="464344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rot="10800000">
            <a:off x="1571604" y="464344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 flipV="1">
            <a:off x="6072198" y="464344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rot="10800000">
            <a:off x="4572000" y="464344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 flipV="1">
            <a:off x="3071802" y="521492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rot="10800000">
            <a:off x="1571604" y="521492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 flipV="1">
            <a:off x="6072198" y="521492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rot="10800000">
            <a:off x="4572000" y="521492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 flipV="1">
            <a:off x="3071802" y="578645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rot="10800000">
            <a:off x="1571604" y="578645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 flipV="1">
            <a:off x="6072198" y="578645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rot="10800000">
            <a:off x="4572000" y="578645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-357222" y="-357214"/>
            <a:ext cx="9501222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3000"/>
                            </p:stCondLst>
                            <p:childTnLst>
                              <p:par>
                                <p:cTn id="40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6562" name="Picture 2" descr="http://www.playcast.ru/uploads/2014/05/29/876168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6" name="5 CuadroTexto"/>
          <p:cNvSpPr txBox="1"/>
          <p:nvPr/>
        </p:nvSpPr>
        <p:spPr>
          <a:xfrm>
            <a:off x="2000232" y="1071546"/>
            <a:ext cx="621510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ahoma" pitchFamily="34" charset="0"/>
              </a:rPr>
              <a:t>Hallstatt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ahoma" pitchFamily="34" charset="0"/>
              </a:rPr>
              <a:t> parece una maqueta porque en él, cada elemento parece estar situado de un modo meticuloso para que todo se vea perfecto. Es perfecto el paisaje de montaña, el lago espejado, y las casas escalonadas, que por si fuera poco, también se ven perfectas, y hasta en los lugares menos agraciados, cuelgan racimos de flores que se ven … ¿perfectos?. Pensándolo en modo inverso, quizás si hiciéramos una maqueta de un paisaje y pueblo de montaña, no nos saldría tan perfecto como lo es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ahoma" pitchFamily="34" charset="0"/>
              </a:rPr>
              <a:t>Hallstatt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ahoma" pitchFamily="34" charset="0"/>
              </a:rPr>
              <a:t>.</a:t>
            </a:r>
          </a:p>
          <a:p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ahoma" pitchFamily="34" charset="0"/>
              </a:rPr>
              <a:t>Hallstatt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ahoma" pitchFamily="34" charset="0"/>
              </a:rPr>
              <a:t> es un paraje idílico que nadie debería pasar por alto en un viaje por Austria, un lugar que merecía una entrada dedicada en nuestra colección de lugares increíbles.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Tahoma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EEAB0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1" name="30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0"/>
            <a:ext cx="1180523" cy="1214446"/>
          </a:xfrm>
          <a:prstGeom prst="rect">
            <a:avLst/>
          </a:prstGeom>
        </p:spPr>
      </p:pic>
      <p:pic>
        <p:nvPicPr>
          <p:cNvPr id="32" name="3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1285860"/>
            <a:ext cx="1180523" cy="1214446"/>
          </a:xfrm>
          <a:prstGeom prst="rect">
            <a:avLst/>
          </a:prstGeom>
        </p:spPr>
      </p:pic>
      <p:pic>
        <p:nvPicPr>
          <p:cNvPr id="33" name="32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4357694"/>
            <a:ext cx="1180523" cy="1214446"/>
          </a:xfrm>
          <a:prstGeom prst="rect">
            <a:avLst/>
          </a:prstGeom>
        </p:spPr>
      </p:pic>
      <p:pic>
        <p:nvPicPr>
          <p:cNvPr id="34" name="33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5643554"/>
            <a:ext cx="1180523" cy="1214446"/>
          </a:xfrm>
          <a:prstGeom prst="rect">
            <a:avLst/>
          </a:prstGeom>
        </p:spPr>
      </p:pic>
      <p:pic>
        <p:nvPicPr>
          <p:cNvPr id="35" name="34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2857496"/>
            <a:ext cx="1180523" cy="1214446"/>
          </a:xfrm>
          <a:prstGeom prst="rect">
            <a:avLst/>
          </a:prstGeom>
        </p:spPr>
      </p:pic>
      <p:pic>
        <p:nvPicPr>
          <p:cNvPr id="36" name="3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2857496"/>
            <a:ext cx="1180523" cy="1214446"/>
          </a:xfrm>
          <a:prstGeom prst="rect">
            <a:avLst/>
          </a:prstGeom>
        </p:spPr>
      </p:pic>
      <p:pic>
        <p:nvPicPr>
          <p:cNvPr id="37" name="3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2786058"/>
            <a:ext cx="1180523" cy="1214446"/>
          </a:xfrm>
          <a:prstGeom prst="rect">
            <a:avLst/>
          </a:prstGeom>
        </p:spPr>
      </p:pic>
      <p:pic>
        <p:nvPicPr>
          <p:cNvPr id="38" name="37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786058"/>
            <a:ext cx="1180523" cy="1214446"/>
          </a:xfrm>
          <a:prstGeom prst="rect">
            <a:avLst/>
          </a:prstGeom>
        </p:spPr>
      </p:pic>
      <p:pic>
        <p:nvPicPr>
          <p:cNvPr id="39" name="38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714488"/>
            <a:ext cx="1180523" cy="1214446"/>
          </a:xfrm>
          <a:prstGeom prst="rect">
            <a:avLst/>
          </a:prstGeom>
        </p:spPr>
      </p:pic>
      <p:pic>
        <p:nvPicPr>
          <p:cNvPr id="40" name="39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928670"/>
            <a:ext cx="1180523" cy="1214446"/>
          </a:xfrm>
          <a:prstGeom prst="rect">
            <a:avLst/>
          </a:prstGeom>
        </p:spPr>
      </p:pic>
      <p:pic>
        <p:nvPicPr>
          <p:cNvPr id="41" name="40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3857628"/>
            <a:ext cx="1180523" cy="1214446"/>
          </a:xfrm>
          <a:prstGeom prst="rect">
            <a:avLst/>
          </a:prstGeom>
        </p:spPr>
      </p:pic>
      <p:pic>
        <p:nvPicPr>
          <p:cNvPr id="42" name="4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4857760"/>
            <a:ext cx="1180523" cy="1214446"/>
          </a:xfrm>
          <a:prstGeom prst="rect">
            <a:avLst/>
          </a:prstGeom>
        </p:spPr>
      </p:pic>
      <p:pic>
        <p:nvPicPr>
          <p:cNvPr id="43" name="42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714356"/>
            <a:ext cx="1180523" cy="1214446"/>
          </a:xfrm>
          <a:prstGeom prst="rect">
            <a:avLst/>
          </a:prstGeom>
        </p:spPr>
      </p:pic>
      <p:pic>
        <p:nvPicPr>
          <p:cNvPr id="44" name="43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857364"/>
            <a:ext cx="1180523" cy="1214446"/>
          </a:xfrm>
          <a:prstGeom prst="rect">
            <a:avLst/>
          </a:prstGeom>
        </p:spPr>
      </p:pic>
      <p:pic>
        <p:nvPicPr>
          <p:cNvPr id="45" name="44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4786322"/>
            <a:ext cx="1180523" cy="1214446"/>
          </a:xfrm>
          <a:prstGeom prst="rect">
            <a:avLst/>
          </a:prstGeom>
        </p:spPr>
      </p:pic>
      <p:pic>
        <p:nvPicPr>
          <p:cNvPr id="46" name="4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3857628"/>
            <a:ext cx="1180523" cy="1214446"/>
          </a:xfrm>
          <a:prstGeom prst="rect">
            <a:avLst/>
          </a:prstGeom>
        </p:spPr>
      </p:pic>
      <p:pic>
        <p:nvPicPr>
          <p:cNvPr id="47" name="4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0"/>
            <a:ext cx="1180523" cy="1214446"/>
          </a:xfrm>
          <a:prstGeom prst="rect">
            <a:avLst/>
          </a:prstGeom>
        </p:spPr>
      </p:pic>
      <p:pic>
        <p:nvPicPr>
          <p:cNvPr id="48" name="47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214290"/>
            <a:ext cx="1180523" cy="1214446"/>
          </a:xfrm>
          <a:prstGeom prst="rect">
            <a:avLst/>
          </a:prstGeom>
        </p:spPr>
      </p:pic>
      <p:pic>
        <p:nvPicPr>
          <p:cNvPr id="49" name="48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4000504"/>
            <a:ext cx="1180523" cy="1214446"/>
          </a:xfrm>
          <a:prstGeom prst="rect">
            <a:avLst/>
          </a:prstGeom>
        </p:spPr>
      </p:pic>
      <p:pic>
        <p:nvPicPr>
          <p:cNvPr id="50" name="49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1857364"/>
            <a:ext cx="1180523" cy="1214446"/>
          </a:xfrm>
          <a:prstGeom prst="rect">
            <a:avLst/>
          </a:prstGeom>
        </p:spPr>
      </p:pic>
      <p:pic>
        <p:nvPicPr>
          <p:cNvPr id="51" name="50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5429264"/>
            <a:ext cx="1180523" cy="1214446"/>
          </a:xfrm>
          <a:prstGeom prst="rect">
            <a:avLst/>
          </a:prstGeom>
        </p:spPr>
      </p:pic>
      <p:pic>
        <p:nvPicPr>
          <p:cNvPr id="52" name="5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5357826"/>
            <a:ext cx="1180523" cy="1214446"/>
          </a:xfrm>
          <a:prstGeom prst="rect">
            <a:avLst/>
          </a:prstGeom>
        </p:spPr>
      </p:pic>
      <p:pic>
        <p:nvPicPr>
          <p:cNvPr id="53" name="52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3857628"/>
            <a:ext cx="1180523" cy="1214446"/>
          </a:xfrm>
          <a:prstGeom prst="rect">
            <a:avLst/>
          </a:prstGeom>
        </p:spPr>
      </p:pic>
      <p:pic>
        <p:nvPicPr>
          <p:cNvPr id="54" name="53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1643050"/>
            <a:ext cx="1180523" cy="1214446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217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Lágrima"/>
          <p:cNvSpPr/>
          <p:nvPr/>
        </p:nvSpPr>
        <p:spPr>
          <a:xfrm rot="4956733" flipH="1">
            <a:off x="7863795" y="60554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696378" flipH="1">
            <a:off x="7442880" y="77491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956733" flipH="1">
            <a:off x="6942814" y="1346415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56733" flipH="1">
            <a:off x="6442747" y="1917919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956733" flipH="1">
            <a:off x="5942682" y="256086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956733" flipH="1">
            <a:off x="5514054" y="3132364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4956733" flipH="1">
            <a:off x="4942550" y="3846744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956733" flipH="1">
            <a:off x="4442483" y="448968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97309" flipH="1">
            <a:off x="81796" y="79784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97309" flipH="1">
            <a:off x="510392" y="86557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497309" flipH="1">
            <a:off x="939019" y="150852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97309" flipH="1">
            <a:off x="1367648" y="215146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97309" flipH="1">
            <a:off x="1796276" y="2794405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97309" flipH="1">
            <a:off x="2224904" y="336590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97309" flipH="1">
            <a:off x="2653532" y="393741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97309" flipH="1">
            <a:off x="3082160" y="4580354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357222" y="-357214"/>
            <a:ext cx="9501222" cy="757242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4" animBg="1"/>
      <p:bldP spid="7" grpId="0" animBg="1"/>
      <p:bldP spid="7" grpId="1" animBg="1"/>
      <p:bldP spid="7" grpId="2" animBg="1"/>
      <p:bldP spid="7" grpId="4" animBg="1"/>
      <p:bldP spid="8" grpId="0" animBg="1"/>
      <p:bldP spid="8" grpId="1" animBg="1"/>
      <p:bldP spid="8" grpId="2" animBg="1"/>
      <p:bldP spid="8" grpId="4" animBg="1"/>
      <p:bldP spid="9" grpId="0" animBg="1"/>
      <p:bldP spid="9" grpId="1" animBg="1"/>
      <p:bldP spid="9" grpId="2" animBg="1"/>
      <p:bldP spid="9" grpId="4" animBg="1"/>
      <p:bldP spid="10" grpId="0" animBg="1"/>
      <p:bldP spid="10" grpId="1" animBg="1"/>
      <p:bldP spid="10" grpId="2" animBg="1"/>
      <p:bldP spid="10" grpId="4" animBg="1"/>
      <p:bldP spid="11" grpId="0" animBg="1"/>
      <p:bldP spid="11" grpId="1" animBg="1"/>
      <p:bldP spid="11" grpId="2" animBg="1"/>
      <p:bldP spid="11" grpId="4" animBg="1"/>
      <p:bldP spid="12" grpId="0" animBg="1"/>
      <p:bldP spid="12" grpId="1" animBg="1"/>
      <p:bldP spid="12" grpId="2" animBg="1"/>
      <p:bldP spid="12" grpId="4" animBg="1"/>
      <p:bldP spid="13" grpId="0" animBg="1"/>
      <p:bldP spid="13" grpId="1" animBg="1"/>
      <p:bldP spid="13" grpId="2" animBg="1"/>
      <p:bldP spid="13" grpId="4" animBg="1"/>
      <p:bldP spid="14" grpId="0" animBg="1"/>
      <p:bldP spid="14" grpId="1" animBg="1"/>
      <p:bldP spid="14" grpId="2" animBg="1"/>
      <p:bldP spid="14" grpId="4" animBg="1"/>
      <p:bldP spid="15" grpId="0" animBg="1"/>
      <p:bldP spid="15" grpId="1" animBg="1"/>
      <p:bldP spid="15" grpId="2" animBg="1"/>
      <p:bldP spid="15" grpId="4" animBg="1"/>
      <p:bldP spid="16" grpId="0" animBg="1"/>
      <p:bldP spid="16" grpId="1" animBg="1"/>
      <p:bldP spid="16" grpId="2" animBg="1"/>
      <p:bldP spid="16" grpId="4" animBg="1"/>
      <p:bldP spid="17" grpId="0" animBg="1"/>
      <p:bldP spid="17" grpId="1" animBg="1"/>
      <p:bldP spid="17" grpId="2" animBg="1"/>
      <p:bldP spid="17" grpId="4" animBg="1"/>
      <p:bldP spid="18" grpId="0" animBg="1"/>
      <p:bldP spid="18" grpId="1" animBg="1"/>
      <p:bldP spid="18" grpId="2" animBg="1"/>
      <p:bldP spid="18" grpId="4" animBg="1"/>
      <p:bldP spid="19" grpId="0" animBg="1"/>
      <p:bldP spid="19" grpId="1" animBg="1"/>
      <p:bldP spid="19" grpId="2" animBg="1"/>
      <p:bldP spid="19" grpId="4" animBg="1"/>
      <p:bldP spid="20" grpId="0" animBg="1"/>
      <p:bldP spid="20" grpId="1" animBg="1"/>
      <p:bldP spid="20" grpId="2" animBg="1"/>
      <p:bldP spid="20" grpId="4" animBg="1"/>
      <p:bldP spid="21" grpId="0" animBg="1"/>
      <p:bldP spid="21" grpId="1" animBg="1"/>
      <p:bldP spid="21" grpId="2" animBg="1"/>
      <p:bldP spid="21" grpId="4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32003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16833592" flipV="1">
            <a:off x="-616098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5698763">
            <a:off x="-659326" y="3931046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6833592" flipV="1">
            <a:off x="98282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833592" flipV="1">
            <a:off x="884101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16833592" flipV="1">
            <a:off x="1669919" y="1864229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833592" flipV="1">
            <a:off x="2455737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16833592" flipV="1">
            <a:off x="3241554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16833592" flipV="1">
            <a:off x="4027373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16833592" flipV="1">
            <a:off x="4813192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16833592" flipV="1">
            <a:off x="5527570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16833592" flipV="1">
            <a:off x="6313389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16833592" flipV="1">
            <a:off x="702776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16833592" flipV="1">
            <a:off x="774214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15698763">
            <a:off x="126492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15698763">
            <a:off x="912309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Onda"/>
          <p:cNvSpPr/>
          <p:nvPr/>
        </p:nvSpPr>
        <p:spPr>
          <a:xfrm rot="15698763">
            <a:off x="169812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15698763">
            <a:off x="2483947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15698763">
            <a:off x="3269763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15698763">
            <a:off x="4055581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 rot="15698763">
            <a:off x="4841400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Onda"/>
          <p:cNvSpPr/>
          <p:nvPr/>
        </p:nvSpPr>
        <p:spPr>
          <a:xfrm rot="15698763">
            <a:off x="562721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Onda"/>
          <p:cNvSpPr/>
          <p:nvPr/>
        </p:nvSpPr>
        <p:spPr>
          <a:xfrm rot="15698763">
            <a:off x="641303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Onda"/>
          <p:cNvSpPr/>
          <p:nvPr/>
        </p:nvSpPr>
        <p:spPr>
          <a:xfrm rot="15698763">
            <a:off x="712741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Onda"/>
          <p:cNvSpPr/>
          <p:nvPr/>
        </p:nvSpPr>
        <p:spPr>
          <a:xfrm rot="15698763">
            <a:off x="7841795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15000">
                <a:srgbClr val="43200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285776"/>
            <a:ext cx="9858444" cy="714377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3E338D">
                  <a:shade val="67500"/>
                  <a:satMod val="115000"/>
                </a:srgbClr>
              </a:gs>
              <a:gs pos="100000">
                <a:srgbClr val="3E338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30000" contrast="20000"/>
          </a:blip>
          <a:stretch>
            <a:fillRect/>
          </a:stretch>
        </p:blipFill>
        <p:spPr>
          <a:xfrm>
            <a:off x="1500166" y="357166"/>
            <a:ext cx="6094058" cy="6074462"/>
          </a:xfrm>
          <a:prstGeom prst="rect">
            <a:avLst/>
          </a:prstGeom>
        </p:spPr>
      </p:pic>
      <p:pic>
        <p:nvPicPr>
          <p:cNvPr id="11" name="10 Imagen" descr="efectos,circulos ,png,zoomgraf.blogspot (2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2357430"/>
            <a:ext cx="2134247" cy="200919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-285776"/>
            <a:ext cx="9501222" cy="714377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Lágrima"/>
          <p:cNvSpPr/>
          <p:nvPr/>
        </p:nvSpPr>
        <p:spPr>
          <a:xfrm rot="18829936">
            <a:off x="3786722" y="5078999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chemeClr val="accent3">
                  <a:lumMod val="20000"/>
                  <a:lumOff val="8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92515">
            <a:off x="3715617" y="7075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chemeClr val="accent3">
                  <a:lumMod val="20000"/>
                  <a:lumOff val="8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730609">
            <a:off x="1209964" y="2645723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chemeClr val="accent3">
                  <a:lumMod val="20000"/>
                  <a:lumOff val="8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532740">
            <a:off x="6338187" y="255975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chemeClr val="accent3">
                  <a:lumMod val="20000"/>
                  <a:lumOff val="8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44609">
            <a:off x="1990868" y="442024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chemeClr val="accent3">
                  <a:lumMod val="20000"/>
                  <a:lumOff val="8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5610419" y="4336625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chemeClr val="accent3">
                  <a:lumMod val="20000"/>
                  <a:lumOff val="8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165952">
            <a:off x="1908666" y="777643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chemeClr val="accent3">
                  <a:lumMod val="20000"/>
                  <a:lumOff val="8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0962183">
            <a:off x="5608145" y="75124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chemeClr val="accent3">
                  <a:lumMod val="20000"/>
                  <a:lumOff val="8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14377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3" animBg="1"/>
      <p:bldP spid="6" grpId="4" animBg="1"/>
      <p:bldP spid="7" grpId="0" animBg="1"/>
      <p:bldP spid="7" grpId="1" animBg="1"/>
      <p:bldP spid="7" grpId="3" animBg="1"/>
      <p:bldP spid="7" grpId="4" animBg="1"/>
      <p:bldP spid="8" grpId="0" animBg="1"/>
      <p:bldP spid="8" grpId="1" animBg="1"/>
      <p:bldP spid="8" grpId="3" animBg="1"/>
      <p:bldP spid="8" grpId="4" animBg="1"/>
      <p:bldP spid="9" grpId="0" animBg="1"/>
      <p:bldP spid="9" grpId="1" animBg="1"/>
      <p:bldP spid="9" grpId="3" animBg="1"/>
      <p:bldP spid="9" grpId="4" animBg="1"/>
      <p:bldP spid="10" grpId="0" animBg="1"/>
      <p:bldP spid="10" grpId="1" animBg="1"/>
      <p:bldP spid="10" grpId="3" animBg="1"/>
      <p:bldP spid="10" grpId="4" animBg="1"/>
      <p:bldP spid="11" grpId="0" animBg="1"/>
      <p:bldP spid="11" grpId="1" animBg="1"/>
      <p:bldP spid="11" grpId="3" animBg="1"/>
      <p:bldP spid="11" grpId="4" animBg="1"/>
      <p:bldP spid="12" grpId="0" animBg="1"/>
      <p:bldP spid="12" grpId="1" animBg="1"/>
      <p:bldP spid="12" grpId="3" animBg="1"/>
      <p:bldP spid="12" grpId="4" animBg="1"/>
      <p:bldP spid="13" grpId="0" animBg="1"/>
      <p:bldP spid="13" grpId="1" animBg="1"/>
      <p:bldP spid="13" grpId="3" animBg="1"/>
      <p:bldP spid="13" grpId="4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CC">
                  <a:shade val="30000"/>
                  <a:satMod val="115000"/>
                </a:srgbClr>
              </a:gs>
              <a:gs pos="50000">
                <a:srgbClr val="3366CC">
                  <a:shade val="67500"/>
                  <a:satMod val="115000"/>
                </a:srgbClr>
              </a:gs>
              <a:gs pos="100000">
                <a:srgbClr val="3366C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4500562" y="28575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643174" y="28575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642918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2643174" y="642918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928694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643174" y="928694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1285860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643174" y="1285860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571636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2643174" y="1571636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92880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643174" y="192880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2286016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643174" y="2286016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264318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643174" y="264318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3000396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643174" y="3000396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335756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2643174" y="335756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371475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2643174" y="371475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407194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2643174" y="407194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4429156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2643174" y="4429156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4714884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2643174" y="4714884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5000660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2643174" y="5000660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5357826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2643174" y="5357826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564360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2643174" y="5643602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6000768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2643174" y="6000768"/>
            <a:ext cx="1857388" cy="857232"/>
          </a:xfrm>
          <a:prstGeom prst="rt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-357214"/>
            <a:ext cx="9501222" cy="721521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82F">
                  <a:shade val="30000"/>
                  <a:satMod val="115000"/>
                </a:srgbClr>
              </a:gs>
              <a:gs pos="50000">
                <a:srgbClr val="00682F">
                  <a:shade val="67500"/>
                  <a:satMod val="115000"/>
                </a:srgbClr>
              </a:gs>
              <a:gs pos="100000">
                <a:srgbClr val="00682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2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48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86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2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90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571612"/>
            <a:ext cx="357158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858280" y="1571612"/>
            <a:ext cx="285720" cy="3357586"/>
          </a:xfrm>
          <a:prstGeom prst="rect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00"/>
                            </p:stCondLst>
                            <p:childTnLst>
                              <p:par>
                                <p:cTn id="1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1" grpId="0" animBg="1"/>
      <p:bldP spid="31" grpId="1" animBg="1"/>
      <p:bldP spid="31" grpId="2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D050"/>
              </a:gs>
              <a:gs pos="50000">
                <a:srgbClr val="1E6029">
                  <a:shade val="67500"/>
                  <a:satMod val="115000"/>
                </a:srgbClr>
              </a:gs>
              <a:gs pos="100000">
                <a:srgbClr val="1E602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523944" y="357166"/>
            <a:ext cx="6000792" cy="6500834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3428992" y="2500306"/>
            <a:ext cx="2033566" cy="220302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lecha curvada hacia la derecha"/>
          <p:cNvSpPr/>
          <p:nvPr/>
        </p:nvSpPr>
        <p:spPr>
          <a:xfrm>
            <a:off x="2625315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izquierda"/>
          <p:cNvSpPr/>
          <p:nvPr/>
        </p:nvSpPr>
        <p:spPr>
          <a:xfrm>
            <a:off x="3482571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2625315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izquierda"/>
          <p:cNvSpPr/>
          <p:nvPr/>
        </p:nvSpPr>
        <p:spPr>
          <a:xfrm>
            <a:off x="3482571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>
            <a:off x="2625315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izquierda"/>
          <p:cNvSpPr/>
          <p:nvPr/>
        </p:nvSpPr>
        <p:spPr>
          <a:xfrm>
            <a:off x="3482571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>
            <a:off x="2625315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izquierda"/>
          <p:cNvSpPr/>
          <p:nvPr/>
        </p:nvSpPr>
        <p:spPr>
          <a:xfrm>
            <a:off x="3482571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>
            <a:off x="2625315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izquierda"/>
          <p:cNvSpPr/>
          <p:nvPr/>
        </p:nvSpPr>
        <p:spPr>
          <a:xfrm>
            <a:off x="3482571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>
            <a:off x="2625315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izquierda"/>
          <p:cNvSpPr/>
          <p:nvPr/>
        </p:nvSpPr>
        <p:spPr>
          <a:xfrm>
            <a:off x="3482571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>
            <a:off x="2625315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lecha curvada hacia la izquierda"/>
          <p:cNvSpPr/>
          <p:nvPr/>
        </p:nvSpPr>
        <p:spPr>
          <a:xfrm>
            <a:off x="3482571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lecha curvada hacia la derecha"/>
          <p:cNvSpPr/>
          <p:nvPr/>
        </p:nvSpPr>
        <p:spPr>
          <a:xfrm>
            <a:off x="2625315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lecha curvada hacia la izquierda"/>
          <p:cNvSpPr/>
          <p:nvPr/>
        </p:nvSpPr>
        <p:spPr>
          <a:xfrm>
            <a:off x="3482571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lecha curvada hacia la derecha"/>
          <p:cNvSpPr/>
          <p:nvPr/>
        </p:nvSpPr>
        <p:spPr>
          <a:xfrm>
            <a:off x="4482703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lecha curvada hacia la izquierda"/>
          <p:cNvSpPr/>
          <p:nvPr/>
        </p:nvSpPr>
        <p:spPr>
          <a:xfrm>
            <a:off x="5339959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lecha curvada hacia la derecha"/>
          <p:cNvSpPr/>
          <p:nvPr/>
        </p:nvSpPr>
        <p:spPr>
          <a:xfrm>
            <a:off x="4482703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lecha curvada hacia la izquierda"/>
          <p:cNvSpPr/>
          <p:nvPr/>
        </p:nvSpPr>
        <p:spPr>
          <a:xfrm>
            <a:off x="5339959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lecha curvada hacia la derecha"/>
          <p:cNvSpPr/>
          <p:nvPr/>
        </p:nvSpPr>
        <p:spPr>
          <a:xfrm>
            <a:off x="4482703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lecha curvada hacia la izquierda"/>
          <p:cNvSpPr/>
          <p:nvPr/>
        </p:nvSpPr>
        <p:spPr>
          <a:xfrm>
            <a:off x="5339959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lecha curvada hacia la derecha"/>
          <p:cNvSpPr/>
          <p:nvPr/>
        </p:nvSpPr>
        <p:spPr>
          <a:xfrm>
            <a:off x="4482703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lecha curvada hacia la izquierda"/>
          <p:cNvSpPr/>
          <p:nvPr/>
        </p:nvSpPr>
        <p:spPr>
          <a:xfrm>
            <a:off x="5339959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lecha curvada hacia la derecha"/>
          <p:cNvSpPr/>
          <p:nvPr/>
        </p:nvSpPr>
        <p:spPr>
          <a:xfrm>
            <a:off x="4482703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lecha curvada hacia la izquierda"/>
          <p:cNvSpPr/>
          <p:nvPr/>
        </p:nvSpPr>
        <p:spPr>
          <a:xfrm>
            <a:off x="5339959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lecha curvada hacia la derecha"/>
          <p:cNvSpPr/>
          <p:nvPr/>
        </p:nvSpPr>
        <p:spPr>
          <a:xfrm>
            <a:off x="4482703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lecha curvada hacia la izquierda"/>
          <p:cNvSpPr/>
          <p:nvPr/>
        </p:nvSpPr>
        <p:spPr>
          <a:xfrm>
            <a:off x="5339959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lecha curvada hacia la derecha"/>
          <p:cNvSpPr/>
          <p:nvPr/>
        </p:nvSpPr>
        <p:spPr>
          <a:xfrm>
            <a:off x="4482703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lecha curvada hacia la izquierda"/>
          <p:cNvSpPr/>
          <p:nvPr/>
        </p:nvSpPr>
        <p:spPr>
          <a:xfrm>
            <a:off x="5339959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lecha curvada hacia la derecha"/>
          <p:cNvSpPr/>
          <p:nvPr/>
        </p:nvSpPr>
        <p:spPr>
          <a:xfrm>
            <a:off x="4482703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lecha curvada hacia la izquierda"/>
          <p:cNvSpPr/>
          <p:nvPr/>
        </p:nvSpPr>
        <p:spPr>
          <a:xfrm>
            <a:off x="5339959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-357222" y="0"/>
            <a:ext cx="9858444" cy="842966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V="1">
            <a:off x="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85722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85722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164304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64304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250029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250029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42899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342899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421481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21481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500062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500062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585788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>
            <a:off x="585788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671514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671514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7572396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7572396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3366CC">
                  <a:shade val="67500"/>
                  <a:satMod val="115000"/>
                </a:srgbClr>
              </a:gs>
              <a:gs pos="100000">
                <a:srgbClr val="3366C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 flipV="1">
            <a:off x="3071802" y="-233937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1571604" y="-23393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6072198" y="-233937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572000" y="-23393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3071802" y="337543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0800000">
            <a:off x="1571604" y="337543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6072198" y="337543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0800000">
            <a:off x="4572000" y="337543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071802" y="909071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0800000">
            <a:off x="1571604" y="909071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6072198" y="909071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0800000">
            <a:off x="4572000" y="909071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3071802" y="1480551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0800000">
            <a:off x="1571604" y="1480551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6072198" y="1480551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10800000">
            <a:off x="4572000" y="1480551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3071802" y="2052079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0800000">
            <a:off x="1571604" y="205207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6072198" y="2052079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10800000">
            <a:off x="4572000" y="205207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flipV="1">
            <a:off x="3071802" y="2623559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10800000">
            <a:off x="1571604" y="262355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flipV="1">
            <a:off x="6072198" y="2623559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rot="10800000">
            <a:off x="4572000" y="262355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flipV="1">
            <a:off x="3071802" y="3195087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rot="10800000">
            <a:off x="1571604" y="319508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 flipV="1">
            <a:off x="6072198" y="3195087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rot="10800000">
            <a:off x="4572000" y="319508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 flipV="1">
            <a:off x="3071802" y="3766567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rot="10800000">
            <a:off x="1571604" y="376656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 flipV="1">
            <a:off x="6072198" y="3766567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rot="10800000">
            <a:off x="4572000" y="376656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 flipV="1">
            <a:off x="3071802" y="4409509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rot="10800000">
            <a:off x="1571604" y="440950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 flipV="1">
            <a:off x="6072198" y="4409509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rot="10800000">
            <a:off x="4572000" y="440950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 flipV="1">
            <a:off x="3071802" y="4980989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rot="10800000">
            <a:off x="1571604" y="498098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 flipV="1">
            <a:off x="6072198" y="4980989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rot="10800000">
            <a:off x="4572000" y="498098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 flipV="1">
            <a:off x="3071802" y="5552517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rot="10800000">
            <a:off x="1571604" y="555251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 flipV="1">
            <a:off x="6072198" y="5552517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rot="10800000">
            <a:off x="4572000" y="555251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-357222" y="-428652"/>
            <a:ext cx="9929882" cy="800105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3000"/>
                            </p:stCondLst>
                            <p:childTnLst>
                              <p:par>
                                <p:cTn id="40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85728"/>
            <a:ext cx="6643734" cy="6072268"/>
          </a:xfrm>
          <a:prstGeom prst="donu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928802"/>
            <a:ext cx="3126444" cy="285752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4956733" flipH="1">
            <a:off x="7863795" y="114688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696378" flipH="1">
            <a:off x="7442880" y="186123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956733" flipH="1">
            <a:off x="6942814" y="2432743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956733" flipH="1">
            <a:off x="6442747" y="3004247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56733" flipH="1">
            <a:off x="5942682" y="364718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956733" flipH="1">
            <a:off x="5514054" y="421869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956733" flipH="1">
            <a:off x="4942550" y="493307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4956733" flipH="1">
            <a:off x="4442483" y="5576014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97309" flipH="1">
            <a:off x="81796" y="116611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97309" flipH="1">
            <a:off x="510392" y="195190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97309" flipH="1">
            <a:off x="939019" y="259484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497309" flipH="1">
            <a:off x="1367648" y="323779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97309" flipH="1">
            <a:off x="1796276" y="3880733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97309" flipH="1">
            <a:off x="2224904" y="445223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97309" flipH="1">
            <a:off x="2653532" y="502374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97309" flipH="1">
            <a:off x="3082160" y="566668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428652"/>
            <a:ext cx="10001320" cy="885831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16833592" flipV="1">
            <a:off x="-616098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5698763">
            <a:off x="-659326" y="3931046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833592" flipV="1">
            <a:off x="98282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833592" flipV="1">
            <a:off x="884101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833592" flipV="1">
            <a:off x="1669919" y="1864229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833592" flipV="1">
            <a:off x="2455737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833592" flipV="1">
            <a:off x="3241554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833592" flipV="1">
            <a:off x="4027373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833592" flipV="1">
            <a:off x="4813192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833592" flipV="1">
            <a:off x="5527570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833592" flipV="1">
            <a:off x="6313389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833592" flipV="1">
            <a:off x="702776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833592" flipV="1">
            <a:off x="774214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5698763">
            <a:off x="126492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5698763">
            <a:off x="912309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15698763">
            <a:off x="169812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5698763">
            <a:off x="2483947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5698763">
            <a:off x="3269763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5698763">
            <a:off x="4055581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5698763">
            <a:off x="4841400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5698763">
            <a:off x="562721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5698763">
            <a:off x="641303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5698763">
            <a:off x="712741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5698763">
            <a:off x="7841795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20000">
                <a:schemeClr val="accent6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285776"/>
            <a:ext cx="9858444" cy="714377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efectos,circulos ,png,zoomgraf.blogspot (6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928794" y="642918"/>
            <a:ext cx="5414665" cy="5397254"/>
          </a:xfrm>
          <a:prstGeom prst="rect">
            <a:avLst/>
          </a:prstGeom>
        </p:spPr>
      </p:pic>
      <p:pic>
        <p:nvPicPr>
          <p:cNvPr id="7" name="6 Imagen" descr="efectos,circulos ,png,zoomgraf.blogspot (6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0" y="2285992"/>
            <a:ext cx="2221722" cy="221457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8829936">
            <a:off x="3786722" y="5078999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2000">
                <a:schemeClr val="tx1">
                  <a:alpha val="71000"/>
                </a:schemeClr>
              </a:gs>
              <a:gs pos="50000">
                <a:srgbClr val="3366CC">
                  <a:shade val="67500"/>
                  <a:satMod val="115000"/>
                </a:srgbClr>
              </a:gs>
              <a:gs pos="100000">
                <a:srgbClr val="3366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92515">
            <a:off x="3715617" y="7075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2000">
                <a:schemeClr val="tx1">
                  <a:alpha val="71000"/>
                </a:schemeClr>
              </a:gs>
              <a:gs pos="50000">
                <a:srgbClr val="3366CC">
                  <a:shade val="67500"/>
                  <a:satMod val="115000"/>
                </a:srgbClr>
              </a:gs>
              <a:gs pos="100000">
                <a:srgbClr val="3366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30609">
            <a:off x="1209964" y="2645723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2000">
                <a:schemeClr val="tx1">
                  <a:alpha val="71000"/>
                </a:schemeClr>
              </a:gs>
              <a:gs pos="50000">
                <a:srgbClr val="3366CC">
                  <a:shade val="67500"/>
                  <a:satMod val="115000"/>
                </a:srgbClr>
              </a:gs>
              <a:gs pos="100000">
                <a:srgbClr val="3366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532740">
            <a:off x="6338187" y="255975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2000">
                <a:schemeClr val="tx1">
                  <a:alpha val="71000"/>
                </a:schemeClr>
              </a:gs>
              <a:gs pos="50000">
                <a:srgbClr val="3366CC">
                  <a:shade val="67500"/>
                  <a:satMod val="115000"/>
                </a:srgbClr>
              </a:gs>
              <a:gs pos="100000">
                <a:srgbClr val="3366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44609">
            <a:off x="1990868" y="442024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2000">
                <a:schemeClr val="tx1">
                  <a:alpha val="71000"/>
                </a:schemeClr>
              </a:gs>
              <a:gs pos="50000">
                <a:srgbClr val="3366CC">
                  <a:shade val="67500"/>
                  <a:satMod val="115000"/>
                </a:srgbClr>
              </a:gs>
              <a:gs pos="100000">
                <a:srgbClr val="3366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5610419" y="4336625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2000">
                <a:schemeClr val="tx1">
                  <a:alpha val="71000"/>
                </a:schemeClr>
              </a:gs>
              <a:gs pos="50000">
                <a:srgbClr val="3366CC">
                  <a:shade val="67500"/>
                  <a:satMod val="115000"/>
                </a:srgbClr>
              </a:gs>
              <a:gs pos="100000">
                <a:srgbClr val="3366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65952">
            <a:off x="1908666" y="777643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2000">
                <a:schemeClr val="tx1">
                  <a:alpha val="71000"/>
                </a:schemeClr>
              </a:gs>
              <a:gs pos="50000">
                <a:srgbClr val="3366CC">
                  <a:shade val="67500"/>
                  <a:satMod val="115000"/>
                </a:srgbClr>
              </a:gs>
              <a:gs pos="100000">
                <a:srgbClr val="3366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962183">
            <a:off x="5608145" y="75124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2000">
                <a:schemeClr val="tx1">
                  <a:alpha val="71000"/>
                </a:schemeClr>
              </a:gs>
              <a:gs pos="50000">
                <a:srgbClr val="3366CC">
                  <a:shade val="67500"/>
                  <a:satMod val="115000"/>
                </a:srgbClr>
              </a:gs>
              <a:gs pos="100000">
                <a:srgbClr val="3366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428652"/>
            <a:ext cx="9501222" cy="728665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4500562" y="28575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643174" y="28575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642918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2643174" y="642918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928694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643174" y="928694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1285860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643174" y="1285860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571636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2643174" y="1571636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92880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643174" y="192880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2286016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643174" y="2286016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264318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643174" y="264318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3000396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643174" y="3000396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335756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2643174" y="335756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371475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2643174" y="371475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407194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2643174" y="407194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4429156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2643174" y="4429156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4714884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2643174" y="4714884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5000660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2643174" y="5000660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5357826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2643174" y="5357826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564360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2643174" y="5643602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6000768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2643174" y="6000768"/>
            <a:ext cx="1857388" cy="857232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-357214"/>
            <a:ext cx="9501222" cy="721521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2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48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86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2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90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571612"/>
            <a:ext cx="357158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80" y="1571612"/>
            <a:ext cx="285720" cy="3357586"/>
          </a:xfrm>
          <a:prstGeom prst="rect">
            <a:avLst/>
          </a:prstGeom>
          <a:gradFill flip="none" rotWithShape="1">
            <a:gsLst>
              <a:gs pos="42000">
                <a:srgbClr val="FF0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357222" y="-357214"/>
            <a:ext cx="9501222" cy="721521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00"/>
                            </p:stCondLst>
                            <p:childTnLst>
                              <p:par>
                                <p:cTn id="1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lum bright="-20000" contrast="10000"/>
          </a:blip>
          <a:stretch>
            <a:fillRect/>
          </a:stretch>
        </p:blipFill>
        <p:spPr>
          <a:xfrm>
            <a:off x="1500166" y="357166"/>
            <a:ext cx="6000792" cy="6500834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lum bright="-20000" contrast="10000"/>
          </a:blip>
          <a:stretch>
            <a:fillRect/>
          </a:stretch>
        </p:blipFill>
        <p:spPr>
          <a:xfrm>
            <a:off x="3405214" y="2500306"/>
            <a:ext cx="2033566" cy="220302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-285776"/>
            <a:ext cx="9501222" cy="714377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93B1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lecha curvada hacia la derecha"/>
          <p:cNvSpPr/>
          <p:nvPr/>
        </p:nvSpPr>
        <p:spPr>
          <a:xfrm>
            <a:off x="2625315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izquierda"/>
          <p:cNvSpPr/>
          <p:nvPr/>
        </p:nvSpPr>
        <p:spPr>
          <a:xfrm>
            <a:off x="3482571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2625315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izquierda"/>
          <p:cNvSpPr/>
          <p:nvPr/>
        </p:nvSpPr>
        <p:spPr>
          <a:xfrm>
            <a:off x="3482571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>
            <a:off x="2625315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izquierda"/>
          <p:cNvSpPr/>
          <p:nvPr/>
        </p:nvSpPr>
        <p:spPr>
          <a:xfrm>
            <a:off x="3482571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>
            <a:off x="2625315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izquierda"/>
          <p:cNvSpPr/>
          <p:nvPr/>
        </p:nvSpPr>
        <p:spPr>
          <a:xfrm>
            <a:off x="3482571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>
            <a:off x="2625315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izquierda"/>
          <p:cNvSpPr/>
          <p:nvPr/>
        </p:nvSpPr>
        <p:spPr>
          <a:xfrm>
            <a:off x="3482571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>
            <a:off x="2625315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izquierda"/>
          <p:cNvSpPr/>
          <p:nvPr/>
        </p:nvSpPr>
        <p:spPr>
          <a:xfrm>
            <a:off x="3482571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>
            <a:off x="2625315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lecha curvada hacia la izquierda"/>
          <p:cNvSpPr/>
          <p:nvPr/>
        </p:nvSpPr>
        <p:spPr>
          <a:xfrm>
            <a:off x="3482571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lecha curvada hacia la derecha"/>
          <p:cNvSpPr/>
          <p:nvPr/>
        </p:nvSpPr>
        <p:spPr>
          <a:xfrm>
            <a:off x="2625315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lecha curvada hacia la izquierda"/>
          <p:cNvSpPr/>
          <p:nvPr/>
        </p:nvSpPr>
        <p:spPr>
          <a:xfrm>
            <a:off x="3482571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lecha curvada hacia la derecha"/>
          <p:cNvSpPr/>
          <p:nvPr/>
        </p:nvSpPr>
        <p:spPr>
          <a:xfrm>
            <a:off x="4482703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lecha curvada hacia la izquierda"/>
          <p:cNvSpPr/>
          <p:nvPr/>
        </p:nvSpPr>
        <p:spPr>
          <a:xfrm>
            <a:off x="5339959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lecha curvada hacia la derecha"/>
          <p:cNvSpPr/>
          <p:nvPr/>
        </p:nvSpPr>
        <p:spPr>
          <a:xfrm>
            <a:off x="4482703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lecha curvada hacia la izquierda"/>
          <p:cNvSpPr/>
          <p:nvPr/>
        </p:nvSpPr>
        <p:spPr>
          <a:xfrm>
            <a:off x="5339959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lecha curvada hacia la derecha"/>
          <p:cNvSpPr/>
          <p:nvPr/>
        </p:nvSpPr>
        <p:spPr>
          <a:xfrm>
            <a:off x="4482703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lecha curvada hacia la izquierda"/>
          <p:cNvSpPr/>
          <p:nvPr/>
        </p:nvSpPr>
        <p:spPr>
          <a:xfrm>
            <a:off x="5339959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lecha curvada hacia la derecha"/>
          <p:cNvSpPr/>
          <p:nvPr/>
        </p:nvSpPr>
        <p:spPr>
          <a:xfrm>
            <a:off x="4482703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lecha curvada hacia la izquierda"/>
          <p:cNvSpPr/>
          <p:nvPr/>
        </p:nvSpPr>
        <p:spPr>
          <a:xfrm>
            <a:off x="5339959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lecha curvada hacia la derecha"/>
          <p:cNvSpPr/>
          <p:nvPr/>
        </p:nvSpPr>
        <p:spPr>
          <a:xfrm>
            <a:off x="4482703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lecha curvada hacia la izquierda"/>
          <p:cNvSpPr/>
          <p:nvPr/>
        </p:nvSpPr>
        <p:spPr>
          <a:xfrm>
            <a:off x="5339959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lecha curvada hacia la derecha"/>
          <p:cNvSpPr/>
          <p:nvPr/>
        </p:nvSpPr>
        <p:spPr>
          <a:xfrm>
            <a:off x="4482703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lecha curvada hacia la izquierda"/>
          <p:cNvSpPr/>
          <p:nvPr/>
        </p:nvSpPr>
        <p:spPr>
          <a:xfrm>
            <a:off x="5339959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lecha curvada hacia la derecha"/>
          <p:cNvSpPr/>
          <p:nvPr/>
        </p:nvSpPr>
        <p:spPr>
          <a:xfrm>
            <a:off x="4482703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lecha curvada hacia la izquierda"/>
          <p:cNvSpPr/>
          <p:nvPr/>
        </p:nvSpPr>
        <p:spPr>
          <a:xfrm>
            <a:off x="5339959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lecha curvada hacia la derecha"/>
          <p:cNvSpPr/>
          <p:nvPr/>
        </p:nvSpPr>
        <p:spPr>
          <a:xfrm>
            <a:off x="4482703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lecha curvada hacia la izquierda"/>
          <p:cNvSpPr/>
          <p:nvPr/>
        </p:nvSpPr>
        <p:spPr>
          <a:xfrm>
            <a:off x="5339959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357222" y="0"/>
            <a:ext cx="9858444" cy="828678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5" grpId="4" animBg="1"/>
      <p:bldP spid="5" grpId="5" animBg="1"/>
      <p:bldP spid="6" grpId="0" animBg="1"/>
      <p:bldP spid="6" grpId="2" animBg="1"/>
      <p:bldP spid="6" grpId="3" animBg="1"/>
      <p:bldP spid="6" grpId="4" animBg="1"/>
      <p:bldP spid="6" grpId="5" animBg="1"/>
      <p:bldP spid="7" grpId="0" animBg="1"/>
      <p:bldP spid="7" grpId="2" animBg="1"/>
      <p:bldP spid="7" grpId="3" animBg="1"/>
      <p:bldP spid="7" grpId="4" animBg="1"/>
      <p:bldP spid="7" grpId="5" animBg="1"/>
      <p:bldP spid="8" grpId="0" animBg="1"/>
      <p:bldP spid="8" grpId="2" animBg="1"/>
      <p:bldP spid="8" grpId="3" animBg="1"/>
      <p:bldP spid="8" grpId="4" animBg="1"/>
      <p:bldP spid="8" grpId="5" animBg="1"/>
      <p:bldP spid="9" grpId="0" animBg="1"/>
      <p:bldP spid="9" grpId="2" animBg="1"/>
      <p:bldP spid="9" grpId="3" animBg="1"/>
      <p:bldP spid="9" grpId="4" animBg="1"/>
      <p:bldP spid="9" grpId="5" animBg="1"/>
      <p:bldP spid="10" grpId="0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2" animBg="1"/>
      <p:bldP spid="36" grpId="3" animBg="1"/>
      <p:bldP spid="36" grpId="4" animBg="1"/>
      <p:bldP spid="36" grpId="5" animBg="1"/>
      <p:bldP spid="3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 flipV="1">
            <a:off x="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85722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85722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164304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64304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250029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250029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42899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342899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421481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21481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500062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500062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585788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>
            <a:off x="585788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671514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671514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7572396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7572396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-357214"/>
            <a:ext cx="9858444" cy="721521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 flipV="1">
            <a:off x="3071802" y="-233937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1571604" y="-23393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6072198" y="-233937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572000" y="-23393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3071802" y="337543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0800000">
            <a:off x="1571604" y="337543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6072198" y="337543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0800000">
            <a:off x="4572000" y="337543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071802" y="909071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0800000">
            <a:off x="1571604" y="909071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6072198" y="909071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0800000">
            <a:off x="4572000" y="909071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3071802" y="1480551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0800000">
            <a:off x="1571604" y="1480551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6072198" y="1480551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10800000">
            <a:off x="4572000" y="1480551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3071802" y="2052079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0800000">
            <a:off x="1571604" y="205207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6072198" y="2052079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10800000">
            <a:off x="4572000" y="205207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flipV="1">
            <a:off x="3071802" y="2623559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10800000">
            <a:off x="1571604" y="262355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flipV="1">
            <a:off x="6072198" y="2623559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rot="10800000">
            <a:off x="4572000" y="262355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flipV="1">
            <a:off x="3071802" y="3195087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rot="10800000">
            <a:off x="1571604" y="319508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 flipV="1">
            <a:off x="6072198" y="3195087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rot="10800000">
            <a:off x="4572000" y="319508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 flipV="1">
            <a:off x="3071802" y="3766567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rot="10800000">
            <a:off x="1571604" y="376656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 flipV="1">
            <a:off x="6072198" y="3766567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rot="10800000">
            <a:off x="4572000" y="376656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 flipV="1">
            <a:off x="3071802" y="4409509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rot="10800000">
            <a:off x="1571604" y="440950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 flipV="1">
            <a:off x="6072198" y="4409509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rot="10800000">
            <a:off x="4572000" y="440950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 flipV="1">
            <a:off x="3071802" y="4980989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rot="10800000">
            <a:off x="1571604" y="498098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 flipV="1">
            <a:off x="6072198" y="4980989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rot="10800000">
            <a:off x="4572000" y="4980989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 flipV="1">
            <a:off x="3071802" y="5552517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rot="10800000">
            <a:off x="1571604" y="555251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 flipV="1">
            <a:off x="6072198" y="5552517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rot="10800000">
            <a:off x="4572000" y="5552517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-357222" y="-500090"/>
            <a:ext cx="10001320" cy="800105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3000"/>
                            </p:stCondLst>
                            <p:childTnLst>
                              <p:par>
                                <p:cTn id="40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142976" y="285728"/>
            <a:ext cx="6643734" cy="6072268"/>
          </a:xfrm>
          <a:prstGeom prst="donu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2143116"/>
            <a:ext cx="2735639" cy="250033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-357214"/>
            <a:ext cx="9501222" cy="721521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4956733" flipH="1">
            <a:off x="7863795" y="114688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696378" flipH="1">
            <a:off x="7442880" y="186123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956733" flipH="1">
            <a:off x="6942814" y="2432743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956733" flipH="1">
            <a:off x="6442747" y="3004247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56733" flipH="1">
            <a:off x="5942682" y="364718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956733" flipH="1">
            <a:off x="5514054" y="421869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956733" flipH="1">
            <a:off x="4942550" y="493307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4956733" flipH="1">
            <a:off x="4442483" y="5576014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97309" flipH="1">
            <a:off x="81796" y="116611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97309" flipH="1">
            <a:off x="510392" y="195190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97309" flipH="1">
            <a:off x="939019" y="259484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497309" flipH="1">
            <a:off x="1367648" y="323779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97309" flipH="1">
            <a:off x="1796276" y="3880733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97309" flipH="1">
            <a:off x="2224904" y="445223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97309" flipH="1">
            <a:off x="2653532" y="502374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97309" flipH="1">
            <a:off x="3082160" y="566668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1000">
                <a:schemeClr val="accent3">
                  <a:lumMod val="20000"/>
                  <a:lumOff val="80000"/>
                  <a:alpha val="32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357214"/>
            <a:ext cx="9858444" cy="864399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16833592" flipV="1">
            <a:off x="-616098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5698763">
            <a:off x="-659326" y="3931046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833592" flipV="1">
            <a:off x="98282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833592" flipV="1">
            <a:off x="884101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833592" flipV="1">
            <a:off x="1669919" y="1864229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833592" flipV="1">
            <a:off x="2455737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833592" flipV="1">
            <a:off x="3241554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833592" flipV="1">
            <a:off x="4027373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833592" flipV="1">
            <a:off x="4813192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833592" flipV="1">
            <a:off x="5527570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833592" flipV="1">
            <a:off x="6313389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833592" flipV="1">
            <a:off x="702776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833592" flipV="1">
            <a:off x="774214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5698763">
            <a:off x="126492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5698763">
            <a:off x="912309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15698763">
            <a:off x="169812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5698763">
            <a:off x="2483947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5698763">
            <a:off x="3269763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5698763">
            <a:off x="4055581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5698763">
            <a:off x="4841400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5698763">
            <a:off x="562721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5698763">
            <a:off x="641303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5698763">
            <a:off x="712741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5698763">
            <a:off x="7841795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31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357214"/>
            <a:ext cx="9858444" cy="721521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dina_gor_rose-1331px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142852"/>
            <a:ext cx="6572296" cy="6572296"/>
          </a:xfrm>
          <a:prstGeom prst="donut">
            <a:avLst/>
          </a:prstGeom>
        </p:spPr>
      </p:pic>
      <p:pic>
        <p:nvPicPr>
          <p:cNvPr id="6" name="5 Imagen" descr="dina_gor_rose-1331px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857364"/>
            <a:ext cx="3000396" cy="3000396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-428652"/>
            <a:ext cx="9501222" cy="728665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8829936">
            <a:off x="3786722" y="5078999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92515">
            <a:off x="3715617" y="7075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30609">
            <a:off x="1209964" y="2645723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532740">
            <a:off x="6338187" y="255975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44609">
            <a:off x="1990868" y="442024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5610419" y="4336625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65952">
            <a:off x="1908666" y="777643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962183">
            <a:off x="5608145" y="75124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4500562" y="28575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643174" y="28575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642918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2643174" y="642918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928694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643174" y="928694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1285860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643174" y="1285860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571636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2643174" y="1571636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92880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643174" y="192880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2286016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643174" y="2286016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264318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643174" y="264318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3000396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643174" y="3000396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335756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2643174" y="335756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371475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2643174" y="371475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407194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2643174" y="407194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4429156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2643174" y="4429156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4714884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2643174" y="4714884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5000660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2643174" y="5000660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5357826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2643174" y="5357826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564360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2643174" y="5643602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6000768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2643174" y="6000768"/>
            <a:ext cx="1857388" cy="857232"/>
          </a:xfrm>
          <a:prstGeom prst="rtTriangle">
            <a:avLst/>
          </a:prstGeom>
          <a:gradFill flip="none" rotWithShape="1">
            <a:gsLst>
              <a:gs pos="5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-285776"/>
            <a:ext cx="9501222" cy="714377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2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48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86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2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9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80" y="1571612"/>
            <a:ext cx="285720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714412" y="0"/>
            <a:ext cx="10287072" cy="785815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00"/>
                            </p:stCondLst>
                            <p:childTnLst>
                              <p:par>
                                <p:cTn id="1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attern-160508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</p:spPr>
      </p:pic>
      <p:pic>
        <p:nvPicPr>
          <p:cNvPr id="6" name="5 Imagen" descr="pattern-160508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38464" y="1928802"/>
            <a:ext cx="2724144" cy="2724144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93B1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lecha curvada hacia la derecha"/>
          <p:cNvSpPr/>
          <p:nvPr/>
        </p:nvSpPr>
        <p:spPr>
          <a:xfrm>
            <a:off x="2625315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izquierda"/>
          <p:cNvSpPr/>
          <p:nvPr/>
        </p:nvSpPr>
        <p:spPr>
          <a:xfrm>
            <a:off x="3482571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2625315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izquierda"/>
          <p:cNvSpPr/>
          <p:nvPr/>
        </p:nvSpPr>
        <p:spPr>
          <a:xfrm>
            <a:off x="3482571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>
            <a:off x="2625315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izquierda"/>
          <p:cNvSpPr/>
          <p:nvPr/>
        </p:nvSpPr>
        <p:spPr>
          <a:xfrm>
            <a:off x="3482571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>
            <a:off x="2625315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izquierda"/>
          <p:cNvSpPr/>
          <p:nvPr/>
        </p:nvSpPr>
        <p:spPr>
          <a:xfrm>
            <a:off x="3482571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>
            <a:off x="2625315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izquierda"/>
          <p:cNvSpPr/>
          <p:nvPr/>
        </p:nvSpPr>
        <p:spPr>
          <a:xfrm>
            <a:off x="3482571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>
            <a:off x="2625315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izquierda"/>
          <p:cNvSpPr/>
          <p:nvPr/>
        </p:nvSpPr>
        <p:spPr>
          <a:xfrm>
            <a:off x="3482571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>
            <a:off x="2625315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lecha curvada hacia la izquierda"/>
          <p:cNvSpPr/>
          <p:nvPr/>
        </p:nvSpPr>
        <p:spPr>
          <a:xfrm>
            <a:off x="3482571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lecha curvada hacia la derecha"/>
          <p:cNvSpPr/>
          <p:nvPr/>
        </p:nvSpPr>
        <p:spPr>
          <a:xfrm>
            <a:off x="2625315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lecha curvada hacia la izquierda"/>
          <p:cNvSpPr/>
          <p:nvPr/>
        </p:nvSpPr>
        <p:spPr>
          <a:xfrm>
            <a:off x="3482571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lecha curvada hacia la derecha"/>
          <p:cNvSpPr/>
          <p:nvPr/>
        </p:nvSpPr>
        <p:spPr>
          <a:xfrm>
            <a:off x="4482703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lecha curvada hacia la izquierda"/>
          <p:cNvSpPr/>
          <p:nvPr/>
        </p:nvSpPr>
        <p:spPr>
          <a:xfrm>
            <a:off x="5339959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lecha curvada hacia la derecha"/>
          <p:cNvSpPr/>
          <p:nvPr/>
        </p:nvSpPr>
        <p:spPr>
          <a:xfrm>
            <a:off x="4482703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lecha curvada hacia la izquierda"/>
          <p:cNvSpPr/>
          <p:nvPr/>
        </p:nvSpPr>
        <p:spPr>
          <a:xfrm>
            <a:off x="5339959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lecha curvada hacia la derecha"/>
          <p:cNvSpPr/>
          <p:nvPr/>
        </p:nvSpPr>
        <p:spPr>
          <a:xfrm>
            <a:off x="4482703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lecha curvada hacia la izquierda"/>
          <p:cNvSpPr/>
          <p:nvPr/>
        </p:nvSpPr>
        <p:spPr>
          <a:xfrm>
            <a:off x="5339959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lecha curvada hacia la derecha"/>
          <p:cNvSpPr/>
          <p:nvPr/>
        </p:nvSpPr>
        <p:spPr>
          <a:xfrm>
            <a:off x="4482703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lecha curvada hacia la izquierda"/>
          <p:cNvSpPr/>
          <p:nvPr/>
        </p:nvSpPr>
        <p:spPr>
          <a:xfrm>
            <a:off x="5339959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lecha curvada hacia la derecha"/>
          <p:cNvSpPr/>
          <p:nvPr/>
        </p:nvSpPr>
        <p:spPr>
          <a:xfrm>
            <a:off x="4482703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lecha curvada hacia la izquierda"/>
          <p:cNvSpPr/>
          <p:nvPr/>
        </p:nvSpPr>
        <p:spPr>
          <a:xfrm>
            <a:off x="5339959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lecha curvada hacia la derecha"/>
          <p:cNvSpPr/>
          <p:nvPr/>
        </p:nvSpPr>
        <p:spPr>
          <a:xfrm>
            <a:off x="4482703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lecha curvada hacia la izquierda"/>
          <p:cNvSpPr/>
          <p:nvPr/>
        </p:nvSpPr>
        <p:spPr>
          <a:xfrm>
            <a:off x="5339959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lecha curvada hacia la derecha"/>
          <p:cNvSpPr/>
          <p:nvPr/>
        </p:nvSpPr>
        <p:spPr>
          <a:xfrm>
            <a:off x="4482703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lecha curvada hacia la izquierda"/>
          <p:cNvSpPr/>
          <p:nvPr/>
        </p:nvSpPr>
        <p:spPr>
          <a:xfrm>
            <a:off x="5339959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lecha curvada hacia la derecha"/>
          <p:cNvSpPr/>
          <p:nvPr/>
        </p:nvSpPr>
        <p:spPr>
          <a:xfrm>
            <a:off x="4482703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lecha curvada hacia la izquierda"/>
          <p:cNvSpPr/>
          <p:nvPr/>
        </p:nvSpPr>
        <p:spPr>
          <a:xfrm>
            <a:off x="5339959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357222" y="0"/>
            <a:ext cx="10001320" cy="842966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000"/>
                            </p:stCondLst>
                            <p:childTnLst>
                              <p:par>
                                <p:cTn id="26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5" grpId="4" animBg="1"/>
      <p:bldP spid="6" grpId="0" animBg="1"/>
      <p:bldP spid="6" grpId="2" animBg="1"/>
      <p:bldP spid="6" grpId="3" animBg="1"/>
      <p:bldP spid="6" grpId="4" animBg="1"/>
      <p:bldP spid="7" grpId="0" animBg="1"/>
      <p:bldP spid="7" grpId="2" animBg="1"/>
      <p:bldP spid="7" grpId="3" animBg="1"/>
      <p:bldP spid="7" grpId="4" animBg="1"/>
      <p:bldP spid="8" grpId="0" animBg="1"/>
      <p:bldP spid="8" grpId="2" animBg="1"/>
      <p:bldP spid="8" grpId="3" animBg="1"/>
      <p:bldP spid="8" grpId="4" animBg="1"/>
      <p:bldP spid="9" grpId="0" animBg="1"/>
      <p:bldP spid="9" grpId="2" animBg="1"/>
      <p:bldP spid="9" grpId="3" animBg="1"/>
      <p:bldP spid="9" grpId="4" animBg="1"/>
      <p:bldP spid="10" grpId="0" animBg="1"/>
      <p:bldP spid="10" grpId="2" animBg="1"/>
      <p:bldP spid="10" grpId="3" animBg="1"/>
      <p:bldP spid="10" grpId="4" animBg="1"/>
      <p:bldP spid="11" grpId="0" animBg="1"/>
      <p:bldP spid="11" grpId="2" animBg="1"/>
      <p:bldP spid="11" grpId="3" animBg="1"/>
      <p:bldP spid="11" grpId="4" animBg="1"/>
      <p:bldP spid="12" grpId="0" animBg="1"/>
      <p:bldP spid="12" grpId="2" animBg="1"/>
      <p:bldP spid="12" grpId="3" animBg="1"/>
      <p:bldP spid="12" grpId="4" animBg="1"/>
      <p:bldP spid="13" grpId="0" animBg="1"/>
      <p:bldP spid="13" grpId="2" animBg="1"/>
      <p:bldP spid="13" grpId="3" animBg="1"/>
      <p:bldP spid="13" grpId="4" animBg="1"/>
      <p:bldP spid="14" grpId="0" animBg="1"/>
      <p:bldP spid="14" grpId="2" animBg="1"/>
      <p:bldP spid="14" grpId="3" animBg="1"/>
      <p:bldP spid="14" grpId="4" animBg="1"/>
      <p:bldP spid="15" grpId="0" animBg="1"/>
      <p:bldP spid="15" grpId="2" animBg="1"/>
      <p:bldP spid="15" grpId="3" animBg="1"/>
      <p:bldP spid="15" grpId="4" animBg="1"/>
      <p:bldP spid="16" grpId="0" animBg="1"/>
      <p:bldP spid="16" grpId="2" animBg="1"/>
      <p:bldP spid="16" grpId="3" animBg="1"/>
      <p:bldP spid="16" grpId="4" animBg="1"/>
      <p:bldP spid="17" grpId="0" animBg="1"/>
      <p:bldP spid="17" grpId="2" animBg="1"/>
      <p:bldP spid="17" grpId="3" animBg="1"/>
      <p:bldP spid="17" grpId="4" animBg="1"/>
      <p:bldP spid="18" grpId="0" animBg="1"/>
      <p:bldP spid="18" grpId="2" animBg="1"/>
      <p:bldP spid="18" grpId="3" animBg="1"/>
      <p:bldP spid="18" grpId="4" animBg="1"/>
      <p:bldP spid="19" grpId="0" animBg="1"/>
      <p:bldP spid="19" grpId="2" animBg="1"/>
      <p:bldP spid="19" grpId="3" animBg="1"/>
      <p:bldP spid="19" grpId="4" animBg="1"/>
      <p:bldP spid="20" grpId="0" animBg="1"/>
      <p:bldP spid="20" grpId="2" animBg="1"/>
      <p:bldP spid="20" grpId="3" animBg="1"/>
      <p:bldP spid="20" grpId="4" animBg="1"/>
      <p:bldP spid="21" grpId="0" animBg="1"/>
      <p:bldP spid="21" grpId="2" animBg="1"/>
      <p:bldP spid="21" grpId="3" animBg="1"/>
      <p:bldP spid="21" grpId="4" animBg="1"/>
      <p:bldP spid="22" grpId="0" animBg="1"/>
      <p:bldP spid="22" grpId="2" animBg="1"/>
      <p:bldP spid="22" grpId="3" animBg="1"/>
      <p:bldP spid="22" grpId="4" animBg="1"/>
      <p:bldP spid="23" grpId="0" animBg="1"/>
      <p:bldP spid="23" grpId="2" animBg="1"/>
      <p:bldP spid="23" grpId="3" animBg="1"/>
      <p:bldP spid="23" grpId="4" animBg="1"/>
      <p:bldP spid="24" grpId="0" animBg="1"/>
      <p:bldP spid="24" grpId="2" animBg="1"/>
      <p:bldP spid="24" grpId="3" animBg="1"/>
      <p:bldP spid="24" grpId="4" animBg="1"/>
      <p:bldP spid="25" grpId="0" animBg="1"/>
      <p:bldP spid="25" grpId="2" animBg="1"/>
      <p:bldP spid="25" grpId="3" animBg="1"/>
      <p:bldP spid="25" grpId="4" animBg="1"/>
      <p:bldP spid="26" grpId="0" animBg="1"/>
      <p:bldP spid="26" grpId="2" animBg="1"/>
      <p:bldP spid="26" grpId="3" animBg="1"/>
      <p:bldP spid="26" grpId="4" animBg="1"/>
      <p:bldP spid="27" grpId="0" animBg="1"/>
      <p:bldP spid="27" grpId="2" animBg="1"/>
      <p:bldP spid="27" grpId="3" animBg="1"/>
      <p:bldP spid="27" grpId="4" animBg="1"/>
      <p:bldP spid="28" grpId="0" animBg="1"/>
      <p:bldP spid="28" grpId="2" animBg="1"/>
      <p:bldP spid="28" grpId="3" animBg="1"/>
      <p:bldP spid="28" grpId="4" animBg="1"/>
      <p:bldP spid="29" grpId="0" animBg="1"/>
      <p:bldP spid="29" grpId="2" animBg="1"/>
      <p:bldP spid="29" grpId="3" animBg="1"/>
      <p:bldP spid="29" grpId="4" animBg="1"/>
      <p:bldP spid="30" grpId="0" animBg="1"/>
      <p:bldP spid="30" grpId="2" animBg="1"/>
      <p:bldP spid="30" grpId="3" animBg="1"/>
      <p:bldP spid="30" grpId="4" animBg="1"/>
      <p:bldP spid="31" grpId="0" animBg="1"/>
      <p:bldP spid="31" grpId="2" animBg="1"/>
      <p:bldP spid="31" grpId="3" animBg="1"/>
      <p:bldP spid="31" grpId="4" animBg="1"/>
      <p:bldP spid="32" grpId="0" animBg="1"/>
      <p:bldP spid="32" grpId="2" animBg="1"/>
      <p:bldP spid="32" grpId="3" animBg="1"/>
      <p:bldP spid="32" grpId="4" animBg="1"/>
      <p:bldP spid="33" grpId="0" animBg="1"/>
      <p:bldP spid="33" grpId="2" animBg="1"/>
      <p:bldP spid="33" grpId="3" animBg="1"/>
      <p:bldP spid="33" grpId="4" animBg="1"/>
      <p:bldP spid="34" grpId="0" animBg="1"/>
      <p:bldP spid="34" grpId="2" animBg="1"/>
      <p:bldP spid="34" grpId="3" animBg="1"/>
      <p:bldP spid="34" grpId="4" animBg="1"/>
      <p:bldP spid="35" grpId="0" animBg="1"/>
      <p:bldP spid="35" grpId="2" animBg="1"/>
      <p:bldP spid="35" grpId="3" animBg="1"/>
      <p:bldP spid="35" grpId="4" animBg="1"/>
      <p:bldP spid="36" grpId="0" animBg="1"/>
      <p:bldP spid="36" grpId="2" animBg="1"/>
      <p:bldP spid="36" grpId="3" animBg="1"/>
      <p:bldP spid="36" grpId="4" animBg="1"/>
      <p:bldP spid="3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 flipV="1">
            <a:off x="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85722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85722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164304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64304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250029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250029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42899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342899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421481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21481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500062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500062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585788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>
            <a:off x="585788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671514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671514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7572396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7572396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 flipV="1">
            <a:off x="3071802" y="0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1571604" y="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6072198" y="0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572000" y="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3071802" y="571480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0800000">
            <a:off x="1571604" y="57148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6072198" y="571480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0800000">
            <a:off x="4572000" y="57148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071802" y="1143008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0800000">
            <a:off x="1571604" y="114300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6072198" y="1143008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0800000">
            <a:off x="4572000" y="114300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3071802" y="1714488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0800000">
            <a:off x="1571604" y="171448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6072198" y="1714488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10800000">
            <a:off x="4572000" y="171448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3071802" y="228601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0800000">
            <a:off x="1571604" y="228601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6072198" y="228601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10800000">
            <a:off x="4572000" y="228601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flipV="1">
            <a:off x="3071802" y="285749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10800000">
            <a:off x="1571604" y="285749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flipV="1">
            <a:off x="6072198" y="285749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rot="10800000">
            <a:off x="4572000" y="285749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flipV="1">
            <a:off x="3071802" y="342902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rot="10800000">
            <a:off x="1571604" y="342902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 flipV="1">
            <a:off x="6072198" y="342902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rot="10800000">
            <a:off x="4572000" y="342902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 flipV="1">
            <a:off x="3071802" y="400050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rot="10800000">
            <a:off x="1571604" y="400050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 flipV="1">
            <a:off x="6072198" y="400050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rot="10800000">
            <a:off x="4572000" y="400050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 flipV="1">
            <a:off x="3071802" y="464344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rot="10800000">
            <a:off x="1571604" y="464344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 flipV="1">
            <a:off x="6072198" y="464344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rot="10800000">
            <a:off x="4572000" y="464344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 flipV="1">
            <a:off x="3071802" y="521492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rot="10800000">
            <a:off x="1571604" y="521492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 flipV="1">
            <a:off x="6072198" y="521492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rot="10800000">
            <a:off x="4572000" y="521492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 flipV="1">
            <a:off x="3071802" y="578645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rot="10800000">
            <a:off x="1571604" y="578645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 flipV="1">
            <a:off x="6072198" y="578645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rot="10800000">
            <a:off x="4572000" y="578645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-357222" y="0"/>
            <a:ext cx="9501222" cy="757240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3000"/>
                            </p:stCondLst>
                            <p:childTnLst>
                              <p:par>
                                <p:cTn id="40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142976" y="285728"/>
            <a:ext cx="6643734" cy="6072268"/>
          </a:xfrm>
          <a:prstGeom prst="donu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2928926" y="1928802"/>
            <a:ext cx="3126444" cy="285752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-285776"/>
            <a:ext cx="9501222" cy="714377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93B1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Lágrima"/>
          <p:cNvSpPr/>
          <p:nvPr/>
        </p:nvSpPr>
        <p:spPr>
          <a:xfrm rot="4956733" flipH="1">
            <a:off x="7863793" y="114688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696378" flipH="1">
            <a:off x="7442878" y="186123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56733" flipH="1">
            <a:off x="6942812" y="2432743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956733" flipH="1">
            <a:off x="6442745" y="3004247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956733" flipH="1">
            <a:off x="5942680" y="364718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4956733" flipH="1">
            <a:off x="5514052" y="421869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956733" flipH="1">
            <a:off x="4942548" y="493307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956733" flipH="1">
            <a:off x="4442481" y="5576014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97309" flipH="1">
            <a:off x="81794" y="116611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497309" flipH="1">
            <a:off x="510390" y="195190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97309" flipH="1">
            <a:off x="939017" y="259484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97309" flipH="1">
            <a:off x="1367646" y="323779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97309" flipH="1">
            <a:off x="1796274" y="3880733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97309" flipH="1">
            <a:off x="2224902" y="445223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97309" flipH="1">
            <a:off x="2653530" y="502374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97309" flipH="1">
            <a:off x="3082158" y="566668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0000">
                <a:srgbClr val="593B1D">
                  <a:alpha val="76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-357214"/>
            <a:ext cx="9858444" cy="885831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16833592" flipV="1">
            <a:off x="-616098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5698763">
            <a:off x="-659326" y="3931046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833592" flipV="1">
            <a:off x="98282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833592" flipV="1">
            <a:off x="884101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833592" flipV="1">
            <a:off x="1669919" y="1864229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833592" flipV="1">
            <a:off x="2455737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833592" flipV="1">
            <a:off x="3241554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833592" flipV="1">
            <a:off x="4027373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833592" flipV="1">
            <a:off x="4813192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833592" flipV="1">
            <a:off x="5527570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833592" flipV="1">
            <a:off x="6313389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833592" flipV="1">
            <a:off x="702776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833592" flipV="1">
            <a:off x="774214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5698763">
            <a:off x="126492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5698763">
            <a:off x="912309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15698763">
            <a:off x="169812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5698763">
            <a:off x="2483947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5698763">
            <a:off x="3269763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5698763">
            <a:off x="4055581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5698763">
            <a:off x="4841400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5698763">
            <a:off x="562721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5698763">
            <a:off x="641303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5698763">
            <a:off x="712741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5698763">
            <a:off x="7841795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0"/>
            <a:ext cx="9787006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pattern-16050GHJ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142976" y="0"/>
            <a:ext cx="6858000" cy="6858000"/>
          </a:xfrm>
          <a:prstGeom prst="donut">
            <a:avLst/>
          </a:prstGeom>
        </p:spPr>
      </p:pic>
      <p:pic>
        <p:nvPicPr>
          <p:cNvPr id="7" name="6 Imagen" descr="pattern-16050GHJ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928926" y="1857364"/>
            <a:ext cx="3152772" cy="3152772"/>
          </a:xfrm>
          <a:prstGeom prst="donu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5" name="4 Imagen" descr="dina_gor_rose-1331px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285852" y="142852"/>
            <a:ext cx="6572296" cy="6572296"/>
          </a:xfrm>
          <a:prstGeom prst="donut">
            <a:avLst/>
          </a:prstGeom>
        </p:spPr>
      </p:pic>
      <p:pic>
        <p:nvPicPr>
          <p:cNvPr id="6" name="5 Imagen" descr="dina_gor_rose-1331px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1857364"/>
            <a:ext cx="3000396" cy="3000396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29936">
            <a:off x="3786722" y="5078999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92515">
            <a:off x="3715617" y="7075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30609">
            <a:off x="1209964" y="2645723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532740">
            <a:off x="6338187" y="255975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44609">
            <a:off x="1990868" y="442024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5610419" y="4336625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65952">
            <a:off x="1908666" y="777643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962183">
            <a:off x="5608145" y="75124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51000">
                <a:srgbClr val="FFC000">
                  <a:alpha val="58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643174" y="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357166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2643174" y="357166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64294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643174" y="64294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10001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643174" y="10001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28588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2643174" y="128588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64305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643174" y="164305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200026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643174" y="200026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235743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643174" y="235743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271464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643174" y="271464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307181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2643174" y="307181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342900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2643174" y="342900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378619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2643174" y="378619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414340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2643174" y="414340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442913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2643174" y="442913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47149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2643174" y="47149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507207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2643174" y="507207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550070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2643174" y="550070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600076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2643174" y="600076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2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48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86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2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90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571612"/>
            <a:ext cx="357158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80" y="1571612"/>
            <a:ext cx="285720" cy="3357586"/>
          </a:xfrm>
          <a:prstGeom prst="rect">
            <a:avLst/>
          </a:prstGeom>
          <a:gradFill flip="none" rotWithShape="1">
            <a:gsLst>
              <a:gs pos="46000">
                <a:srgbClr val="663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00"/>
                            </p:stCondLst>
                            <p:childTnLst>
                              <p:par>
                                <p:cTn id="1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ttern-160508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</p:spPr>
      </p:pic>
      <p:pic>
        <p:nvPicPr>
          <p:cNvPr id="6" name="5 Imagen" descr="pattern-160508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238464" y="1928802"/>
            <a:ext cx="2724144" cy="2724144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50000"/>
              <a:lumOff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2625315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izquierda"/>
          <p:cNvSpPr/>
          <p:nvPr/>
        </p:nvSpPr>
        <p:spPr>
          <a:xfrm>
            <a:off x="3482571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2625315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izquierda"/>
          <p:cNvSpPr/>
          <p:nvPr/>
        </p:nvSpPr>
        <p:spPr>
          <a:xfrm>
            <a:off x="3482571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>
            <a:off x="2625315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izquierda"/>
          <p:cNvSpPr/>
          <p:nvPr/>
        </p:nvSpPr>
        <p:spPr>
          <a:xfrm>
            <a:off x="3482571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>
            <a:off x="2625315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izquierda"/>
          <p:cNvSpPr/>
          <p:nvPr/>
        </p:nvSpPr>
        <p:spPr>
          <a:xfrm>
            <a:off x="3482571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>
            <a:off x="2625315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izquierda"/>
          <p:cNvSpPr/>
          <p:nvPr/>
        </p:nvSpPr>
        <p:spPr>
          <a:xfrm>
            <a:off x="3482571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>
            <a:off x="2625315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izquierda"/>
          <p:cNvSpPr/>
          <p:nvPr/>
        </p:nvSpPr>
        <p:spPr>
          <a:xfrm>
            <a:off x="3482571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>
            <a:off x="2625315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lecha curvada hacia la izquierda"/>
          <p:cNvSpPr/>
          <p:nvPr/>
        </p:nvSpPr>
        <p:spPr>
          <a:xfrm>
            <a:off x="3482571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lecha curvada hacia la derecha"/>
          <p:cNvSpPr/>
          <p:nvPr/>
        </p:nvSpPr>
        <p:spPr>
          <a:xfrm>
            <a:off x="2625315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lecha curvada hacia la izquierda"/>
          <p:cNvSpPr/>
          <p:nvPr/>
        </p:nvSpPr>
        <p:spPr>
          <a:xfrm>
            <a:off x="3482571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lecha curvada hacia la derecha"/>
          <p:cNvSpPr/>
          <p:nvPr/>
        </p:nvSpPr>
        <p:spPr>
          <a:xfrm>
            <a:off x="4482703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lecha curvada hacia la izquierda"/>
          <p:cNvSpPr/>
          <p:nvPr/>
        </p:nvSpPr>
        <p:spPr>
          <a:xfrm>
            <a:off x="5339959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lecha curvada hacia la derecha"/>
          <p:cNvSpPr/>
          <p:nvPr/>
        </p:nvSpPr>
        <p:spPr>
          <a:xfrm>
            <a:off x="4482703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lecha curvada hacia la izquierda"/>
          <p:cNvSpPr/>
          <p:nvPr/>
        </p:nvSpPr>
        <p:spPr>
          <a:xfrm>
            <a:off x="5339959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lecha curvada hacia la derecha"/>
          <p:cNvSpPr/>
          <p:nvPr/>
        </p:nvSpPr>
        <p:spPr>
          <a:xfrm>
            <a:off x="4482703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lecha curvada hacia la izquierda"/>
          <p:cNvSpPr/>
          <p:nvPr/>
        </p:nvSpPr>
        <p:spPr>
          <a:xfrm>
            <a:off x="5339959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lecha curvada hacia la derecha"/>
          <p:cNvSpPr/>
          <p:nvPr/>
        </p:nvSpPr>
        <p:spPr>
          <a:xfrm>
            <a:off x="4482703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lecha curvada hacia la izquierda"/>
          <p:cNvSpPr/>
          <p:nvPr/>
        </p:nvSpPr>
        <p:spPr>
          <a:xfrm>
            <a:off x="5339959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lecha curvada hacia la derecha"/>
          <p:cNvSpPr/>
          <p:nvPr/>
        </p:nvSpPr>
        <p:spPr>
          <a:xfrm>
            <a:off x="4482703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lecha curvada hacia la izquierda"/>
          <p:cNvSpPr/>
          <p:nvPr/>
        </p:nvSpPr>
        <p:spPr>
          <a:xfrm>
            <a:off x="5339959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lecha curvada hacia la derecha"/>
          <p:cNvSpPr/>
          <p:nvPr/>
        </p:nvSpPr>
        <p:spPr>
          <a:xfrm>
            <a:off x="4482703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lecha curvada hacia la izquierda"/>
          <p:cNvSpPr/>
          <p:nvPr/>
        </p:nvSpPr>
        <p:spPr>
          <a:xfrm>
            <a:off x="5339959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lecha curvada hacia la derecha"/>
          <p:cNvSpPr/>
          <p:nvPr/>
        </p:nvSpPr>
        <p:spPr>
          <a:xfrm>
            <a:off x="4482703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lecha curvada hacia la izquierda"/>
          <p:cNvSpPr/>
          <p:nvPr/>
        </p:nvSpPr>
        <p:spPr>
          <a:xfrm>
            <a:off x="5339959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lecha curvada hacia la derecha"/>
          <p:cNvSpPr/>
          <p:nvPr/>
        </p:nvSpPr>
        <p:spPr>
          <a:xfrm>
            <a:off x="4482703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lecha curvada hacia la izquierda"/>
          <p:cNvSpPr/>
          <p:nvPr/>
        </p:nvSpPr>
        <p:spPr>
          <a:xfrm>
            <a:off x="5339959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357222" y="0"/>
            <a:ext cx="9787006" cy="828678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000"/>
                            </p:stCondLst>
                            <p:childTnLst>
                              <p:par>
                                <p:cTn id="2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gradFill>
            <a:gsLst>
              <a:gs pos="95000">
                <a:schemeClr val="accent3">
                  <a:lumMod val="60000"/>
                  <a:lumOff val="4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6200000" scaled="1"/>
          </a:gradFill>
        </p:spPr>
      </p:pic>
      <p:sp>
        <p:nvSpPr>
          <p:cNvPr id="5" name="4 Franja diagonal"/>
          <p:cNvSpPr/>
          <p:nvPr/>
        </p:nvSpPr>
        <p:spPr>
          <a:xfrm flipV="1">
            <a:off x="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85722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85722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164304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64304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250029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250029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42899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342899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421481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21481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500062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500062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585788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>
            <a:off x="585788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671514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671514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7572396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7572396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7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0"/>
            <a:ext cx="9787006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V="1">
            <a:off x="3071802" y="0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1571604" y="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6072198" y="0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572000" y="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3071802" y="571480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0800000">
            <a:off x="1571604" y="57148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6072198" y="571480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0800000">
            <a:off x="4572000" y="57148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071802" y="1143008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0800000">
            <a:off x="1571604" y="114300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6072198" y="1143008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0800000">
            <a:off x="4572000" y="114300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3071802" y="1714488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0800000">
            <a:off x="1571604" y="171448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6072198" y="1714488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10800000">
            <a:off x="4572000" y="171448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3071802" y="228601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0800000">
            <a:off x="1571604" y="228601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6072198" y="228601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10800000">
            <a:off x="4572000" y="228601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flipV="1">
            <a:off x="3071802" y="285749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10800000">
            <a:off x="1571604" y="285749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flipV="1">
            <a:off x="6072198" y="285749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rot="10800000">
            <a:off x="4572000" y="285749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flipV="1">
            <a:off x="3071802" y="342902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rot="10800000">
            <a:off x="1571604" y="342902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 flipV="1">
            <a:off x="6072198" y="342902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rot="10800000">
            <a:off x="4572000" y="342902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 flipV="1">
            <a:off x="3071802" y="400050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rot="10800000">
            <a:off x="1571604" y="400050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 flipV="1">
            <a:off x="6072198" y="400050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rot="10800000">
            <a:off x="4572000" y="400050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 flipV="1">
            <a:off x="3071802" y="464344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rot="10800000">
            <a:off x="1571604" y="464344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 flipV="1">
            <a:off x="6072198" y="464344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rot="10800000">
            <a:off x="4572000" y="464344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 flipV="1">
            <a:off x="3071802" y="521492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rot="10800000">
            <a:off x="1571604" y="521492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 flipV="1">
            <a:off x="6072198" y="521492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rot="10800000">
            <a:off x="4572000" y="521492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 flipV="1">
            <a:off x="3071802" y="578645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rot="10800000">
            <a:off x="1571604" y="578645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 flipV="1">
            <a:off x="6072198" y="578645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rot="10800000">
            <a:off x="4572000" y="578645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4000">
                <a:srgbClr val="E0D58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-357222" y="0"/>
            <a:ext cx="9501222" cy="771528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3000"/>
                            </p:stCondLst>
                            <p:childTnLst>
                              <p:par>
                                <p:cTn id="40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142976" y="285728"/>
            <a:ext cx="6643734" cy="6072268"/>
          </a:xfrm>
          <a:prstGeom prst="donu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928926" y="1928802"/>
            <a:ext cx="3126444" cy="285752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-285776"/>
            <a:ext cx="9501222" cy="714377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rgbClr val="E0D580">
                  <a:shade val="67500"/>
                  <a:satMod val="115000"/>
                </a:srgbClr>
              </a:gs>
              <a:gs pos="100000">
                <a:srgbClr val="E0D58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4956733" flipH="1">
            <a:off x="7863794" y="1146881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696378" flipH="1">
            <a:off x="7442879" y="1861237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956733" flipH="1">
            <a:off x="6942813" y="243274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956733" flipH="1">
            <a:off x="6442746" y="300424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56733" flipH="1">
            <a:off x="5942681" y="3647187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956733" flipH="1">
            <a:off x="5514053" y="4218691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956733" flipH="1">
            <a:off x="4942549" y="4933071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4956733" flipH="1">
            <a:off x="4442482" y="5576013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97309" flipH="1">
            <a:off x="81795" y="1166111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97309" flipH="1">
            <a:off x="510391" y="1951905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97309" flipH="1">
            <a:off x="939018" y="2594847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497309" flipH="1">
            <a:off x="1367647" y="3237789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97309" flipH="1">
            <a:off x="1796275" y="388073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97309" flipH="1">
            <a:off x="2224903" y="4452235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97309" flipH="1">
            <a:off x="2653531" y="5023739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97309" flipH="1">
            <a:off x="3082159" y="5666681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0"/>
            <a:ext cx="9858444" cy="835822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93B1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16833592" flipV="1">
            <a:off x="-616098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5698763">
            <a:off x="-659326" y="3931046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833592" flipV="1">
            <a:off x="98282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833592" flipV="1">
            <a:off x="884101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833592" flipV="1">
            <a:off x="1669919" y="1864229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833592" flipV="1">
            <a:off x="2455737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833592" flipV="1">
            <a:off x="3241554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833592" flipV="1">
            <a:off x="4027373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833592" flipV="1">
            <a:off x="4813192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833592" flipV="1">
            <a:off x="5527570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833592" flipV="1">
            <a:off x="6313389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833592" flipV="1">
            <a:off x="702776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833592" flipV="1">
            <a:off x="774214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5698763">
            <a:off x="126492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5698763">
            <a:off x="912309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15698763">
            <a:off x="169812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5698763">
            <a:off x="2483947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5698763">
            <a:off x="3269763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5698763">
            <a:off x="4055581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5698763">
            <a:off x="4841400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5698763">
            <a:off x="562721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5698763">
            <a:off x="641303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5698763">
            <a:off x="712741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5698763">
            <a:off x="7841795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pattern-16050GH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142976" y="0"/>
            <a:ext cx="6858000" cy="6858000"/>
          </a:xfrm>
          <a:prstGeom prst="donut">
            <a:avLst/>
          </a:prstGeom>
        </p:spPr>
      </p:pic>
      <p:pic>
        <p:nvPicPr>
          <p:cNvPr id="6" name="5 Imagen" descr="pattern-16050GH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928926" y="1857364"/>
            <a:ext cx="3152772" cy="3152772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E8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643174" y="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357166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2643174" y="357166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64294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643174" y="64294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10001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643174" y="10001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28588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2643174" y="128588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64305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643174" y="164305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200026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643174" y="200026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235743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643174" y="235743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271464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643174" y="271464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307181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2643174" y="307181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342900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2643174" y="342900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378619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2643174" y="378619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414340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2643174" y="414340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442913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2643174" y="442913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47149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2643174" y="47149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507207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2643174" y="507207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550070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2643174" y="550070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600076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2643174" y="600076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7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2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48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86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2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90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571612"/>
            <a:ext cx="357158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80" y="1571612"/>
            <a:ext cx="285720" cy="3357586"/>
          </a:xfrm>
          <a:prstGeom prst="rect">
            <a:avLst/>
          </a:prstGeom>
          <a:gradFill flip="none" rotWithShape="1">
            <a:gsLst>
              <a:gs pos="41000">
                <a:srgbClr val="002E8A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357222" y="0"/>
            <a:ext cx="9858444" cy="771528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00"/>
                            </p:stCondLst>
                            <p:childTnLst>
                              <p:par>
                                <p:cTn id="1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0D58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efectos,circulos ,png,zoomgraf.blogspot (6)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1928794" y="642918"/>
            <a:ext cx="5414665" cy="5397254"/>
          </a:xfrm>
          <a:prstGeom prst="rect">
            <a:avLst/>
          </a:prstGeom>
        </p:spPr>
      </p:pic>
      <p:pic>
        <p:nvPicPr>
          <p:cNvPr id="6" name="5 Imagen" descr="efectos,circulos ,png,zoomgraf.blogspot (6)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3500430" y="2285992"/>
            <a:ext cx="2221722" cy="221457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29936">
            <a:off x="3786722" y="5078999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1000">
                <a:srgbClr val="FFFF00">
                  <a:alpha val="2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92515">
            <a:off x="3715617" y="7075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1000">
                <a:srgbClr val="FFFF00">
                  <a:alpha val="2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30609">
            <a:off x="1209964" y="2645723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1000">
                <a:srgbClr val="FFFF00">
                  <a:alpha val="2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532740">
            <a:off x="6338187" y="255975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1000">
                <a:srgbClr val="FFFF00">
                  <a:alpha val="2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44609">
            <a:off x="1990868" y="442024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1000">
                <a:srgbClr val="FFFF00">
                  <a:alpha val="2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5610419" y="4336625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1000">
                <a:srgbClr val="FFFF00">
                  <a:alpha val="2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65952">
            <a:off x="1908666" y="777643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1000">
                <a:srgbClr val="FFFF00">
                  <a:alpha val="2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962183">
            <a:off x="5608145" y="751247"/>
            <a:ext cx="1750132" cy="1737719"/>
          </a:xfrm>
          <a:prstGeom prst="teardrop">
            <a:avLst>
              <a:gd name="adj" fmla="val 121986"/>
            </a:avLst>
          </a:prstGeom>
          <a:gradFill flip="none" rotWithShape="1">
            <a:gsLst>
              <a:gs pos="61000">
                <a:srgbClr val="FFFF00">
                  <a:alpha val="2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28575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643174" y="28575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642918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2643174" y="642918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928694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643174" y="928694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1285860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643174" y="1285860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571636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2643174" y="1571636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92880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643174" y="192880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2286016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643174" y="2286016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264318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643174" y="264318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3000396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643174" y="3000396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335756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2643174" y="335756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371475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2643174" y="371475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407194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2643174" y="407194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4429156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2643174" y="4429156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4714884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2643174" y="4714884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5000660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2643174" y="5000660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5357826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2643174" y="5357826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564360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2643174" y="5643602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6000768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2643174" y="6000768"/>
            <a:ext cx="1857388" cy="857232"/>
          </a:xfrm>
          <a:prstGeom prst="rtTriangle">
            <a:avLst/>
          </a:prstGeom>
          <a:gradFill flip="none" rotWithShape="1">
            <a:gsLst>
              <a:gs pos="79000">
                <a:srgbClr val="FF99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V="1">
            <a:off x="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85722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85722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164304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64304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250029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250029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42899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342899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421481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21481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500062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500062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585788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>
            <a:off x="585788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671514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671514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7572396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7572396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82000">
                <a:srgbClr val="002E8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0"/>
            <a:ext cx="1000132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93B1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2643174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izquierda"/>
          <p:cNvSpPr/>
          <p:nvPr/>
        </p:nvSpPr>
        <p:spPr>
          <a:xfrm>
            <a:off x="3500430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2643174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izquierda"/>
          <p:cNvSpPr/>
          <p:nvPr/>
        </p:nvSpPr>
        <p:spPr>
          <a:xfrm>
            <a:off x="3500430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>
            <a:off x="2643174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izquierda"/>
          <p:cNvSpPr/>
          <p:nvPr/>
        </p:nvSpPr>
        <p:spPr>
          <a:xfrm>
            <a:off x="3500430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>
            <a:off x="2643174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izquierda"/>
          <p:cNvSpPr/>
          <p:nvPr/>
        </p:nvSpPr>
        <p:spPr>
          <a:xfrm>
            <a:off x="3500430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>
            <a:off x="2643174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izquierda"/>
          <p:cNvSpPr/>
          <p:nvPr/>
        </p:nvSpPr>
        <p:spPr>
          <a:xfrm>
            <a:off x="3500430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>
            <a:off x="2643174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izquierda"/>
          <p:cNvSpPr/>
          <p:nvPr/>
        </p:nvSpPr>
        <p:spPr>
          <a:xfrm>
            <a:off x="3500430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>
            <a:off x="2643174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lecha curvada hacia la izquierda"/>
          <p:cNvSpPr/>
          <p:nvPr/>
        </p:nvSpPr>
        <p:spPr>
          <a:xfrm>
            <a:off x="3500430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lecha curvada hacia la derecha"/>
          <p:cNvSpPr/>
          <p:nvPr/>
        </p:nvSpPr>
        <p:spPr>
          <a:xfrm>
            <a:off x="2643174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lecha curvada hacia la izquierda"/>
          <p:cNvSpPr/>
          <p:nvPr/>
        </p:nvSpPr>
        <p:spPr>
          <a:xfrm>
            <a:off x="3500430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lecha curvada hacia la derecha"/>
          <p:cNvSpPr/>
          <p:nvPr/>
        </p:nvSpPr>
        <p:spPr>
          <a:xfrm>
            <a:off x="4500562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lecha curvada hacia la izquierda"/>
          <p:cNvSpPr/>
          <p:nvPr/>
        </p:nvSpPr>
        <p:spPr>
          <a:xfrm>
            <a:off x="5357818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lecha curvada hacia la derecha"/>
          <p:cNvSpPr/>
          <p:nvPr/>
        </p:nvSpPr>
        <p:spPr>
          <a:xfrm>
            <a:off x="4500562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lecha curvada hacia la izquierda"/>
          <p:cNvSpPr/>
          <p:nvPr/>
        </p:nvSpPr>
        <p:spPr>
          <a:xfrm>
            <a:off x="5357818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lecha curvada hacia la derecha"/>
          <p:cNvSpPr/>
          <p:nvPr/>
        </p:nvSpPr>
        <p:spPr>
          <a:xfrm>
            <a:off x="4500562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lecha curvada hacia la izquierda"/>
          <p:cNvSpPr/>
          <p:nvPr/>
        </p:nvSpPr>
        <p:spPr>
          <a:xfrm>
            <a:off x="5357818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lecha curvada hacia la derecha"/>
          <p:cNvSpPr/>
          <p:nvPr/>
        </p:nvSpPr>
        <p:spPr>
          <a:xfrm>
            <a:off x="4500562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lecha curvada hacia la izquierda"/>
          <p:cNvSpPr/>
          <p:nvPr/>
        </p:nvSpPr>
        <p:spPr>
          <a:xfrm>
            <a:off x="5357818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lecha curvada hacia la derecha"/>
          <p:cNvSpPr/>
          <p:nvPr/>
        </p:nvSpPr>
        <p:spPr>
          <a:xfrm>
            <a:off x="4500562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lecha curvada hacia la izquierda"/>
          <p:cNvSpPr/>
          <p:nvPr/>
        </p:nvSpPr>
        <p:spPr>
          <a:xfrm>
            <a:off x="5357818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lecha curvada hacia la derecha"/>
          <p:cNvSpPr/>
          <p:nvPr/>
        </p:nvSpPr>
        <p:spPr>
          <a:xfrm>
            <a:off x="4500562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lecha curvada hacia la izquierda"/>
          <p:cNvSpPr/>
          <p:nvPr/>
        </p:nvSpPr>
        <p:spPr>
          <a:xfrm>
            <a:off x="5357818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lecha curvada hacia la derecha"/>
          <p:cNvSpPr/>
          <p:nvPr/>
        </p:nvSpPr>
        <p:spPr>
          <a:xfrm>
            <a:off x="4500562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lecha curvada hacia la izquierda"/>
          <p:cNvSpPr/>
          <p:nvPr/>
        </p:nvSpPr>
        <p:spPr>
          <a:xfrm>
            <a:off x="5357818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lecha curvada hacia la derecha"/>
          <p:cNvSpPr/>
          <p:nvPr/>
        </p:nvSpPr>
        <p:spPr>
          <a:xfrm>
            <a:off x="4500562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lecha curvada hacia la izquierda"/>
          <p:cNvSpPr/>
          <p:nvPr/>
        </p:nvSpPr>
        <p:spPr>
          <a:xfrm>
            <a:off x="5357818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357222" y="0"/>
            <a:ext cx="9787006" cy="821534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4956733" flipH="1">
            <a:off x="7863794" y="1146881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696378" flipH="1">
            <a:off x="7442879" y="1861237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956733" flipH="1">
            <a:off x="6942813" y="243274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956733" flipH="1">
            <a:off x="6442746" y="300424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56733" flipH="1">
            <a:off x="5942681" y="3647187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956733" flipH="1">
            <a:off x="5514053" y="4218691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956733" flipH="1">
            <a:off x="4942549" y="4933071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4956733" flipH="1">
            <a:off x="4442482" y="5576013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97309" flipH="1">
            <a:off x="81795" y="1166111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97309" flipH="1">
            <a:off x="510391" y="1951905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97309" flipH="1">
            <a:off x="939018" y="2594847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497309" flipH="1">
            <a:off x="1367647" y="3237789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97309" flipH="1">
            <a:off x="1796275" y="388073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97309" flipH="1">
            <a:off x="2224903" y="4452235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97309" flipH="1">
            <a:off x="2653531" y="5023739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97309" flipH="1">
            <a:off x="3082159" y="5666681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0"/>
            <a:ext cx="10001320" cy="814390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pattern-160508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</p:spPr>
      </p:pic>
      <p:pic>
        <p:nvPicPr>
          <p:cNvPr id="6" name="5 Imagen" descr="pattern-160508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38464" y="1928802"/>
            <a:ext cx="2724144" cy="2724144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V="1">
            <a:off x="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85722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85722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164304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64304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250029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250029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428992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3428992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421481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21481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5000628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5000628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5857884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>
            <a:off x="5857884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6715140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6715140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7572396" y="2000238"/>
            <a:ext cx="1785950" cy="1523067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7572396" y="3500438"/>
            <a:ext cx="1785950" cy="1500174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38000">
                <a:srgbClr val="0074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85728"/>
            <a:ext cx="6643734" cy="6072268"/>
          </a:xfrm>
          <a:prstGeom prst="donu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928802"/>
            <a:ext cx="3126444" cy="285752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22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2625315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izquierda"/>
          <p:cNvSpPr/>
          <p:nvPr/>
        </p:nvSpPr>
        <p:spPr>
          <a:xfrm>
            <a:off x="3482571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2625315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izquierda"/>
          <p:cNvSpPr/>
          <p:nvPr/>
        </p:nvSpPr>
        <p:spPr>
          <a:xfrm>
            <a:off x="3482571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>
            <a:off x="2625315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izquierda"/>
          <p:cNvSpPr/>
          <p:nvPr/>
        </p:nvSpPr>
        <p:spPr>
          <a:xfrm>
            <a:off x="3482571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>
            <a:off x="2625315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izquierda"/>
          <p:cNvSpPr/>
          <p:nvPr/>
        </p:nvSpPr>
        <p:spPr>
          <a:xfrm>
            <a:off x="3482571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>
            <a:off x="2625315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izquierda"/>
          <p:cNvSpPr/>
          <p:nvPr/>
        </p:nvSpPr>
        <p:spPr>
          <a:xfrm>
            <a:off x="3482571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>
            <a:off x="2625315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izquierda"/>
          <p:cNvSpPr/>
          <p:nvPr/>
        </p:nvSpPr>
        <p:spPr>
          <a:xfrm>
            <a:off x="3482571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>
            <a:off x="2625315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lecha curvada hacia la izquierda"/>
          <p:cNvSpPr/>
          <p:nvPr/>
        </p:nvSpPr>
        <p:spPr>
          <a:xfrm>
            <a:off x="3482571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lecha curvada hacia la derecha"/>
          <p:cNvSpPr/>
          <p:nvPr/>
        </p:nvSpPr>
        <p:spPr>
          <a:xfrm>
            <a:off x="2625315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lecha curvada hacia la izquierda"/>
          <p:cNvSpPr/>
          <p:nvPr/>
        </p:nvSpPr>
        <p:spPr>
          <a:xfrm>
            <a:off x="3482571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lecha curvada hacia la derecha"/>
          <p:cNvSpPr/>
          <p:nvPr/>
        </p:nvSpPr>
        <p:spPr>
          <a:xfrm>
            <a:off x="4482703" y="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lecha curvada hacia la izquierda"/>
          <p:cNvSpPr/>
          <p:nvPr/>
        </p:nvSpPr>
        <p:spPr>
          <a:xfrm>
            <a:off x="5339959" y="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lecha curvada hacia la derecha"/>
          <p:cNvSpPr/>
          <p:nvPr/>
        </p:nvSpPr>
        <p:spPr>
          <a:xfrm>
            <a:off x="4482703" y="64291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lecha curvada hacia la izquierda"/>
          <p:cNvSpPr/>
          <p:nvPr/>
        </p:nvSpPr>
        <p:spPr>
          <a:xfrm>
            <a:off x="5339959" y="64291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lecha curvada hacia la derecha"/>
          <p:cNvSpPr/>
          <p:nvPr/>
        </p:nvSpPr>
        <p:spPr>
          <a:xfrm>
            <a:off x="4482703" y="1428736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lecha curvada hacia la izquierda"/>
          <p:cNvSpPr/>
          <p:nvPr/>
        </p:nvSpPr>
        <p:spPr>
          <a:xfrm>
            <a:off x="5339959" y="1428736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lecha curvada hacia la derecha"/>
          <p:cNvSpPr/>
          <p:nvPr/>
        </p:nvSpPr>
        <p:spPr>
          <a:xfrm>
            <a:off x="4482703" y="2214554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lecha curvada hacia la izquierda"/>
          <p:cNvSpPr/>
          <p:nvPr/>
        </p:nvSpPr>
        <p:spPr>
          <a:xfrm>
            <a:off x="5339959" y="2214554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lecha curvada hacia la derecha"/>
          <p:cNvSpPr/>
          <p:nvPr/>
        </p:nvSpPr>
        <p:spPr>
          <a:xfrm>
            <a:off x="4482703" y="300037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lecha curvada hacia la izquierda"/>
          <p:cNvSpPr/>
          <p:nvPr/>
        </p:nvSpPr>
        <p:spPr>
          <a:xfrm>
            <a:off x="5339959" y="300037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lecha curvada hacia la derecha"/>
          <p:cNvSpPr/>
          <p:nvPr/>
        </p:nvSpPr>
        <p:spPr>
          <a:xfrm>
            <a:off x="4482703" y="3714752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lecha curvada hacia la izquierda"/>
          <p:cNvSpPr/>
          <p:nvPr/>
        </p:nvSpPr>
        <p:spPr>
          <a:xfrm>
            <a:off x="5339959" y="3714752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lecha curvada hacia la derecha"/>
          <p:cNvSpPr/>
          <p:nvPr/>
        </p:nvSpPr>
        <p:spPr>
          <a:xfrm>
            <a:off x="4482703" y="4500570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lecha curvada hacia la izquierda"/>
          <p:cNvSpPr/>
          <p:nvPr/>
        </p:nvSpPr>
        <p:spPr>
          <a:xfrm>
            <a:off x="5339959" y="4500570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lecha curvada hacia la derecha"/>
          <p:cNvSpPr/>
          <p:nvPr/>
        </p:nvSpPr>
        <p:spPr>
          <a:xfrm>
            <a:off x="4482703" y="5286388"/>
            <a:ext cx="928694" cy="1571612"/>
          </a:xfrm>
          <a:prstGeom prst="curvedRightArrow">
            <a:avLst>
              <a:gd name="adj1" fmla="val 39783"/>
              <a:gd name="adj2" fmla="val 50000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lecha curvada hacia la izquierda"/>
          <p:cNvSpPr/>
          <p:nvPr/>
        </p:nvSpPr>
        <p:spPr>
          <a:xfrm>
            <a:off x="5339959" y="5286388"/>
            <a:ext cx="928694" cy="1571612"/>
          </a:xfrm>
          <a:prstGeom prst="curvedLeftArrow">
            <a:avLst>
              <a:gd name="adj1" fmla="val 39834"/>
              <a:gd name="adj2" fmla="val 49475"/>
              <a:gd name="adj3" fmla="val 0"/>
            </a:avLst>
          </a:prstGeom>
          <a:gradFill flip="none" rotWithShape="1">
            <a:gsLst>
              <a:gs pos="0">
                <a:srgbClr val="E0D58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357222" y="0"/>
            <a:ext cx="10001320" cy="842966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000"/>
                            </p:stCondLst>
                            <p:childTnLst>
                              <p:par>
                                <p:cTn id="2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93B1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6833592" flipV="1">
            <a:off x="-616098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5698763">
            <a:off x="-659326" y="3931046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833592" flipV="1">
            <a:off x="98282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833592" flipV="1">
            <a:off x="884101" y="1935666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833592" flipV="1">
            <a:off x="1669919" y="1864229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833592" flipV="1">
            <a:off x="2455737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833592" flipV="1">
            <a:off x="3241554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833592" flipV="1">
            <a:off x="4027373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833592" flipV="1">
            <a:off x="4813192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833592" flipV="1">
            <a:off x="5527570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833592" flipV="1">
            <a:off x="6313389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833592" flipV="1">
            <a:off x="702776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833592" flipV="1">
            <a:off x="7742148" y="1864228"/>
            <a:ext cx="2075635" cy="907109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5698763">
            <a:off x="126492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5698763">
            <a:off x="912309" y="3931048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15698763">
            <a:off x="169812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5698763">
            <a:off x="2483947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5698763">
            <a:off x="3269763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5698763">
            <a:off x="4055581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5698763">
            <a:off x="4841400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5698763">
            <a:off x="5627218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5698763">
            <a:off x="641303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5698763">
            <a:off x="7127416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5698763">
            <a:off x="7841795" y="3859610"/>
            <a:ext cx="2075635" cy="893592"/>
          </a:xfrm>
          <a:prstGeom prst="wave">
            <a:avLst>
              <a:gd name="adj1" fmla="val 20000"/>
              <a:gd name="adj2" fmla="val -8965"/>
            </a:avLst>
          </a:prstGeom>
          <a:gradFill flip="none" rotWithShape="1">
            <a:gsLst>
              <a:gs pos="0">
                <a:srgbClr val="593B1D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E8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211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643174" y="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357166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2643174" y="357166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64294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643174" y="64294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10001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643174" y="10001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28588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2643174" y="128588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64305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643174" y="164305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200026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643174" y="200026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235743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643174" y="235743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271464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643174" y="271464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307181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2643174" y="307181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342900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2643174" y="342900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378619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2643174" y="3786190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414340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2643174" y="414340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442913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2643174" y="442913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47149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2643174" y="471490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507207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2643174" y="5072074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550070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2643174" y="5500702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600076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2643174" y="6000768"/>
            <a:ext cx="1857388" cy="857232"/>
          </a:xfrm>
          <a:prstGeom prst="rtTriangle">
            <a:avLst/>
          </a:prstGeom>
          <a:gradFill flip="none" rotWithShape="1">
            <a:gsLst>
              <a:gs pos="57000">
                <a:srgbClr val="00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4956733" flipH="1">
            <a:off x="7863795" y="114688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696378" flipH="1">
            <a:off x="7442880" y="186123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956733" flipH="1">
            <a:off x="6942814" y="2432743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956733" flipH="1">
            <a:off x="6442747" y="3004247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56733" flipH="1">
            <a:off x="5942682" y="364718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956733" flipH="1">
            <a:off x="5514054" y="421869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956733" flipH="1">
            <a:off x="4942550" y="493307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4956733" flipH="1">
            <a:off x="4442483" y="5576014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97309" flipH="1">
            <a:off x="81796" y="116611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97309" flipH="1">
            <a:off x="510392" y="195190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97309" flipH="1">
            <a:off x="939019" y="2594848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497309" flipH="1">
            <a:off x="1367648" y="323779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97309" flipH="1">
            <a:off x="1796276" y="3880733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97309" flipH="1">
            <a:off x="2224904" y="4452236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97309" flipH="1">
            <a:off x="2653532" y="5023740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97309" flipH="1">
            <a:off x="3082160" y="5666682"/>
            <a:ext cx="1195407" cy="1221432"/>
          </a:xfrm>
          <a:prstGeom prst="teardrop">
            <a:avLst>
              <a:gd name="adj" fmla="val 118847"/>
            </a:avLst>
          </a:prstGeom>
          <a:gradFill flip="none" rotWithShape="1">
            <a:gsLst>
              <a:gs pos="66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0"/>
            <a:ext cx="9929882" cy="857253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flipV="1">
            <a:off x="3071802" y="0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1571604" y="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6072198" y="0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572000" y="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3071802" y="571480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0800000">
            <a:off x="1571604" y="57148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6072198" y="571480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0800000">
            <a:off x="4572000" y="571480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3071802" y="1143008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0800000">
            <a:off x="1571604" y="114300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6072198" y="1143008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0800000">
            <a:off x="4572000" y="114300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V="1">
            <a:off x="3071802" y="1714488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0800000">
            <a:off x="1571604" y="171448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V="1">
            <a:off x="6072198" y="1714488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10800000">
            <a:off x="4572000" y="1714488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3071802" y="228601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0800000">
            <a:off x="1571604" y="228601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V="1">
            <a:off x="6072198" y="228601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10800000">
            <a:off x="4572000" y="228601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flipV="1">
            <a:off x="3071802" y="285749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10800000">
            <a:off x="1571604" y="285749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flipV="1">
            <a:off x="6072198" y="285749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rot="10800000">
            <a:off x="4572000" y="285749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flipV="1">
            <a:off x="3071802" y="342902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rot="10800000">
            <a:off x="1571604" y="342902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 flipV="1">
            <a:off x="6072198" y="342902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rot="10800000">
            <a:off x="4572000" y="342902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 flipV="1">
            <a:off x="3071802" y="400050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rot="10800000">
            <a:off x="1571604" y="400050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 flipV="1">
            <a:off x="6072198" y="400050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rot="10800000">
            <a:off x="4572000" y="400050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 flipV="1">
            <a:off x="3071802" y="464344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rot="10800000">
            <a:off x="1571604" y="464344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 flipV="1">
            <a:off x="6072198" y="464344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rot="10800000">
            <a:off x="4572000" y="464344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 flipV="1">
            <a:off x="3071802" y="5214926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rot="10800000">
            <a:off x="1571604" y="521492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 flipV="1">
            <a:off x="6072198" y="5214926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rot="10800000">
            <a:off x="4572000" y="5214926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 flipV="1">
            <a:off x="3071802" y="5786454"/>
            <a:ext cx="1571636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rot="10800000">
            <a:off x="1571604" y="578645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 flipV="1">
            <a:off x="6072198" y="5786454"/>
            <a:ext cx="1500198" cy="1305483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rot="10800000">
            <a:off x="4572000" y="5786454"/>
            <a:ext cx="1500198" cy="1285860"/>
          </a:xfrm>
          <a:prstGeom prst="diagStripe">
            <a:avLst>
              <a:gd name="adj" fmla="val 65764"/>
            </a:avLst>
          </a:prstGeom>
          <a:gradFill flip="none" rotWithShape="1">
            <a:gsLst>
              <a:gs pos="63000">
                <a:schemeClr val="bg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236734">
            <a:off x="1195042" y="4677807"/>
            <a:ext cx="2324100" cy="1476375"/>
          </a:xfrm>
          <a:prstGeom prst="rect">
            <a:avLst/>
          </a:prstGeom>
          <a:noFill/>
        </p:spPr>
      </p:pic>
      <p:sp>
        <p:nvSpPr>
          <p:cNvPr id="50" name="49 Rectángulo"/>
          <p:cNvSpPr/>
          <p:nvPr/>
        </p:nvSpPr>
        <p:spPr>
          <a:xfrm>
            <a:off x="-357222" y="0"/>
            <a:ext cx="9929882" cy="771528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2000"/>
                            </p:stCondLst>
                            <p:childTnLst>
                              <p:par>
                                <p:cTn id="40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5" fill="hold">
                            <p:stCondLst>
                              <p:cond delay="4000"/>
                            </p:stCondLst>
                            <p:childTnLst>
                              <p:par>
                                <p:cTn id="80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8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9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50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</Words>
  <Application>Microsoft Office PowerPoint</Application>
  <PresentationFormat>Presentación en pantalla (4:3)</PresentationFormat>
  <Paragraphs>19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107</cp:revision>
  <dcterms:created xsi:type="dcterms:W3CDTF">2015-01-22T14:11:25Z</dcterms:created>
  <dcterms:modified xsi:type="dcterms:W3CDTF">2015-01-24T18:30:06Z</dcterms:modified>
</cp:coreProperties>
</file>