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2"/>
  </p:notesMasterIdLst>
  <p:sldIdLst>
    <p:sldId id="286" r:id="rId3"/>
    <p:sldId id="354" r:id="rId4"/>
    <p:sldId id="280" r:id="rId5"/>
    <p:sldId id="356" r:id="rId6"/>
    <p:sldId id="358" r:id="rId7"/>
    <p:sldId id="357" r:id="rId8"/>
    <p:sldId id="359" r:id="rId9"/>
    <p:sldId id="256" r:id="rId10"/>
    <p:sldId id="353" r:id="rId11"/>
    <p:sldId id="301" r:id="rId12"/>
    <p:sldId id="300" r:id="rId13"/>
    <p:sldId id="299" r:id="rId14"/>
    <p:sldId id="298" r:id="rId15"/>
    <p:sldId id="297" r:id="rId16"/>
    <p:sldId id="296" r:id="rId17"/>
    <p:sldId id="294" r:id="rId18"/>
    <p:sldId id="293" r:id="rId19"/>
    <p:sldId id="292" r:id="rId20"/>
    <p:sldId id="291" r:id="rId21"/>
    <p:sldId id="290" r:id="rId22"/>
    <p:sldId id="289" r:id="rId23"/>
    <p:sldId id="288" r:id="rId24"/>
    <p:sldId id="287" r:id="rId25"/>
    <p:sldId id="285" r:id="rId26"/>
    <p:sldId id="284" r:id="rId27"/>
    <p:sldId id="281" r:id="rId28"/>
    <p:sldId id="279" r:id="rId29"/>
    <p:sldId id="274" r:id="rId30"/>
    <p:sldId id="272" r:id="rId31"/>
    <p:sldId id="273" r:id="rId32"/>
    <p:sldId id="271" r:id="rId33"/>
    <p:sldId id="268" r:id="rId34"/>
    <p:sldId id="267" r:id="rId35"/>
    <p:sldId id="265" r:id="rId36"/>
    <p:sldId id="262" r:id="rId37"/>
    <p:sldId id="261" r:id="rId38"/>
    <p:sldId id="310" r:id="rId39"/>
    <p:sldId id="323" r:id="rId40"/>
    <p:sldId id="309" r:id="rId41"/>
    <p:sldId id="306" r:id="rId42"/>
    <p:sldId id="324" r:id="rId43"/>
    <p:sldId id="302" r:id="rId44"/>
    <p:sldId id="322" r:id="rId45"/>
    <p:sldId id="303" r:id="rId46"/>
    <p:sldId id="328" r:id="rId47"/>
    <p:sldId id="325" r:id="rId48"/>
    <p:sldId id="326" r:id="rId49"/>
    <p:sldId id="347" r:id="rId50"/>
    <p:sldId id="321" r:id="rId51"/>
    <p:sldId id="320" r:id="rId52"/>
    <p:sldId id="318" r:id="rId53"/>
    <p:sldId id="314" r:id="rId54"/>
    <p:sldId id="316" r:id="rId55"/>
    <p:sldId id="315" r:id="rId56"/>
    <p:sldId id="313" r:id="rId57"/>
    <p:sldId id="350" r:id="rId58"/>
    <p:sldId id="344" r:id="rId59"/>
    <p:sldId id="343" r:id="rId60"/>
    <p:sldId id="340" r:id="rId61"/>
    <p:sldId id="339" r:id="rId62"/>
    <p:sldId id="312" r:id="rId63"/>
    <p:sldId id="333" r:id="rId64"/>
    <p:sldId id="342" r:id="rId65"/>
    <p:sldId id="278" r:id="rId66"/>
    <p:sldId id="266" r:id="rId67"/>
    <p:sldId id="337" r:id="rId68"/>
    <p:sldId id="295" r:id="rId69"/>
    <p:sldId id="308" r:id="rId70"/>
    <p:sldId id="355" r:id="rId7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4A/r3TaeXHNTA8qoi3q1jA" hashData="QaUHL6JXBiN0Jnx1AMKTuRoqrR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996600"/>
    <a:srgbClr val="3B2EDE"/>
    <a:srgbClr val="B87B00"/>
    <a:srgbClr val="3366FF"/>
    <a:srgbClr val="006600"/>
    <a:srgbClr val="4D7620"/>
    <a:srgbClr val="A6D86E"/>
    <a:srgbClr val="FF3300"/>
    <a:srgbClr val="003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1395" autoAdjust="0"/>
    <p:restoredTop sz="94709" autoAdjust="0"/>
  </p:normalViewPr>
  <p:slideViewPr>
    <p:cSldViewPr>
      <p:cViewPr>
        <p:scale>
          <a:sx n="40" d="100"/>
          <a:sy n="40" d="100"/>
        </p:scale>
        <p:origin x="-720" y="-6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1E71F3-8E05-42DF-8B66-DAA8C8D14B4A}" type="datetimeFigureOut">
              <a:rPr lang="es-ES" smtClean="0"/>
              <a:pPr/>
              <a:t>19/10/2013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2D622C-1B2C-46D0-A133-FD80E475B03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52D622C-1B2C-46D0-A133-FD80E475B032}" type="slidenum">
              <a:rPr lang="es-ES" smtClean="0"/>
              <a:pPr/>
              <a:t>25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52D622C-1B2C-46D0-A133-FD80E475B032}" type="slidenum">
              <a:rPr lang="es-ES" smtClean="0"/>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6EB679-8A75-40FE-A11B-B53811A2A53F}" type="datetimeFigureOut">
              <a:rPr lang="es-ES" smtClean="0"/>
              <a:pPr/>
              <a:t>19/10/2013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DD538A-66E6-49C7-87B9-7B0022601EF3}"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D776073-0585-46B4-B89D-769A1F04238D}" type="slidenum">
              <a:rPr lang="es-ES_tradnl"/>
              <a:pPr/>
              <a:t>‹Nº›</a:t>
            </a:fld>
            <a:endParaRPr lang="es-ES_tradnl"/>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6EB679-8A75-40FE-A11B-B53811A2A53F}" type="datetimeFigureOut">
              <a:rPr lang="es-ES" smtClean="0"/>
              <a:pPr/>
              <a:t>19/10/2013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DD538A-66E6-49C7-87B9-7B0022601EF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CFA9780-5CF8-4548-98C0-0303C654D75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7.png"/><Relationship Id="rId7" Type="http://schemas.openxmlformats.org/officeDocument/2006/relationships/image" Target="../media/image7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9" name="18 Imagen" descr="hallstatt.jpg"/>
          <p:cNvPicPr>
            <a:picLocks noChangeAspect="1"/>
          </p:cNvPicPr>
          <p:nvPr/>
        </p:nvPicPr>
        <p:blipFill>
          <a:blip r:embed="rId3"/>
          <a:stretch>
            <a:fillRect/>
          </a:stretch>
        </p:blipFill>
        <p:spPr>
          <a:xfrm>
            <a:off x="0" y="6684"/>
            <a:ext cx="9144000" cy="6844632"/>
          </a:xfrm>
          <a:prstGeom prst="rect">
            <a:avLst/>
          </a:prstGeom>
        </p:spPr>
      </p:pic>
      <p:sp>
        <p:nvSpPr>
          <p:cNvPr id="34" name="33 Menos"/>
          <p:cNvSpPr/>
          <p:nvPr/>
        </p:nvSpPr>
        <p:spPr>
          <a:xfrm rot="18900469">
            <a:off x="1840844" y="325748"/>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Menos"/>
          <p:cNvSpPr/>
          <p:nvPr/>
        </p:nvSpPr>
        <p:spPr>
          <a:xfrm rot="14012570">
            <a:off x="4228403" y="405155"/>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Menos"/>
          <p:cNvSpPr/>
          <p:nvPr/>
        </p:nvSpPr>
        <p:spPr>
          <a:xfrm rot="18900469">
            <a:off x="1840845" y="1040152"/>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Menos"/>
          <p:cNvSpPr/>
          <p:nvPr/>
        </p:nvSpPr>
        <p:spPr>
          <a:xfrm rot="14012570">
            <a:off x="4228404" y="1119559"/>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Menos"/>
          <p:cNvSpPr/>
          <p:nvPr/>
        </p:nvSpPr>
        <p:spPr>
          <a:xfrm rot="18900469">
            <a:off x="1769407" y="1897385"/>
            <a:ext cx="3040239" cy="1212358"/>
          </a:xfrm>
          <a:prstGeom prst="mathMinus">
            <a:avLst/>
          </a:prstGeom>
          <a:solidFill>
            <a:srgbClr val="B87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Menos"/>
          <p:cNvSpPr/>
          <p:nvPr/>
        </p:nvSpPr>
        <p:spPr>
          <a:xfrm rot="14012570">
            <a:off x="4156966" y="1976792"/>
            <a:ext cx="3040239" cy="1212358"/>
          </a:xfrm>
          <a:prstGeom prst="mathMinus">
            <a:avLst/>
          </a:prstGeom>
          <a:solidFill>
            <a:srgbClr val="B87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Menos"/>
          <p:cNvSpPr/>
          <p:nvPr/>
        </p:nvSpPr>
        <p:spPr>
          <a:xfrm rot="18900469">
            <a:off x="1769407" y="2683178"/>
            <a:ext cx="3040239" cy="1212358"/>
          </a:xfrm>
          <a:prstGeom prst="mathMinus">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Menos"/>
          <p:cNvSpPr/>
          <p:nvPr/>
        </p:nvSpPr>
        <p:spPr>
          <a:xfrm rot="14012570">
            <a:off x="4156966" y="2762585"/>
            <a:ext cx="3040239" cy="1212358"/>
          </a:xfrm>
          <a:prstGeom prst="mathMinus">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Menos"/>
          <p:cNvSpPr/>
          <p:nvPr/>
        </p:nvSpPr>
        <p:spPr>
          <a:xfrm rot="18900469">
            <a:off x="1769408" y="3397582"/>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Menos"/>
          <p:cNvSpPr/>
          <p:nvPr/>
        </p:nvSpPr>
        <p:spPr>
          <a:xfrm rot="14012570">
            <a:off x="4156967" y="3476989"/>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Menos"/>
          <p:cNvSpPr/>
          <p:nvPr/>
        </p:nvSpPr>
        <p:spPr>
          <a:xfrm rot="18900469">
            <a:off x="1769407" y="4183377"/>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Menos"/>
          <p:cNvSpPr/>
          <p:nvPr/>
        </p:nvSpPr>
        <p:spPr>
          <a:xfrm rot="14012570">
            <a:off x="4085529" y="4334222"/>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Menos"/>
          <p:cNvSpPr/>
          <p:nvPr/>
        </p:nvSpPr>
        <p:spPr>
          <a:xfrm rot="18900469">
            <a:off x="1769407" y="5183534"/>
            <a:ext cx="3040239" cy="1212358"/>
          </a:xfrm>
          <a:prstGeom prst="mathMinus">
            <a:avLst/>
          </a:prstGeom>
          <a:solidFill>
            <a:srgbClr val="B87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Menos"/>
          <p:cNvSpPr/>
          <p:nvPr/>
        </p:nvSpPr>
        <p:spPr>
          <a:xfrm rot="14012570">
            <a:off x="4156966" y="5262941"/>
            <a:ext cx="3040239" cy="1212358"/>
          </a:xfrm>
          <a:prstGeom prst="mathMinus">
            <a:avLst/>
          </a:prstGeom>
          <a:solidFill>
            <a:srgbClr val="B87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168" name="Picture 24" descr="Rendered Image"/>
          <p:cNvPicPr>
            <a:picLocks noChangeAspect="1" noChangeArrowheads="1"/>
          </p:cNvPicPr>
          <p:nvPr/>
        </p:nvPicPr>
        <p:blipFill>
          <a:blip r:embed="rId4"/>
          <a:srcRect/>
          <a:stretch>
            <a:fillRect/>
          </a:stretch>
        </p:blipFill>
        <p:spPr bwMode="auto">
          <a:xfrm>
            <a:off x="3500430" y="6215082"/>
            <a:ext cx="2266950" cy="161925"/>
          </a:xfrm>
          <a:prstGeom prst="rect">
            <a:avLst/>
          </a:prstGeom>
          <a:noFill/>
        </p:spPr>
      </p:pic>
      <p:pic>
        <p:nvPicPr>
          <p:cNvPr id="6172" name="Picture 28" descr="Rendered Image"/>
          <p:cNvPicPr>
            <a:picLocks noChangeAspect="1" noChangeArrowheads="1"/>
          </p:cNvPicPr>
          <p:nvPr/>
        </p:nvPicPr>
        <p:blipFill>
          <a:blip r:embed="rId5"/>
          <a:srcRect/>
          <a:stretch>
            <a:fillRect/>
          </a:stretch>
        </p:blipFill>
        <p:spPr bwMode="auto">
          <a:xfrm>
            <a:off x="714348" y="3071810"/>
            <a:ext cx="1047750" cy="590551"/>
          </a:xfrm>
          <a:prstGeom prst="rect">
            <a:avLst/>
          </a:prstGeom>
          <a:noFill/>
        </p:spPr>
      </p:pic>
      <p:pic>
        <p:nvPicPr>
          <p:cNvPr id="6174" name="Picture 30" descr="Rendered Image"/>
          <p:cNvPicPr>
            <a:picLocks noChangeAspect="1" noChangeArrowheads="1"/>
          </p:cNvPicPr>
          <p:nvPr/>
        </p:nvPicPr>
        <p:blipFill>
          <a:blip r:embed="rId6"/>
          <a:srcRect/>
          <a:stretch>
            <a:fillRect/>
          </a:stretch>
        </p:blipFill>
        <p:spPr bwMode="auto">
          <a:xfrm>
            <a:off x="1928794" y="3071810"/>
            <a:ext cx="2381250" cy="581026"/>
          </a:xfrm>
          <a:prstGeom prst="rect">
            <a:avLst/>
          </a:prstGeom>
          <a:noFill/>
        </p:spPr>
      </p:pic>
      <p:pic>
        <p:nvPicPr>
          <p:cNvPr id="6176" name="Picture 32" descr="Rendered Image"/>
          <p:cNvPicPr>
            <a:picLocks noChangeAspect="1" noChangeArrowheads="1"/>
          </p:cNvPicPr>
          <p:nvPr/>
        </p:nvPicPr>
        <p:blipFill>
          <a:blip r:embed="rId7"/>
          <a:srcRect/>
          <a:stretch>
            <a:fillRect/>
          </a:stretch>
        </p:blipFill>
        <p:spPr bwMode="auto">
          <a:xfrm>
            <a:off x="1000100" y="3786190"/>
            <a:ext cx="2952750" cy="695325"/>
          </a:xfrm>
          <a:prstGeom prst="rect">
            <a:avLst/>
          </a:prstGeom>
          <a:noFill/>
        </p:spPr>
      </p:pic>
      <p:pic>
        <p:nvPicPr>
          <p:cNvPr id="6178" name="Picture 34" descr="Rendered Image"/>
          <p:cNvPicPr>
            <a:picLocks noChangeAspect="1" noChangeArrowheads="1"/>
          </p:cNvPicPr>
          <p:nvPr/>
        </p:nvPicPr>
        <p:blipFill>
          <a:blip r:embed="rId8"/>
          <a:srcRect/>
          <a:stretch>
            <a:fillRect/>
          </a:stretch>
        </p:blipFill>
        <p:spPr bwMode="auto">
          <a:xfrm>
            <a:off x="2000232" y="4643446"/>
            <a:ext cx="1019175" cy="590551"/>
          </a:xfrm>
          <a:prstGeom prst="rect">
            <a:avLst/>
          </a:prstGeom>
          <a:noFill/>
        </p:spPr>
      </p:pic>
      <p:pic>
        <p:nvPicPr>
          <p:cNvPr id="6180" name="Picture 36" descr="Rendered Image"/>
          <p:cNvPicPr>
            <a:picLocks noChangeAspect="1" noChangeArrowheads="1"/>
          </p:cNvPicPr>
          <p:nvPr/>
        </p:nvPicPr>
        <p:blipFill>
          <a:blip r:embed="rId9"/>
          <a:srcRect/>
          <a:stretch>
            <a:fillRect/>
          </a:stretch>
        </p:blipFill>
        <p:spPr bwMode="auto">
          <a:xfrm>
            <a:off x="1000100" y="5429264"/>
            <a:ext cx="3095625" cy="600076"/>
          </a:xfrm>
          <a:prstGeom prst="rect">
            <a:avLst/>
          </a:prstGeom>
          <a:noFill/>
        </p:spPr>
      </p:pic>
      <p:pic>
        <p:nvPicPr>
          <p:cNvPr id="6182" name="Picture 38" descr="Rendered Image"/>
          <p:cNvPicPr>
            <a:picLocks noChangeAspect="1" noChangeArrowheads="1"/>
          </p:cNvPicPr>
          <p:nvPr/>
        </p:nvPicPr>
        <p:blipFill>
          <a:blip r:embed="rId10"/>
          <a:srcRect/>
          <a:stretch>
            <a:fillRect/>
          </a:stretch>
        </p:blipFill>
        <p:spPr bwMode="auto">
          <a:xfrm>
            <a:off x="357158" y="1714488"/>
            <a:ext cx="4457700" cy="1000125"/>
          </a:xfrm>
          <a:prstGeom prst="rect">
            <a:avLst/>
          </a:prstGeom>
          <a:noFill/>
        </p:spPr>
      </p:pic>
    </p:spTree>
  </p:cSld>
  <p:clrMapOvr>
    <a:masterClrMapping/>
  </p:clrMapOvr>
  <p:transition spd="slow" advTm="24000">
    <p:sndAc>
      <p:stSnd loop="1">
        <p:snd r:embed="rId2" name="Dem Land Tirol die Treu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plus(in)">
                                      <p:cBhvr>
                                        <p:cTn id="7" dur="3000"/>
                                        <p:tgtEl>
                                          <p:spTgt spid="3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plus(in)">
                                      <p:cBhvr>
                                        <p:cTn id="10" dur="3000"/>
                                        <p:tgtEl>
                                          <p:spTgt spid="3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plus(in)">
                                      <p:cBhvr>
                                        <p:cTn id="13" dur="3000"/>
                                        <p:tgtEl>
                                          <p:spTgt spid="3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plus(in)">
                                      <p:cBhvr>
                                        <p:cTn id="16" dur="3000"/>
                                        <p:tgtEl>
                                          <p:spTgt spid="3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plus(in)">
                                      <p:cBhvr>
                                        <p:cTn id="19" dur="3000"/>
                                        <p:tgtEl>
                                          <p:spTgt spid="3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plus(in)">
                                      <p:cBhvr>
                                        <p:cTn id="22" dur="3000"/>
                                        <p:tgtEl>
                                          <p:spTgt spid="3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plus(in)">
                                      <p:cBhvr>
                                        <p:cTn id="25" dur="3000"/>
                                        <p:tgtEl>
                                          <p:spTgt spid="4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plus(in)">
                                      <p:cBhvr>
                                        <p:cTn id="28" dur="3000"/>
                                        <p:tgtEl>
                                          <p:spTgt spid="4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plus(in)">
                                      <p:cBhvr>
                                        <p:cTn id="31" dur="3000"/>
                                        <p:tgtEl>
                                          <p:spTgt spid="4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plus(in)">
                                      <p:cBhvr>
                                        <p:cTn id="34" dur="3000"/>
                                        <p:tgtEl>
                                          <p:spTgt spid="4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plus(in)">
                                      <p:cBhvr>
                                        <p:cTn id="37" dur="3000"/>
                                        <p:tgtEl>
                                          <p:spTgt spid="4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plus(in)">
                                      <p:cBhvr>
                                        <p:cTn id="40" dur="3000"/>
                                        <p:tgtEl>
                                          <p:spTgt spid="4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plus(in)">
                                      <p:cBhvr>
                                        <p:cTn id="43" dur="3000"/>
                                        <p:tgtEl>
                                          <p:spTgt spid="4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plus(in)">
                                      <p:cBhvr>
                                        <p:cTn id="46" dur="3000"/>
                                        <p:tgtEl>
                                          <p:spTgt spid="47"/>
                                        </p:tgtEl>
                                      </p:cBhvr>
                                    </p:animEffect>
                                  </p:childTnLst>
                                </p:cTn>
                              </p:par>
                              <p:par>
                                <p:cTn id="47" presetID="8" presetClass="emph" presetSubtype="0" fill="hold" grpId="1" nodeType="withEffect">
                                  <p:stCondLst>
                                    <p:cond delay="0"/>
                                  </p:stCondLst>
                                  <p:childTnLst>
                                    <p:animRot by="21600000">
                                      <p:cBhvr>
                                        <p:cTn id="48" dur="3000" fill="hold"/>
                                        <p:tgtEl>
                                          <p:spTgt spid="3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3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40"/>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42"/>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44"/>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46"/>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35"/>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37"/>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39"/>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41"/>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43"/>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45"/>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47"/>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34"/>
                                        </p:tgtEl>
                                        <p:attrNameLst>
                                          <p:attrName>r</p:attrName>
                                        </p:attrNameLst>
                                      </p:cBhvr>
                                    </p:animRot>
                                  </p:childTnLst>
                                </p:cTn>
                              </p:par>
                              <p:par>
                                <p:cTn id="75" presetID="2" presetClass="entr" presetSubtype="3" fill="hold" grpId="2"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additive="base">
                                        <p:cTn id="77" dur="3000" fill="hold"/>
                                        <p:tgtEl>
                                          <p:spTgt spid="34"/>
                                        </p:tgtEl>
                                        <p:attrNameLst>
                                          <p:attrName>ppt_x</p:attrName>
                                        </p:attrNameLst>
                                      </p:cBhvr>
                                      <p:tavLst>
                                        <p:tav tm="0">
                                          <p:val>
                                            <p:strVal val="1+#ppt_w/2"/>
                                          </p:val>
                                        </p:tav>
                                        <p:tav tm="100000">
                                          <p:val>
                                            <p:strVal val="#ppt_x"/>
                                          </p:val>
                                        </p:tav>
                                      </p:tavLst>
                                    </p:anim>
                                    <p:anim calcmode="lin" valueType="num">
                                      <p:cBhvr additive="base">
                                        <p:cTn id="78" dur="3000" fill="hold"/>
                                        <p:tgtEl>
                                          <p:spTgt spid="34"/>
                                        </p:tgtEl>
                                        <p:attrNameLst>
                                          <p:attrName>ppt_y</p:attrName>
                                        </p:attrNameLst>
                                      </p:cBhvr>
                                      <p:tavLst>
                                        <p:tav tm="0">
                                          <p:val>
                                            <p:strVal val="0-#ppt_h/2"/>
                                          </p:val>
                                        </p:tav>
                                        <p:tav tm="100000">
                                          <p:val>
                                            <p:strVal val="#ppt_y"/>
                                          </p:val>
                                        </p:tav>
                                      </p:tavLst>
                                    </p:anim>
                                  </p:childTnLst>
                                </p:cTn>
                              </p:par>
                              <p:par>
                                <p:cTn id="79" presetID="2" presetClass="entr" presetSubtype="3" fill="hold" grpId="2"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3000" fill="hold"/>
                                        <p:tgtEl>
                                          <p:spTgt spid="36"/>
                                        </p:tgtEl>
                                        <p:attrNameLst>
                                          <p:attrName>ppt_x</p:attrName>
                                        </p:attrNameLst>
                                      </p:cBhvr>
                                      <p:tavLst>
                                        <p:tav tm="0">
                                          <p:val>
                                            <p:strVal val="1+#ppt_w/2"/>
                                          </p:val>
                                        </p:tav>
                                        <p:tav tm="100000">
                                          <p:val>
                                            <p:strVal val="#ppt_x"/>
                                          </p:val>
                                        </p:tav>
                                      </p:tavLst>
                                    </p:anim>
                                    <p:anim calcmode="lin" valueType="num">
                                      <p:cBhvr additive="base">
                                        <p:cTn id="82" dur="3000" fill="hold"/>
                                        <p:tgtEl>
                                          <p:spTgt spid="36"/>
                                        </p:tgtEl>
                                        <p:attrNameLst>
                                          <p:attrName>ppt_y</p:attrName>
                                        </p:attrNameLst>
                                      </p:cBhvr>
                                      <p:tavLst>
                                        <p:tav tm="0">
                                          <p:val>
                                            <p:strVal val="0-#ppt_h/2"/>
                                          </p:val>
                                        </p:tav>
                                        <p:tav tm="100000">
                                          <p:val>
                                            <p:strVal val="#ppt_y"/>
                                          </p:val>
                                        </p:tav>
                                      </p:tavLst>
                                    </p:anim>
                                  </p:childTnLst>
                                </p:cTn>
                              </p:par>
                              <p:par>
                                <p:cTn id="83" presetID="2" presetClass="entr" presetSubtype="3" fill="hold" grpId="2"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3000" fill="hold"/>
                                        <p:tgtEl>
                                          <p:spTgt spid="38"/>
                                        </p:tgtEl>
                                        <p:attrNameLst>
                                          <p:attrName>ppt_x</p:attrName>
                                        </p:attrNameLst>
                                      </p:cBhvr>
                                      <p:tavLst>
                                        <p:tav tm="0">
                                          <p:val>
                                            <p:strVal val="1+#ppt_w/2"/>
                                          </p:val>
                                        </p:tav>
                                        <p:tav tm="100000">
                                          <p:val>
                                            <p:strVal val="#ppt_x"/>
                                          </p:val>
                                        </p:tav>
                                      </p:tavLst>
                                    </p:anim>
                                    <p:anim calcmode="lin" valueType="num">
                                      <p:cBhvr additive="base">
                                        <p:cTn id="86" dur="3000" fill="hold"/>
                                        <p:tgtEl>
                                          <p:spTgt spid="38"/>
                                        </p:tgtEl>
                                        <p:attrNameLst>
                                          <p:attrName>ppt_y</p:attrName>
                                        </p:attrNameLst>
                                      </p:cBhvr>
                                      <p:tavLst>
                                        <p:tav tm="0">
                                          <p:val>
                                            <p:strVal val="0-#ppt_h/2"/>
                                          </p:val>
                                        </p:tav>
                                        <p:tav tm="100000">
                                          <p:val>
                                            <p:strVal val="#ppt_y"/>
                                          </p:val>
                                        </p:tav>
                                      </p:tavLst>
                                    </p:anim>
                                  </p:childTnLst>
                                </p:cTn>
                              </p:par>
                              <p:par>
                                <p:cTn id="87" presetID="2" presetClass="entr" presetSubtype="3" fill="hold" grpId="2" nodeType="with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additive="base">
                                        <p:cTn id="89" dur="3000" fill="hold"/>
                                        <p:tgtEl>
                                          <p:spTgt spid="40"/>
                                        </p:tgtEl>
                                        <p:attrNameLst>
                                          <p:attrName>ppt_x</p:attrName>
                                        </p:attrNameLst>
                                      </p:cBhvr>
                                      <p:tavLst>
                                        <p:tav tm="0">
                                          <p:val>
                                            <p:strVal val="1+#ppt_w/2"/>
                                          </p:val>
                                        </p:tav>
                                        <p:tav tm="100000">
                                          <p:val>
                                            <p:strVal val="#ppt_x"/>
                                          </p:val>
                                        </p:tav>
                                      </p:tavLst>
                                    </p:anim>
                                    <p:anim calcmode="lin" valueType="num">
                                      <p:cBhvr additive="base">
                                        <p:cTn id="90" dur="3000" fill="hold"/>
                                        <p:tgtEl>
                                          <p:spTgt spid="40"/>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2"/>
                                        </p:tgtEl>
                                        <p:attrNameLst>
                                          <p:attrName>style.visibility</p:attrName>
                                        </p:attrNameLst>
                                      </p:cBhvr>
                                      <p:to>
                                        <p:strVal val="visible"/>
                                      </p:to>
                                    </p:set>
                                    <p:anim calcmode="lin" valueType="num">
                                      <p:cBhvr additive="base">
                                        <p:cTn id="93" dur="3000" fill="hold"/>
                                        <p:tgtEl>
                                          <p:spTgt spid="42"/>
                                        </p:tgtEl>
                                        <p:attrNameLst>
                                          <p:attrName>ppt_x</p:attrName>
                                        </p:attrNameLst>
                                      </p:cBhvr>
                                      <p:tavLst>
                                        <p:tav tm="0">
                                          <p:val>
                                            <p:strVal val="1+#ppt_w/2"/>
                                          </p:val>
                                        </p:tav>
                                        <p:tav tm="100000">
                                          <p:val>
                                            <p:strVal val="#ppt_x"/>
                                          </p:val>
                                        </p:tav>
                                      </p:tavLst>
                                    </p:anim>
                                    <p:anim calcmode="lin" valueType="num">
                                      <p:cBhvr additive="base">
                                        <p:cTn id="94" dur="3000" fill="hold"/>
                                        <p:tgtEl>
                                          <p:spTgt spid="42"/>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44"/>
                                        </p:tgtEl>
                                        <p:attrNameLst>
                                          <p:attrName>style.visibility</p:attrName>
                                        </p:attrNameLst>
                                      </p:cBhvr>
                                      <p:to>
                                        <p:strVal val="visible"/>
                                      </p:to>
                                    </p:set>
                                    <p:anim calcmode="lin" valueType="num">
                                      <p:cBhvr additive="base">
                                        <p:cTn id="97" dur="3000" fill="hold"/>
                                        <p:tgtEl>
                                          <p:spTgt spid="44"/>
                                        </p:tgtEl>
                                        <p:attrNameLst>
                                          <p:attrName>ppt_x</p:attrName>
                                        </p:attrNameLst>
                                      </p:cBhvr>
                                      <p:tavLst>
                                        <p:tav tm="0">
                                          <p:val>
                                            <p:strVal val="1+#ppt_w/2"/>
                                          </p:val>
                                        </p:tav>
                                        <p:tav tm="100000">
                                          <p:val>
                                            <p:strVal val="#ppt_x"/>
                                          </p:val>
                                        </p:tav>
                                      </p:tavLst>
                                    </p:anim>
                                    <p:anim calcmode="lin" valueType="num">
                                      <p:cBhvr additive="base">
                                        <p:cTn id="98" dur="3000" fill="hold"/>
                                        <p:tgtEl>
                                          <p:spTgt spid="44"/>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46"/>
                                        </p:tgtEl>
                                        <p:attrNameLst>
                                          <p:attrName>style.visibility</p:attrName>
                                        </p:attrNameLst>
                                      </p:cBhvr>
                                      <p:to>
                                        <p:strVal val="visible"/>
                                      </p:to>
                                    </p:set>
                                    <p:anim calcmode="lin" valueType="num">
                                      <p:cBhvr additive="base">
                                        <p:cTn id="101" dur="3000" fill="hold"/>
                                        <p:tgtEl>
                                          <p:spTgt spid="46"/>
                                        </p:tgtEl>
                                        <p:attrNameLst>
                                          <p:attrName>ppt_x</p:attrName>
                                        </p:attrNameLst>
                                      </p:cBhvr>
                                      <p:tavLst>
                                        <p:tav tm="0">
                                          <p:val>
                                            <p:strVal val="1+#ppt_w/2"/>
                                          </p:val>
                                        </p:tav>
                                        <p:tav tm="100000">
                                          <p:val>
                                            <p:strVal val="#ppt_x"/>
                                          </p:val>
                                        </p:tav>
                                      </p:tavLst>
                                    </p:anim>
                                    <p:anim calcmode="lin" valueType="num">
                                      <p:cBhvr additive="base">
                                        <p:cTn id="102" dur="3000" fill="hold"/>
                                        <p:tgtEl>
                                          <p:spTgt spid="46"/>
                                        </p:tgtEl>
                                        <p:attrNameLst>
                                          <p:attrName>ppt_y</p:attrName>
                                        </p:attrNameLst>
                                      </p:cBhvr>
                                      <p:tavLst>
                                        <p:tav tm="0">
                                          <p:val>
                                            <p:strVal val="0-#ppt_h/2"/>
                                          </p:val>
                                        </p:tav>
                                        <p:tav tm="100000">
                                          <p:val>
                                            <p:strVal val="#ppt_y"/>
                                          </p:val>
                                        </p:tav>
                                      </p:tavLst>
                                    </p:anim>
                                  </p:childTnLst>
                                </p:cTn>
                              </p:par>
                              <p:par>
                                <p:cTn id="103" presetID="2" presetClass="entr" presetSubtype="9" fill="hold" grpId="2" nodeType="withEffect">
                                  <p:stCondLst>
                                    <p:cond delay="0"/>
                                  </p:stCondLst>
                                  <p:childTnLst>
                                    <p:set>
                                      <p:cBhvr>
                                        <p:cTn id="104" dur="1" fill="hold">
                                          <p:stCondLst>
                                            <p:cond delay="0"/>
                                          </p:stCondLst>
                                        </p:cTn>
                                        <p:tgtEl>
                                          <p:spTgt spid="35"/>
                                        </p:tgtEl>
                                        <p:attrNameLst>
                                          <p:attrName>style.visibility</p:attrName>
                                        </p:attrNameLst>
                                      </p:cBhvr>
                                      <p:to>
                                        <p:strVal val="visible"/>
                                      </p:to>
                                    </p:set>
                                    <p:anim calcmode="lin" valueType="num">
                                      <p:cBhvr additive="base">
                                        <p:cTn id="105" dur="3000" fill="hold"/>
                                        <p:tgtEl>
                                          <p:spTgt spid="35"/>
                                        </p:tgtEl>
                                        <p:attrNameLst>
                                          <p:attrName>ppt_x</p:attrName>
                                        </p:attrNameLst>
                                      </p:cBhvr>
                                      <p:tavLst>
                                        <p:tav tm="0">
                                          <p:val>
                                            <p:strVal val="0-#ppt_w/2"/>
                                          </p:val>
                                        </p:tav>
                                        <p:tav tm="100000">
                                          <p:val>
                                            <p:strVal val="#ppt_x"/>
                                          </p:val>
                                        </p:tav>
                                      </p:tavLst>
                                    </p:anim>
                                    <p:anim calcmode="lin" valueType="num">
                                      <p:cBhvr additive="base">
                                        <p:cTn id="106" dur="3000" fill="hold"/>
                                        <p:tgtEl>
                                          <p:spTgt spid="35"/>
                                        </p:tgtEl>
                                        <p:attrNameLst>
                                          <p:attrName>ppt_y</p:attrName>
                                        </p:attrNameLst>
                                      </p:cBhvr>
                                      <p:tavLst>
                                        <p:tav tm="0">
                                          <p:val>
                                            <p:strVal val="0-#ppt_h/2"/>
                                          </p:val>
                                        </p:tav>
                                        <p:tav tm="100000">
                                          <p:val>
                                            <p:strVal val="#ppt_y"/>
                                          </p:val>
                                        </p:tav>
                                      </p:tavLst>
                                    </p:anim>
                                  </p:childTnLst>
                                </p:cTn>
                              </p:par>
                              <p:par>
                                <p:cTn id="107" presetID="2" presetClass="entr" presetSubtype="9" fill="hold" grpId="2" nodeType="withEffect">
                                  <p:stCondLst>
                                    <p:cond delay="0"/>
                                  </p:stCondLst>
                                  <p:childTnLst>
                                    <p:set>
                                      <p:cBhvr>
                                        <p:cTn id="108" dur="1" fill="hold">
                                          <p:stCondLst>
                                            <p:cond delay="0"/>
                                          </p:stCondLst>
                                        </p:cTn>
                                        <p:tgtEl>
                                          <p:spTgt spid="37"/>
                                        </p:tgtEl>
                                        <p:attrNameLst>
                                          <p:attrName>style.visibility</p:attrName>
                                        </p:attrNameLst>
                                      </p:cBhvr>
                                      <p:to>
                                        <p:strVal val="visible"/>
                                      </p:to>
                                    </p:set>
                                    <p:anim calcmode="lin" valueType="num">
                                      <p:cBhvr additive="base">
                                        <p:cTn id="109" dur="3000" fill="hold"/>
                                        <p:tgtEl>
                                          <p:spTgt spid="37"/>
                                        </p:tgtEl>
                                        <p:attrNameLst>
                                          <p:attrName>ppt_x</p:attrName>
                                        </p:attrNameLst>
                                      </p:cBhvr>
                                      <p:tavLst>
                                        <p:tav tm="0">
                                          <p:val>
                                            <p:strVal val="0-#ppt_w/2"/>
                                          </p:val>
                                        </p:tav>
                                        <p:tav tm="100000">
                                          <p:val>
                                            <p:strVal val="#ppt_x"/>
                                          </p:val>
                                        </p:tav>
                                      </p:tavLst>
                                    </p:anim>
                                    <p:anim calcmode="lin" valueType="num">
                                      <p:cBhvr additive="base">
                                        <p:cTn id="110" dur="3000" fill="hold"/>
                                        <p:tgtEl>
                                          <p:spTgt spid="37"/>
                                        </p:tgtEl>
                                        <p:attrNameLst>
                                          <p:attrName>ppt_y</p:attrName>
                                        </p:attrNameLst>
                                      </p:cBhvr>
                                      <p:tavLst>
                                        <p:tav tm="0">
                                          <p:val>
                                            <p:strVal val="0-#ppt_h/2"/>
                                          </p:val>
                                        </p:tav>
                                        <p:tav tm="100000">
                                          <p:val>
                                            <p:strVal val="#ppt_y"/>
                                          </p:val>
                                        </p:tav>
                                      </p:tavLst>
                                    </p:anim>
                                  </p:childTnLst>
                                </p:cTn>
                              </p:par>
                              <p:par>
                                <p:cTn id="111" presetID="2" presetClass="entr" presetSubtype="9" fill="hold" grpId="2" nodeType="withEffect">
                                  <p:stCondLst>
                                    <p:cond delay="0"/>
                                  </p:stCondLst>
                                  <p:childTnLst>
                                    <p:set>
                                      <p:cBhvr>
                                        <p:cTn id="112" dur="1" fill="hold">
                                          <p:stCondLst>
                                            <p:cond delay="0"/>
                                          </p:stCondLst>
                                        </p:cTn>
                                        <p:tgtEl>
                                          <p:spTgt spid="39"/>
                                        </p:tgtEl>
                                        <p:attrNameLst>
                                          <p:attrName>style.visibility</p:attrName>
                                        </p:attrNameLst>
                                      </p:cBhvr>
                                      <p:to>
                                        <p:strVal val="visible"/>
                                      </p:to>
                                    </p:set>
                                    <p:anim calcmode="lin" valueType="num">
                                      <p:cBhvr additive="base">
                                        <p:cTn id="113" dur="3000" fill="hold"/>
                                        <p:tgtEl>
                                          <p:spTgt spid="39"/>
                                        </p:tgtEl>
                                        <p:attrNameLst>
                                          <p:attrName>ppt_x</p:attrName>
                                        </p:attrNameLst>
                                      </p:cBhvr>
                                      <p:tavLst>
                                        <p:tav tm="0">
                                          <p:val>
                                            <p:strVal val="0-#ppt_w/2"/>
                                          </p:val>
                                        </p:tav>
                                        <p:tav tm="100000">
                                          <p:val>
                                            <p:strVal val="#ppt_x"/>
                                          </p:val>
                                        </p:tav>
                                      </p:tavLst>
                                    </p:anim>
                                    <p:anim calcmode="lin" valueType="num">
                                      <p:cBhvr additive="base">
                                        <p:cTn id="114" dur="3000" fill="hold"/>
                                        <p:tgtEl>
                                          <p:spTgt spid="39"/>
                                        </p:tgtEl>
                                        <p:attrNameLst>
                                          <p:attrName>ppt_y</p:attrName>
                                        </p:attrNameLst>
                                      </p:cBhvr>
                                      <p:tavLst>
                                        <p:tav tm="0">
                                          <p:val>
                                            <p:strVal val="0-#ppt_h/2"/>
                                          </p:val>
                                        </p:tav>
                                        <p:tav tm="100000">
                                          <p:val>
                                            <p:strVal val="#ppt_y"/>
                                          </p:val>
                                        </p:tav>
                                      </p:tavLst>
                                    </p:anim>
                                  </p:childTnLst>
                                </p:cTn>
                              </p:par>
                              <p:par>
                                <p:cTn id="115" presetID="2" presetClass="entr" presetSubtype="9" fill="hold" grpId="2"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3000" fill="hold"/>
                                        <p:tgtEl>
                                          <p:spTgt spid="41"/>
                                        </p:tgtEl>
                                        <p:attrNameLst>
                                          <p:attrName>ppt_x</p:attrName>
                                        </p:attrNameLst>
                                      </p:cBhvr>
                                      <p:tavLst>
                                        <p:tav tm="0">
                                          <p:val>
                                            <p:strVal val="0-#ppt_w/2"/>
                                          </p:val>
                                        </p:tav>
                                        <p:tav tm="100000">
                                          <p:val>
                                            <p:strVal val="#ppt_x"/>
                                          </p:val>
                                        </p:tav>
                                      </p:tavLst>
                                    </p:anim>
                                    <p:anim calcmode="lin" valueType="num">
                                      <p:cBhvr additive="base">
                                        <p:cTn id="118" dur="3000" fill="hold"/>
                                        <p:tgtEl>
                                          <p:spTgt spid="41"/>
                                        </p:tgtEl>
                                        <p:attrNameLst>
                                          <p:attrName>ppt_y</p:attrName>
                                        </p:attrNameLst>
                                      </p:cBhvr>
                                      <p:tavLst>
                                        <p:tav tm="0">
                                          <p:val>
                                            <p:strVal val="0-#ppt_h/2"/>
                                          </p:val>
                                        </p:tav>
                                        <p:tav tm="100000">
                                          <p:val>
                                            <p:strVal val="#ppt_y"/>
                                          </p:val>
                                        </p:tav>
                                      </p:tavLst>
                                    </p:anim>
                                  </p:childTnLst>
                                </p:cTn>
                              </p:par>
                              <p:par>
                                <p:cTn id="119" presetID="2" presetClass="entr" presetSubtype="9" fill="hold" grpId="2" nodeType="with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3000" fill="hold"/>
                                        <p:tgtEl>
                                          <p:spTgt spid="43"/>
                                        </p:tgtEl>
                                        <p:attrNameLst>
                                          <p:attrName>ppt_x</p:attrName>
                                        </p:attrNameLst>
                                      </p:cBhvr>
                                      <p:tavLst>
                                        <p:tav tm="0">
                                          <p:val>
                                            <p:strVal val="0-#ppt_w/2"/>
                                          </p:val>
                                        </p:tav>
                                        <p:tav tm="100000">
                                          <p:val>
                                            <p:strVal val="#ppt_x"/>
                                          </p:val>
                                        </p:tav>
                                      </p:tavLst>
                                    </p:anim>
                                    <p:anim calcmode="lin" valueType="num">
                                      <p:cBhvr additive="base">
                                        <p:cTn id="122" dur="3000" fill="hold"/>
                                        <p:tgtEl>
                                          <p:spTgt spid="43"/>
                                        </p:tgtEl>
                                        <p:attrNameLst>
                                          <p:attrName>ppt_y</p:attrName>
                                        </p:attrNameLst>
                                      </p:cBhvr>
                                      <p:tavLst>
                                        <p:tav tm="0">
                                          <p:val>
                                            <p:strVal val="0-#ppt_h/2"/>
                                          </p:val>
                                        </p:tav>
                                        <p:tav tm="100000">
                                          <p:val>
                                            <p:strVal val="#ppt_y"/>
                                          </p:val>
                                        </p:tav>
                                      </p:tavLst>
                                    </p:anim>
                                  </p:childTnLst>
                                </p:cTn>
                              </p:par>
                              <p:par>
                                <p:cTn id="123" presetID="2" presetClass="entr" presetSubtype="9" fill="hold" grpId="2" nodeType="withEffect">
                                  <p:stCondLst>
                                    <p:cond delay="0"/>
                                  </p:stCondLst>
                                  <p:childTnLst>
                                    <p:set>
                                      <p:cBhvr>
                                        <p:cTn id="124" dur="1" fill="hold">
                                          <p:stCondLst>
                                            <p:cond delay="0"/>
                                          </p:stCondLst>
                                        </p:cTn>
                                        <p:tgtEl>
                                          <p:spTgt spid="45"/>
                                        </p:tgtEl>
                                        <p:attrNameLst>
                                          <p:attrName>style.visibility</p:attrName>
                                        </p:attrNameLst>
                                      </p:cBhvr>
                                      <p:to>
                                        <p:strVal val="visible"/>
                                      </p:to>
                                    </p:set>
                                    <p:anim calcmode="lin" valueType="num">
                                      <p:cBhvr additive="base">
                                        <p:cTn id="125" dur="3000" fill="hold"/>
                                        <p:tgtEl>
                                          <p:spTgt spid="45"/>
                                        </p:tgtEl>
                                        <p:attrNameLst>
                                          <p:attrName>ppt_x</p:attrName>
                                        </p:attrNameLst>
                                      </p:cBhvr>
                                      <p:tavLst>
                                        <p:tav tm="0">
                                          <p:val>
                                            <p:strVal val="0-#ppt_w/2"/>
                                          </p:val>
                                        </p:tav>
                                        <p:tav tm="100000">
                                          <p:val>
                                            <p:strVal val="#ppt_x"/>
                                          </p:val>
                                        </p:tav>
                                      </p:tavLst>
                                    </p:anim>
                                    <p:anim calcmode="lin" valueType="num">
                                      <p:cBhvr additive="base">
                                        <p:cTn id="126" dur="3000" fill="hold"/>
                                        <p:tgtEl>
                                          <p:spTgt spid="45"/>
                                        </p:tgtEl>
                                        <p:attrNameLst>
                                          <p:attrName>ppt_y</p:attrName>
                                        </p:attrNameLst>
                                      </p:cBhvr>
                                      <p:tavLst>
                                        <p:tav tm="0">
                                          <p:val>
                                            <p:strVal val="0-#ppt_h/2"/>
                                          </p:val>
                                        </p:tav>
                                        <p:tav tm="100000">
                                          <p:val>
                                            <p:strVal val="#ppt_y"/>
                                          </p:val>
                                        </p:tav>
                                      </p:tavLst>
                                    </p:anim>
                                  </p:childTnLst>
                                </p:cTn>
                              </p:par>
                              <p:par>
                                <p:cTn id="127" presetID="2" presetClass="entr" presetSubtype="9" fill="hold" grpId="2" nodeType="withEffect">
                                  <p:stCondLst>
                                    <p:cond delay="0"/>
                                  </p:stCondLst>
                                  <p:childTnLst>
                                    <p:set>
                                      <p:cBhvr>
                                        <p:cTn id="128" dur="1" fill="hold">
                                          <p:stCondLst>
                                            <p:cond delay="0"/>
                                          </p:stCondLst>
                                        </p:cTn>
                                        <p:tgtEl>
                                          <p:spTgt spid="47"/>
                                        </p:tgtEl>
                                        <p:attrNameLst>
                                          <p:attrName>style.visibility</p:attrName>
                                        </p:attrNameLst>
                                      </p:cBhvr>
                                      <p:to>
                                        <p:strVal val="visible"/>
                                      </p:to>
                                    </p:set>
                                    <p:anim calcmode="lin" valueType="num">
                                      <p:cBhvr additive="base">
                                        <p:cTn id="129" dur="3000" fill="hold"/>
                                        <p:tgtEl>
                                          <p:spTgt spid="47"/>
                                        </p:tgtEl>
                                        <p:attrNameLst>
                                          <p:attrName>ppt_x</p:attrName>
                                        </p:attrNameLst>
                                      </p:cBhvr>
                                      <p:tavLst>
                                        <p:tav tm="0">
                                          <p:val>
                                            <p:strVal val="0-#ppt_w/2"/>
                                          </p:val>
                                        </p:tav>
                                        <p:tav tm="100000">
                                          <p:val>
                                            <p:strVal val="#ppt_x"/>
                                          </p:val>
                                        </p:tav>
                                      </p:tavLst>
                                    </p:anim>
                                    <p:anim calcmode="lin" valueType="num">
                                      <p:cBhvr additive="base">
                                        <p:cTn id="130" dur="3000" fill="hold"/>
                                        <p:tgtEl>
                                          <p:spTgt spid="47"/>
                                        </p:tgtEl>
                                        <p:attrNameLst>
                                          <p:attrName>ppt_y</p:attrName>
                                        </p:attrNameLst>
                                      </p:cBhvr>
                                      <p:tavLst>
                                        <p:tav tm="0">
                                          <p:val>
                                            <p:strVal val="0-#ppt_h/2"/>
                                          </p:val>
                                        </p:tav>
                                        <p:tav tm="100000">
                                          <p:val>
                                            <p:strVal val="#ppt_y"/>
                                          </p:val>
                                        </p:tav>
                                      </p:tavLst>
                                    </p:anim>
                                  </p:childTnLst>
                                </p:cTn>
                              </p:par>
                            </p:childTnLst>
                          </p:cTn>
                        </p:par>
                        <p:par>
                          <p:cTn id="131" fill="hold">
                            <p:stCondLst>
                              <p:cond delay="3000"/>
                            </p:stCondLst>
                            <p:childTnLst>
                              <p:par>
                                <p:cTn id="132" presetID="13" presetClass="exit" presetSubtype="16" fill="hold" grpId="3" nodeType="afterEffect">
                                  <p:stCondLst>
                                    <p:cond delay="0"/>
                                  </p:stCondLst>
                                  <p:childTnLst>
                                    <p:animEffect transition="out" filter="plus(in)">
                                      <p:cBhvr>
                                        <p:cTn id="133" dur="3000"/>
                                        <p:tgtEl>
                                          <p:spTgt spid="34"/>
                                        </p:tgtEl>
                                      </p:cBhvr>
                                    </p:animEffect>
                                    <p:set>
                                      <p:cBhvr>
                                        <p:cTn id="134" dur="1" fill="hold">
                                          <p:stCondLst>
                                            <p:cond delay="2999"/>
                                          </p:stCondLst>
                                        </p:cTn>
                                        <p:tgtEl>
                                          <p:spTgt spid="34"/>
                                        </p:tgtEl>
                                        <p:attrNameLst>
                                          <p:attrName>style.visibility</p:attrName>
                                        </p:attrNameLst>
                                      </p:cBhvr>
                                      <p:to>
                                        <p:strVal val="hidden"/>
                                      </p:to>
                                    </p:set>
                                  </p:childTnLst>
                                </p:cTn>
                              </p:par>
                              <p:par>
                                <p:cTn id="135" presetID="13" presetClass="exit" presetSubtype="16" fill="hold" nodeType="withEffect">
                                  <p:stCondLst>
                                    <p:cond delay="0"/>
                                  </p:stCondLst>
                                  <p:childTnLst>
                                    <p:animEffect transition="out" filter="plus(in)">
                                      <p:cBhvr>
                                        <p:cTn id="136" dur="3000"/>
                                        <p:tgtEl>
                                          <p:spTgt spid="36"/>
                                        </p:tgtEl>
                                      </p:cBhvr>
                                    </p:animEffect>
                                    <p:set>
                                      <p:cBhvr>
                                        <p:cTn id="137" dur="1" fill="hold">
                                          <p:stCondLst>
                                            <p:cond delay="2999"/>
                                          </p:stCondLst>
                                        </p:cTn>
                                        <p:tgtEl>
                                          <p:spTgt spid="36"/>
                                        </p:tgtEl>
                                        <p:attrNameLst>
                                          <p:attrName>style.visibility</p:attrName>
                                        </p:attrNameLst>
                                      </p:cBhvr>
                                      <p:to>
                                        <p:strVal val="hidden"/>
                                      </p:to>
                                    </p:set>
                                  </p:childTnLst>
                                </p:cTn>
                              </p:par>
                              <p:par>
                                <p:cTn id="138" presetID="13" presetClass="exit" presetSubtype="16" fill="hold" nodeType="withEffect">
                                  <p:stCondLst>
                                    <p:cond delay="0"/>
                                  </p:stCondLst>
                                  <p:childTnLst>
                                    <p:animEffect transition="out" filter="plus(in)">
                                      <p:cBhvr>
                                        <p:cTn id="139" dur="3000"/>
                                        <p:tgtEl>
                                          <p:spTgt spid="38"/>
                                        </p:tgtEl>
                                      </p:cBhvr>
                                    </p:animEffect>
                                    <p:set>
                                      <p:cBhvr>
                                        <p:cTn id="140" dur="1" fill="hold">
                                          <p:stCondLst>
                                            <p:cond delay="2999"/>
                                          </p:stCondLst>
                                        </p:cTn>
                                        <p:tgtEl>
                                          <p:spTgt spid="38"/>
                                        </p:tgtEl>
                                        <p:attrNameLst>
                                          <p:attrName>style.visibility</p:attrName>
                                        </p:attrNameLst>
                                      </p:cBhvr>
                                      <p:to>
                                        <p:strVal val="hidden"/>
                                      </p:to>
                                    </p:set>
                                  </p:childTnLst>
                                </p:cTn>
                              </p:par>
                              <p:par>
                                <p:cTn id="141" presetID="13" presetClass="exit" presetSubtype="16" fill="hold" nodeType="withEffect">
                                  <p:stCondLst>
                                    <p:cond delay="0"/>
                                  </p:stCondLst>
                                  <p:childTnLst>
                                    <p:animEffect transition="out" filter="plus(in)">
                                      <p:cBhvr>
                                        <p:cTn id="142" dur="3000"/>
                                        <p:tgtEl>
                                          <p:spTgt spid="40"/>
                                        </p:tgtEl>
                                      </p:cBhvr>
                                    </p:animEffect>
                                    <p:set>
                                      <p:cBhvr>
                                        <p:cTn id="143" dur="1" fill="hold">
                                          <p:stCondLst>
                                            <p:cond delay="2999"/>
                                          </p:stCondLst>
                                        </p:cTn>
                                        <p:tgtEl>
                                          <p:spTgt spid="40"/>
                                        </p:tgtEl>
                                        <p:attrNameLst>
                                          <p:attrName>style.visibility</p:attrName>
                                        </p:attrNameLst>
                                      </p:cBhvr>
                                      <p:to>
                                        <p:strVal val="hidden"/>
                                      </p:to>
                                    </p:set>
                                  </p:childTnLst>
                                </p:cTn>
                              </p:par>
                              <p:par>
                                <p:cTn id="144" presetID="13" presetClass="exit" presetSubtype="16" fill="hold" nodeType="withEffect">
                                  <p:stCondLst>
                                    <p:cond delay="0"/>
                                  </p:stCondLst>
                                  <p:childTnLst>
                                    <p:animEffect transition="out" filter="plus(in)">
                                      <p:cBhvr>
                                        <p:cTn id="145" dur="3000"/>
                                        <p:tgtEl>
                                          <p:spTgt spid="42"/>
                                        </p:tgtEl>
                                      </p:cBhvr>
                                    </p:animEffect>
                                    <p:set>
                                      <p:cBhvr>
                                        <p:cTn id="146" dur="1" fill="hold">
                                          <p:stCondLst>
                                            <p:cond delay="2999"/>
                                          </p:stCondLst>
                                        </p:cTn>
                                        <p:tgtEl>
                                          <p:spTgt spid="42"/>
                                        </p:tgtEl>
                                        <p:attrNameLst>
                                          <p:attrName>style.visibility</p:attrName>
                                        </p:attrNameLst>
                                      </p:cBhvr>
                                      <p:to>
                                        <p:strVal val="hidden"/>
                                      </p:to>
                                    </p:set>
                                  </p:childTnLst>
                                </p:cTn>
                              </p:par>
                              <p:par>
                                <p:cTn id="147" presetID="13" presetClass="exit" presetSubtype="16" fill="hold" nodeType="withEffect">
                                  <p:stCondLst>
                                    <p:cond delay="0"/>
                                  </p:stCondLst>
                                  <p:childTnLst>
                                    <p:animEffect transition="out" filter="plus(in)">
                                      <p:cBhvr>
                                        <p:cTn id="148" dur="3000"/>
                                        <p:tgtEl>
                                          <p:spTgt spid="44"/>
                                        </p:tgtEl>
                                      </p:cBhvr>
                                    </p:animEffect>
                                    <p:set>
                                      <p:cBhvr>
                                        <p:cTn id="149" dur="1" fill="hold">
                                          <p:stCondLst>
                                            <p:cond delay="2999"/>
                                          </p:stCondLst>
                                        </p:cTn>
                                        <p:tgtEl>
                                          <p:spTgt spid="44"/>
                                        </p:tgtEl>
                                        <p:attrNameLst>
                                          <p:attrName>style.visibility</p:attrName>
                                        </p:attrNameLst>
                                      </p:cBhvr>
                                      <p:to>
                                        <p:strVal val="hidden"/>
                                      </p:to>
                                    </p:set>
                                  </p:childTnLst>
                                </p:cTn>
                              </p:par>
                              <p:par>
                                <p:cTn id="150" presetID="13" presetClass="exit" presetSubtype="16" fill="hold" nodeType="withEffect">
                                  <p:stCondLst>
                                    <p:cond delay="0"/>
                                  </p:stCondLst>
                                  <p:childTnLst>
                                    <p:animEffect transition="out" filter="plus(in)">
                                      <p:cBhvr>
                                        <p:cTn id="151" dur="3000"/>
                                        <p:tgtEl>
                                          <p:spTgt spid="46"/>
                                        </p:tgtEl>
                                      </p:cBhvr>
                                    </p:animEffect>
                                    <p:set>
                                      <p:cBhvr>
                                        <p:cTn id="152" dur="1" fill="hold">
                                          <p:stCondLst>
                                            <p:cond delay="2999"/>
                                          </p:stCondLst>
                                        </p:cTn>
                                        <p:tgtEl>
                                          <p:spTgt spid="46"/>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000"/>
                                        <p:tgtEl>
                                          <p:spTgt spid="34"/>
                                        </p:tgtEl>
                                        <p:attrNameLst>
                                          <p:attrName>ppt_x</p:attrName>
                                        </p:attrNameLst>
                                      </p:cBhvr>
                                      <p:tavLst>
                                        <p:tav tm="0">
                                          <p:val>
                                            <p:strVal val="ppt_x"/>
                                          </p:val>
                                        </p:tav>
                                        <p:tav tm="100000">
                                          <p:val>
                                            <p:strVal val="0-ppt_w/2"/>
                                          </p:val>
                                        </p:tav>
                                      </p:tavLst>
                                    </p:anim>
                                    <p:anim calcmode="lin" valueType="num">
                                      <p:cBhvr additive="base">
                                        <p:cTn id="155" dur="3000"/>
                                        <p:tgtEl>
                                          <p:spTgt spid="34"/>
                                        </p:tgtEl>
                                        <p:attrNameLst>
                                          <p:attrName>ppt_y</p:attrName>
                                        </p:attrNameLst>
                                      </p:cBhvr>
                                      <p:tavLst>
                                        <p:tav tm="0">
                                          <p:val>
                                            <p:strVal val="ppt_y"/>
                                          </p:val>
                                        </p:tav>
                                        <p:tav tm="100000">
                                          <p:val>
                                            <p:strVal val="1+ppt_h/2"/>
                                          </p:val>
                                        </p:tav>
                                      </p:tavLst>
                                    </p:anim>
                                    <p:set>
                                      <p:cBhvr>
                                        <p:cTn id="156" dur="1" fill="hold">
                                          <p:stCondLst>
                                            <p:cond delay="2999"/>
                                          </p:stCondLst>
                                        </p:cTn>
                                        <p:tgtEl>
                                          <p:spTgt spid="34"/>
                                        </p:tgtEl>
                                        <p:attrNameLst>
                                          <p:attrName>style.visibility</p:attrName>
                                        </p:attrNameLst>
                                      </p:cBhvr>
                                      <p:to>
                                        <p:strVal val="hidden"/>
                                      </p:to>
                                    </p:set>
                                  </p:childTnLst>
                                </p:cTn>
                              </p:par>
                              <p:par>
                                <p:cTn id="157" presetID="2" presetClass="exit" presetSubtype="12" fill="hold" nodeType="withEffect">
                                  <p:stCondLst>
                                    <p:cond delay="0"/>
                                  </p:stCondLst>
                                  <p:childTnLst>
                                    <p:anim calcmode="lin" valueType="num">
                                      <p:cBhvr additive="base">
                                        <p:cTn id="158" dur="3000"/>
                                        <p:tgtEl>
                                          <p:spTgt spid="36"/>
                                        </p:tgtEl>
                                        <p:attrNameLst>
                                          <p:attrName>ppt_x</p:attrName>
                                        </p:attrNameLst>
                                      </p:cBhvr>
                                      <p:tavLst>
                                        <p:tav tm="0">
                                          <p:val>
                                            <p:strVal val="ppt_x"/>
                                          </p:val>
                                        </p:tav>
                                        <p:tav tm="100000">
                                          <p:val>
                                            <p:strVal val="0-ppt_w/2"/>
                                          </p:val>
                                        </p:tav>
                                      </p:tavLst>
                                    </p:anim>
                                    <p:anim calcmode="lin" valueType="num">
                                      <p:cBhvr additive="base">
                                        <p:cTn id="159" dur="3000"/>
                                        <p:tgtEl>
                                          <p:spTgt spid="36"/>
                                        </p:tgtEl>
                                        <p:attrNameLst>
                                          <p:attrName>ppt_y</p:attrName>
                                        </p:attrNameLst>
                                      </p:cBhvr>
                                      <p:tavLst>
                                        <p:tav tm="0">
                                          <p:val>
                                            <p:strVal val="ppt_y"/>
                                          </p:val>
                                        </p:tav>
                                        <p:tav tm="100000">
                                          <p:val>
                                            <p:strVal val="1+ppt_h/2"/>
                                          </p:val>
                                        </p:tav>
                                      </p:tavLst>
                                    </p:anim>
                                    <p:set>
                                      <p:cBhvr>
                                        <p:cTn id="160" dur="1" fill="hold">
                                          <p:stCondLst>
                                            <p:cond delay="2999"/>
                                          </p:stCondLst>
                                        </p:cTn>
                                        <p:tgtEl>
                                          <p:spTgt spid="36"/>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000"/>
                                        <p:tgtEl>
                                          <p:spTgt spid="38"/>
                                        </p:tgtEl>
                                        <p:attrNameLst>
                                          <p:attrName>ppt_x</p:attrName>
                                        </p:attrNameLst>
                                      </p:cBhvr>
                                      <p:tavLst>
                                        <p:tav tm="0">
                                          <p:val>
                                            <p:strVal val="ppt_x"/>
                                          </p:val>
                                        </p:tav>
                                        <p:tav tm="100000">
                                          <p:val>
                                            <p:strVal val="0-ppt_w/2"/>
                                          </p:val>
                                        </p:tav>
                                      </p:tavLst>
                                    </p:anim>
                                    <p:anim calcmode="lin" valueType="num">
                                      <p:cBhvr additive="base">
                                        <p:cTn id="163" dur="3000"/>
                                        <p:tgtEl>
                                          <p:spTgt spid="38"/>
                                        </p:tgtEl>
                                        <p:attrNameLst>
                                          <p:attrName>ppt_y</p:attrName>
                                        </p:attrNameLst>
                                      </p:cBhvr>
                                      <p:tavLst>
                                        <p:tav tm="0">
                                          <p:val>
                                            <p:strVal val="ppt_y"/>
                                          </p:val>
                                        </p:tav>
                                        <p:tav tm="100000">
                                          <p:val>
                                            <p:strVal val="1+ppt_h/2"/>
                                          </p:val>
                                        </p:tav>
                                      </p:tavLst>
                                    </p:anim>
                                    <p:set>
                                      <p:cBhvr>
                                        <p:cTn id="164" dur="1" fill="hold">
                                          <p:stCondLst>
                                            <p:cond delay="2999"/>
                                          </p:stCondLst>
                                        </p:cTn>
                                        <p:tgtEl>
                                          <p:spTgt spid="38"/>
                                        </p:tgtEl>
                                        <p:attrNameLst>
                                          <p:attrName>style.visibility</p:attrName>
                                        </p:attrNameLst>
                                      </p:cBhvr>
                                      <p:to>
                                        <p:strVal val="hidden"/>
                                      </p:to>
                                    </p:set>
                                  </p:childTnLst>
                                </p:cTn>
                              </p:par>
                              <p:par>
                                <p:cTn id="165" presetID="2" presetClass="exit" presetSubtype="12" fill="hold" nodeType="withEffect">
                                  <p:stCondLst>
                                    <p:cond delay="0"/>
                                  </p:stCondLst>
                                  <p:childTnLst>
                                    <p:anim calcmode="lin" valueType="num">
                                      <p:cBhvr additive="base">
                                        <p:cTn id="166" dur="3000"/>
                                        <p:tgtEl>
                                          <p:spTgt spid="40"/>
                                        </p:tgtEl>
                                        <p:attrNameLst>
                                          <p:attrName>ppt_x</p:attrName>
                                        </p:attrNameLst>
                                      </p:cBhvr>
                                      <p:tavLst>
                                        <p:tav tm="0">
                                          <p:val>
                                            <p:strVal val="ppt_x"/>
                                          </p:val>
                                        </p:tav>
                                        <p:tav tm="100000">
                                          <p:val>
                                            <p:strVal val="0-ppt_w/2"/>
                                          </p:val>
                                        </p:tav>
                                      </p:tavLst>
                                    </p:anim>
                                    <p:anim calcmode="lin" valueType="num">
                                      <p:cBhvr additive="base">
                                        <p:cTn id="167" dur="3000"/>
                                        <p:tgtEl>
                                          <p:spTgt spid="40"/>
                                        </p:tgtEl>
                                        <p:attrNameLst>
                                          <p:attrName>ppt_y</p:attrName>
                                        </p:attrNameLst>
                                      </p:cBhvr>
                                      <p:tavLst>
                                        <p:tav tm="0">
                                          <p:val>
                                            <p:strVal val="ppt_y"/>
                                          </p:val>
                                        </p:tav>
                                        <p:tav tm="100000">
                                          <p:val>
                                            <p:strVal val="1+ppt_h/2"/>
                                          </p:val>
                                        </p:tav>
                                      </p:tavLst>
                                    </p:anim>
                                    <p:set>
                                      <p:cBhvr>
                                        <p:cTn id="168" dur="1" fill="hold">
                                          <p:stCondLst>
                                            <p:cond delay="2999"/>
                                          </p:stCondLst>
                                        </p:cTn>
                                        <p:tgtEl>
                                          <p:spTgt spid="40"/>
                                        </p:tgtEl>
                                        <p:attrNameLst>
                                          <p:attrName>style.visibility</p:attrName>
                                        </p:attrNameLst>
                                      </p:cBhvr>
                                      <p:to>
                                        <p:strVal val="hidden"/>
                                      </p:to>
                                    </p:set>
                                  </p:childTnLst>
                                </p:cTn>
                              </p:par>
                              <p:par>
                                <p:cTn id="169" presetID="2" presetClass="exit" presetSubtype="12" fill="hold" nodeType="withEffect">
                                  <p:stCondLst>
                                    <p:cond delay="0"/>
                                  </p:stCondLst>
                                  <p:childTnLst>
                                    <p:anim calcmode="lin" valueType="num">
                                      <p:cBhvr additive="base">
                                        <p:cTn id="170" dur="3000"/>
                                        <p:tgtEl>
                                          <p:spTgt spid="42"/>
                                        </p:tgtEl>
                                        <p:attrNameLst>
                                          <p:attrName>ppt_x</p:attrName>
                                        </p:attrNameLst>
                                      </p:cBhvr>
                                      <p:tavLst>
                                        <p:tav tm="0">
                                          <p:val>
                                            <p:strVal val="ppt_x"/>
                                          </p:val>
                                        </p:tav>
                                        <p:tav tm="100000">
                                          <p:val>
                                            <p:strVal val="0-ppt_w/2"/>
                                          </p:val>
                                        </p:tav>
                                      </p:tavLst>
                                    </p:anim>
                                    <p:anim calcmode="lin" valueType="num">
                                      <p:cBhvr additive="base">
                                        <p:cTn id="171" dur="3000"/>
                                        <p:tgtEl>
                                          <p:spTgt spid="42"/>
                                        </p:tgtEl>
                                        <p:attrNameLst>
                                          <p:attrName>ppt_y</p:attrName>
                                        </p:attrNameLst>
                                      </p:cBhvr>
                                      <p:tavLst>
                                        <p:tav tm="0">
                                          <p:val>
                                            <p:strVal val="ppt_y"/>
                                          </p:val>
                                        </p:tav>
                                        <p:tav tm="100000">
                                          <p:val>
                                            <p:strVal val="1+ppt_h/2"/>
                                          </p:val>
                                        </p:tav>
                                      </p:tavLst>
                                    </p:anim>
                                    <p:set>
                                      <p:cBhvr>
                                        <p:cTn id="172" dur="1" fill="hold">
                                          <p:stCondLst>
                                            <p:cond delay="2999"/>
                                          </p:stCondLst>
                                        </p:cTn>
                                        <p:tgtEl>
                                          <p:spTgt spid="42"/>
                                        </p:tgtEl>
                                        <p:attrNameLst>
                                          <p:attrName>style.visibility</p:attrName>
                                        </p:attrNameLst>
                                      </p:cBhvr>
                                      <p:to>
                                        <p:strVal val="hidden"/>
                                      </p:to>
                                    </p:set>
                                  </p:childTnLst>
                                </p:cTn>
                              </p:par>
                              <p:par>
                                <p:cTn id="173" presetID="2" presetClass="exit" presetSubtype="12" fill="hold" nodeType="withEffect">
                                  <p:stCondLst>
                                    <p:cond delay="0"/>
                                  </p:stCondLst>
                                  <p:childTnLst>
                                    <p:anim calcmode="lin" valueType="num">
                                      <p:cBhvr additive="base">
                                        <p:cTn id="174" dur="3000"/>
                                        <p:tgtEl>
                                          <p:spTgt spid="44"/>
                                        </p:tgtEl>
                                        <p:attrNameLst>
                                          <p:attrName>ppt_x</p:attrName>
                                        </p:attrNameLst>
                                      </p:cBhvr>
                                      <p:tavLst>
                                        <p:tav tm="0">
                                          <p:val>
                                            <p:strVal val="ppt_x"/>
                                          </p:val>
                                        </p:tav>
                                        <p:tav tm="100000">
                                          <p:val>
                                            <p:strVal val="0-ppt_w/2"/>
                                          </p:val>
                                        </p:tav>
                                      </p:tavLst>
                                    </p:anim>
                                    <p:anim calcmode="lin" valueType="num">
                                      <p:cBhvr additive="base">
                                        <p:cTn id="175" dur="3000"/>
                                        <p:tgtEl>
                                          <p:spTgt spid="44"/>
                                        </p:tgtEl>
                                        <p:attrNameLst>
                                          <p:attrName>ppt_y</p:attrName>
                                        </p:attrNameLst>
                                      </p:cBhvr>
                                      <p:tavLst>
                                        <p:tav tm="0">
                                          <p:val>
                                            <p:strVal val="ppt_y"/>
                                          </p:val>
                                        </p:tav>
                                        <p:tav tm="100000">
                                          <p:val>
                                            <p:strVal val="1+ppt_h/2"/>
                                          </p:val>
                                        </p:tav>
                                      </p:tavLst>
                                    </p:anim>
                                    <p:set>
                                      <p:cBhvr>
                                        <p:cTn id="176" dur="1" fill="hold">
                                          <p:stCondLst>
                                            <p:cond delay="2999"/>
                                          </p:stCondLst>
                                        </p:cTn>
                                        <p:tgtEl>
                                          <p:spTgt spid="44"/>
                                        </p:tgtEl>
                                        <p:attrNameLst>
                                          <p:attrName>style.visibility</p:attrName>
                                        </p:attrNameLst>
                                      </p:cBhvr>
                                      <p:to>
                                        <p:strVal val="hidden"/>
                                      </p:to>
                                    </p:set>
                                  </p:childTnLst>
                                </p:cTn>
                              </p:par>
                              <p:par>
                                <p:cTn id="177" presetID="2" presetClass="exit" presetSubtype="12" fill="hold" nodeType="withEffect">
                                  <p:stCondLst>
                                    <p:cond delay="0"/>
                                  </p:stCondLst>
                                  <p:childTnLst>
                                    <p:anim calcmode="lin" valueType="num">
                                      <p:cBhvr additive="base">
                                        <p:cTn id="178" dur="3000"/>
                                        <p:tgtEl>
                                          <p:spTgt spid="46"/>
                                        </p:tgtEl>
                                        <p:attrNameLst>
                                          <p:attrName>ppt_x</p:attrName>
                                        </p:attrNameLst>
                                      </p:cBhvr>
                                      <p:tavLst>
                                        <p:tav tm="0">
                                          <p:val>
                                            <p:strVal val="ppt_x"/>
                                          </p:val>
                                        </p:tav>
                                        <p:tav tm="100000">
                                          <p:val>
                                            <p:strVal val="0-ppt_w/2"/>
                                          </p:val>
                                        </p:tav>
                                      </p:tavLst>
                                    </p:anim>
                                    <p:anim calcmode="lin" valueType="num">
                                      <p:cBhvr additive="base">
                                        <p:cTn id="179" dur="3000"/>
                                        <p:tgtEl>
                                          <p:spTgt spid="46"/>
                                        </p:tgtEl>
                                        <p:attrNameLst>
                                          <p:attrName>ppt_y</p:attrName>
                                        </p:attrNameLst>
                                      </p:cBhvr>
                                      <p:tavLst>
                                        <p:tav tm="0">
                                          <p:val>
                                            <p:strVal val="ppt_y"/>
                                          </p:val>
                                        </p:tav>
                                        <p:tav tm="100000">
                                          <p:val>
                                            <p:strVal val="1+ppt_h/2"/>
                                          </p:val>
                                        </p:tav>
                                      </p:tavLst>
                                    </p:anim>
                                    <p:set>
                                      <p:cBhvr>
                                        <p:cTn id="180" dur="1" fill="hold">
                                          <p:stCondLst>
                                            <p:cond delay="2999"/>
                                          </p:stCondLst>
                                        </p:cTn>
                                        <p:tgtEl>
                                          <p:spTgt spid="46"/>
                                        </p:tgtEl>
                                        <p:attrNameLst>
                                          <p:attrName>style.visibility</p:attrName>
                                        </p:attrNameLst>
                                      </p:cBhvr>
                                      <p:to>
                                        <p:strVal val="hidden"/>
                                      </p:to>
                                    </p:set>
                                  </p:childTnLst>
                                </p:cTn>
                              </p:par>
                              <p:par>
                                <p:cTn id="181" presetID="13" presetClass="exit" presetSubtype="16" fill="hold" nodeType="withEffect">
                                  <p:stCondLst>
                                    <p:cond delay="0"/>
                                  </p:stCondLst>
                                  <p:childTnLst>
                                    <p:animEffect transition="out" filter="plus(in)">
                                      <p:cBhvr>
                                        <p:cTn id="182" dur="3000"/>
                                        <p:tgtEl>
                                          <p:spTgt spid="35"/>
                                        </p:tgtEl>
                                      </p:cBhvr>
                                    </p:animEffect>
                                    <p:set>
                                      <p:cBhvr>
                                        <p:cTn id="183" dur="1" fill="hold">
                                          <p:stCondLst>
                                            <p:cond delay="2999"/>
                                          </p:stCondLst>
                                        </p:cTn>
                                        <p:tgtEl>
                                          <p:spTgt spid="35"/>
                                        </p:tgtEl>
                                        <p:attrNameLst>
                                          <p:attrName>style.visibility</p:attrName>
                                        </p:attrNameLst>
                                      </p:cBhvr>
                                      <p:to>
                                        <p:strVal val="hidden"/>
                                      </p:to>
                                    </p:set>
                                  </p:childTnLst>
                                </p:cTn>
                              </p:par>
                              <p:par>
                                <p:cTn id="184" presetID="13" presetClass="exit" presetSubtype="16" fill="hold" nodeType="withEffect">
                                  <p:stCondLst>
                                    <p:cond delay="0"/>
                                  </p:stCondLst>
                                  <p:childTnLst>
                                    <p:animEffect transition="out" filter="plus(in)">
                                      <p:cBhvr>
                                        <p:cTn id="185" dur="3000"/>
                                        <p:tgtEl>
                                          <p:spTgt spid="37"/>
                                        </p:tgtEl>
                                      </p:cBhvr>
                                    </p:animEffect>
                                    <p:set>
                                      <p:cBhvr>
                                        <p:cTn id="186" dur="1" fill="hold">
                                          <p:stCondLst>
                                            <p:cond delay="2999"/>
                                          </p:stCondLst>
                                        </p:cTn>
                                        <p:tgtEl>
                                          <p:spTgt spid="37"/>
                                        </p:tgtEl>
                                        <p:attrNameLst>
                                          <p:attrName>style.visibility</p:attrName>
                                        </p:attrNameLst>
                                      </p:cBhvr>
                                      <p:to>
                                        <p:strVal val="hidden"/>
                                      </p:to>
                                    </p:set>
                                  </p:childTnLst>
                                </p:cTn>
                              </p:par>
                              <p:par>
                                <p:cTn id="187" presetID="13" presetClass="exit" presetSubtype="16" fill="hold" nodeType="withEffect">
                                  <p:stCondLst>
                                    <p:cond delay="0"/>
                                  </p:stCondLst>
                                  <p:childTnLst>
                                    <p:animEffect transition="out" filter="plus(in)">
                                      <p:cBhvr>
                                        <p:cTn id="188" dur="3000"/>
                                        <p:tgtEl>
                                          <p:spTgt spid="39"/>
                                        </p:tgtEl>
                                      </p:cBhvr>
                                    </p:animEffect>
                                    <p:set>
                                      <p:cBhvr>
                                        <p:cTn id="189" dur="1" fill="hold">
                                          <p:stCondLst>
                                            <p:cond delay="2999"/>
                                          </p:stCondLst>
                                        </p:cTn>
                                        <p:tgtEl>
                                          <p:spTgt spid="39"/>
                                        </p:tgtEl>
                                        <p:attrNameLst>
                                          <p:attrName>style.visibility</p:attrName>
                                        </p:attrNameLst>
                                      </p:cBhvr>
                                      <p:to>
                                        <p:strVal val="hidden"/>
                                      </p:to>
                                    </p:set>
                                  </p:childTnLst>
                                </p:cTn>
                              </p:par>
                              <p:par>
                                <p:cTn id="190" presetID="13" presetClass="exit" presetSubtype="16" fill="hold" nodeType="withEffect">
                                  <p:stCondLst>
                                    <p:cond delay="0"/>
                                  </p:stCondLst>
                                  <p:childTnLst>
                                    <p:animEffect transition="out" filter="plus(in)">
                                      <p:cBhvr>
                                        <p:cTn id="191" dur="3000"/>
                                        <p:tgtEl>
                                          <p:spTgt spid="41"/>
                                        </p:tgtEl>
                                      </p:cBhvr>
                                    </p:animEffect>
                                    <p:set>
                                      <p:cBhvr>
                                        <p:cTn id="192" dur="1" fill="hold">
                                          <p:stCondLst>
                                            <p:cond delay="2999"/>
                                          </p:stCondLst>
                                        </p:cTn>
                                        <p:tgtEl>
                                          <p:spTgt spid="41"/>
                                        </p:tgtEl>
                                        <p:attrNameLst>
                                          <p:attrName>style.visibility</p:attrName>
                                        </p:attrNameLst>
                                      </p:cBhvr>
                                      <p:to>
                                        <p:strVal val="hidden"/>
                                      </p:to>
                                    </p:set>
                                  </p:childTnLst>
                                </p:cTn>
                              </p:par>
                              <p:par>
                                <p:cTn id="193" presetID="13" presetClass="exit" presetSubtype="16" fill="hold" nodeType="withEffect">
                                  <p:stCondLst>
                                    <p:cond delay="0"/>
                                  </p:stCondLst>
                                  <p:childTnLst>
                                    <p:animEffect transition="out" filter="plus(in)">
                                      <p:cBhvr>
                                        <p:cTn id="194" dur="3000"/>
                                        <p:tgtEl>
                                          <p:spTgt spid="43"/>
                                        </p:tgtEl>
                                      </p:cBhvr>
                                    </p:animEffect>
                                    <p:set>
                                      <p:cBhvr>
                                        <p:cTn id="195" dur="1" fill="hold">
                                          <p:stCondLst>
                                            <p:cond delay="2999"/>
                                          </p:stCondLst>
                                        </p:cTn>
                                        <p:tgtEl>
                                          <p:spTgt spid="43"/>
                                        </p:tgtEl>
                                        <p:attrNameLst>
                                          <p:attrName>style.visibility</p:attrName>
                                        </p:attrNameLst>
                                      </p:cBhvr>
                                      <p:to>
                                        <p:strVal val="hidden"/>
                                      </p:to>
                                    </p:set>
                                  </p:childTnLst>
                                </p:cTn>
                              </p:par>
                              <p:par>
                                <p:cTn id="196" presetID="13" presetClass="exit" presetSubtype="16" fill="hold" nodeType="withEffect">
                                  <p:stCondLst>
                                    <p:cond delay="0"/>
                                  </p:stCondLst>
                                  <p:childTnLst>
                                    <p:animEffect transition="out" filter="plus(in)">
                                      <p:cBhvr>
                                        <p:cTn id="197" dur="3000"/>
                                        <p:tgtEl>
                                          <p:spTgt spid="45"/>
                                        </p:tgtEl>
                                      </p:cBhvr>
                                    </p:animEffect>
                                    <p:set>
                                      <p:cBhvr>
                                        <p:cTn id="198" dur="1" fill="hold">
                                          <p:stCondLst>
                                            <p:cond delay="2999"/>
                                          </p:stCondLst>
                                        </p:cTn>
                                        <p:tgtEl>
                                          <p:spTgt spid="45"/>
                                        </p:tgtEl>
                                        <p:attrNameLst>
                                          <p:attrName>style.visibility</p:attrName>
                                        </p:attrNameLst>
                                      </p:cBhvr>
                                      <p:to>
                                        <p:strVal val="hidden"/>
                                      </p:to>
                                    </p:set>
                                  </p:childTnLst>
                                </p:cTn>
                              </p:par>
                              <p:par>
                                <p:cTn id="199" presetID="13" presetClass="exit" presetSubtype="16" fill="hold" nodeType="withEffect">
                                  <p:stCondLst>
                                    <p:cond delay="0"/>
                                  </p:stCondLst>
                                  <p:childTnLst>
                                    <p:animEffect transition="out" filter="plus(in)">
                                      <p:cBhvr>
                                        <p:cTn id="200" dur="3000"/>
                                        <p:tgtEl>
                                          <p:spTgt spid="47"/>
                                        </p:tgtEl>
                                      </p:cBhvr>
                                    </p:animEffect>
                                    <p:set>
                                      <p:cBhvr>
                                        <p:cTn id="201" dur="1" fill="hold">
                                          <p:stCondLst>
                                            <p:cond delay="2999"/>
                                          </p:stCondLst>
                                        </p:cTn>
                                        <p:tgtEl>
                                          <p:spTgt spid="47"/>
                                        </p:tgtEl>
                                        <p:attrNameLst>
                                          <p:attrName>style.visibility</p:attrName>
                                        </p:attrNameLst>
                                      </p:cBhvr>
                                      <p:to>
                                        <p:strVal val="hidden"/>
                                      </p:to>
                                    </p:set>
                                  </p:childTnLst>
                                </p:cTn>
                              </p:par>
                              <p:par>
                                <p:cTn id="202" presetID="2" presetClass="exit" presetSubtype="6" fill="hold" nodeType="withEffect">
                                  <p:stCondLst>
                                    <p:cond delay="0"/>
                                  </p:stCondLst>
                                  <p:childTnLst>
                                    <p:anim calcmode="lin" valueType="num">
                                      <p:cBhvr additive="base">
                                        <p:cTn id="203" dur="3000"/>
                                        <p:tgtEl>
                                          <p:spTgt spid="35"/>
                                        </p:tgtEl>
                                        <p:attrNameLst>
                                          <p:attrName>ppt_x</p:attrName>
                                        </p:attrNameLst>
                                      </p:cBhvr>
                                      <p:tavLst>
                                        <p:tav tm="0">
                                          <p:val>
                                            <p:strVal val="ppt_x"/>
                                          </p:val>
                                        </p:tav>
                                        <p:tav tm="100000">
                                          <p:val>
                                            <p:strVal val="1+ppt_w/2"/>
                                          </p:val>
                                        </p:tav>
                                      </p:tavLst>
                                    </p:anim>
                                    <p:anim calcmode="lin" valueType="num">
                                      <p:cBhvr additive="base">
                                        <p:cTn id="204" dur="3000"/>
                                        <p:tgtEl>
                                          <p:spTgt spid="35"/>
                                        </p:tgtEl>
                                        <p:attrNameLst>
                                          <p:attrName>ppt_y</p:attrName>
                                        </p:attrNameLst>
                                      </p:cBhvr>
                                      <p:tavLst>
                                        <p:tav tm="0">
                                          <p:val>
                                            <p:strVal val="ppt_y"/>
                                          </p:val>
                                        </p:tav>
                                        <p:tav tm="100000">
                                          <p:val>
                                            <p:strVal val="1+ppt_h/2"/>
                                          </p:val>
                                        </p:tav>
                                      </p:tavLst>
                                    </p:anim>
                                    <p:set>
                                      <p:cBhvr>
                                        <p:cTn id="205" dur="1" fill="hold">
                                          <p:stCondLst>
                                            <p:cond delay="2999"/>
                                          </p:stCondLst>
                                        </p:cTn>
                                        <p:tgtEl>
                                          <p:spTgt spid="35"/>
                                        </p:tgtEl>
                                        <p:attrNameLst>
                                          <p:attrName>style.visibility</p:attrName>
                                        </p:attrNameLst>
                                      </p:cBhvr>
                                      <p:to>
                                        <p:strVal val="hidden"/>
                                      </p:to>
                                    </p:set>
                                  </p:childTnLst>
                                </p:cTn>
                              </p:par>
                              <p:par>
                                <p:cTn id="206" presetID="2" presetClass="exit" presetSubtype="6" fill="hold" nodeType="withEffect">
                                  <p:stCondLst>
                                    <p:cond delay="0"/>
                                  </p:stCondLst>
                                  <p:childTnLst>
                                    <p:anim calcmode="lin" valueType="num">
                                      <p:cBhvr additive="base">
                                        <p:cTn id="207" dur="3000"/>
                                        <p:tgtEl>
                                          <p:spTgt spid="37"/>
                                        </p:tgtEl>
                                        <p:attrNameLst>
                                          <p:attrName>ppt_x</p:attrName>
                                        </p:attrNameLst>
                                      </p:cBhvr>
                                      <p:tavLst>
                                        <p:tav tm="0">
                                          <p:val>
                                            <p:strVal val="ppt_x"/>
                                          </p:val>
                                        </p:tav>
                                        <p:tav tm="100000">
                                          <p:val>
                                            <p:strVal val="1+ppt_w/2"/>
                                          </p:val>
                                        </p:tav>
                                      </p:tavLst>
                                    </p:anim>
                                    <p:anim calcmode="lin" valueType="num">
                                      <p:cBhvr additive="base">
                                        <p:cTn id="208" dur="3000"/>
                                        <p:tgtEl>
                                          <p:spTgt spid="37"/>
                                        </p:tgtEl>
                                        <p:attrNameLst>
                                          <p:attrName>ppt_y</p:attrName>
                                        </p:attrNameLst>
                                      </p:cBhvr>
                                      <p:tavLst>
                                        <p:tav tm="0">
                                          <p:val>
                                            <p:strVal val="ppt_y"/>
                                          </p:val>
                                        </p:tav>
                                        <p:tav tm="100000">
                                          <p:val>
                                            <p:strVal val="1+ppt_h/2"/>
                                          </p:val>
                                        </p:tav>
                                      </p:tavLst>
                                    </p:anim>
                                    <p:set>
                                      <p:cBhvr>
                                        <p:cTn id="209" dur="1" fill="hold">
                                          <p:stCondLst>
                                            <p:cond delay="2999"/>
                                          </p:stCondLst>
                                        </p:cTn>
                                        <p:tgtEl>
                                          <p:spTgt spid="37"/>
                                        </p:tgtEl>
                                        <p:attrNameLst>
                                          <p:attrName>style.visibility</p:attrName>
                                        </p:attrNameLst>
                                      </p:cBhvr>
                                      <p:to>
                                        <p:strVal val="hidden"/>
                                      </p:to>
                                    </p:set>
                                  </p:childTnLst>
                                </p:cTn>
                              </p:par>
                              <p:par>
                                <p:cTn id="210" presetID="2" presetClass="exit" presetSubtype="6" fill="hold" nodeType="withEffect">
                                  <p:stCondLst>
                                    <p:cond delay="0"/>
                                  </p:stCondLst>
                                  <p:childTnLst>
                                    <p:anim calcmode="lin" valueType="num">
                                      <p:cBhvr additive="base">
                                        <p:cTn id="211" dur="3000"/>
                                        <p:tgtEl>
                                          <p:spTgt spid="39"/>
                                        </p:tgtEl>
                                        <p:attrNameLst>
                                          <p:attrName>ppt_x</p:attrName>
                                        </p:attrNameLst>
                                      </p:cBhvr>
                                      <p:tavLst>
                                        <p:tav tm="0">
                                          <p:val>
                                            <p:strVal val="ppt_x"/>
                                          </p:val>
                                        </p:tav>
                                        <p:tav tm="100000">
                                          <p:val>
                                            <p:strVal val="1+ppt_w/2"/>
                                          </p:val>
                                        </p:tav>
                                      </p:tavLst>
                                    </p:anim>
                                    <p:anim calcmode="lin" valueType="num">
                                      <p:cBhvr additive="base">
                                        <p:cTn id="212" dur="3000"/>
                                        <p:tgtEl>
                                          <p:spTgt spid="39"/>
                                        </p:tgtEl>
                                        <p:attrNameLst>
                                          <p:attrName>ppt_y</p:attrName>
                                        </p:attrNameLst>
                                      </p:cBhvr>
                                      <p:tavLst>
                                        <p:tav tm="0">
                                          <p:val>
                                            <p:strVal val="ppt_y"/>
                                          </p:val>
                                        </p:tav>
                                        <p:tav tm="100000">
                                          <p:val>
                                            <p:strVal val="1+ppt_h/2"/>
                                          </p:val>
                                        </p:tav>
                                      </p:tavLst>
                                    </p:anim>
                                    <p:set>
                                      <p:cBhvr>
                                        <p:cTn id="213" dur="1" fill="hold">
                                          <p:stCondLst>
                                            <p:cond delay="2999"/>
                                          </p:stCondLst>
                                        </p:cTn>
                                        <p:tgtEl>
                                          <p:spTgt spid="39"/>
                                        </p:tgtEl>
                                        <p:attrNameLst>
                                          <p:attrName>style.visibility</p:attrName>
                                        </p:attrNameLst>
                                      </p:cBhvr>
                                      <p:to>
                                        <p:strVal val="hidden"/>
                                      </p:to>
                                    </p:set>
                                  </p:childTnLst>
                                </p:cTn>
                              </p:par>
                              <p:par>
                                <p:cTn id="214" presetID="2" presetClass="exit" presetSubtype="6" fill="hold" nodeType="withEffect">
                                  <p:stCondLst>
                                    <p:cond delay="0"/>
                                  </p:stCondLst>
                                  <p:childTnLst>
                                    <p:anim calcmode="lin" valueType="num">
                                      <p:cBhvr additive="base">
                                        <p:cTn id="215" dur="3000"/>
                                        <p:tgtEl>
                                          <p:spTgt spid="41"/>
                                        </p:tgtEl>
                                        <p:attrNameLst>
                                          <p:attrName>ppt_x</p:attrName>
                                        </p:attrNameLst>
                                      </p:cBhvr>
                                      <p:tavLst>
                                        <p:tav tm="0">
                                          <p:val>
                                            <p:strVal val="ppt_x"/>
                                          </p:val>
                                        </p:tav>
                                        <p:tav tm="100000">
                                          <p:val>
                                            <p:strVal val="1+ppt_w/2"/>
                                          </p:val>
                                        </p:tav>
                                      </p:tavLst>
                                    </p:anim>
                                    <p:anim calcmode="lin" valueType="num">
                                      <p:cBhvr additive="base">
                                        <p:cTn id="216" dur="3000"/>
                                        <p:tgtEl>
                                          <p:spTgt spid="41"/>
                                        </p:tgtEl>
                                        <p:attrNameLst>
                                          <p:attrName>ppt_y</p:attrName>
                                        </p:attrNameLst>
                                      </p:cBhvr>
                                      <p:tavLst>
                                        <p:tav tm="0">
                                          <p:val>
                                            <p:strVal val="ppt_y"/>
                                          </p:val>
                                        </p:tav>
                                        <p:tav tm="100000">
                                          <p:val>
                                            <p:strVal val="1+ppt_h/2"/>
                                          </p:val>
                                        </p:tav>
                                      </p:tavLst>
                                    </p:anim>
                                    <p:set>
                                      <p:cBhvr>
                                        <p:cTn id="217" dur="1" fill="hold">
                                          <p:stCondLst>
                                            <p:cond delay="2999"/>
                                          </p:stCondLst>
                                        </p:cTn>
                                        <p:tgtEl>
                                          <p:spTgt spid="41"/>
                                        </p:tgtEl>
                                        <p:attrNameLst>
                                          <p:attrName>style.visibility</p:attrName>
                                        </p:attrNameLst>
                                      </p:cBhvr>
                                      <p:to>
                                        <p:strVal val="hidden"/>
                                      </p:to>
                                    </p:set>
                                  </p:childTnLst>
                                </p:cTn>
                              </p:par>
                              <p:par>
                                <p:cTn id="218" presetID="2" presetClass="exit" presetSubtype="6" fill="hold" nodeType="withEffect">
                                  <p:stCondLst>
                                    <p:cond delay="0"/>
                                  </p:stCondLst>
                                  <p:childTnLst>
                                    <p:anim calcmode="lin" valueType="num">
                                      <p:cBhvr additive="base">
                                        <p:cTn id="219" dur="3000"/>
                                        <p:tgtEl>
                                          <p:spTgt spid="43"/>
                                        </p:tgtEl>
                                        <p:attrNameLst>
                                          <p:attrName>ppt_x</p:attrName>
                                        </p:attrNameLst>
                                      </p:cBhvr>
                                      <p:tavLst>
                                        <p:tav tm="0">
                                          <p:val>
                                            <p:strVal val="ppt_x"/>
                                          </p:val>
                                        </p:tav>
                                        <p:tav tm="100000">
                                          <p:val>
                                            <p:strVal val="1+ppt_w/2"/>
                                          </p:val>
                                        </p:tav>
                                      </p:tavLst>
                                    </p:anim>
                                    <p:anim calcmode="lin" valueType="num">
                                      <p:cBhvr additive="base">
                                        <p:cTn id="220" dur="3000"/>
                                        <p:tgtEl>
                                          <p:spTgt spid="43"/>
                                        </p:tgtEl>
                                        <p:attrNameLst>
                                          <p:attrName>ppt_y</p:attrName>
                                        </p:attrNameLst>
                                      </p:cBhvr>
                                      <p:tavLst>
                                        <p:tav tm="0">
                                          <p:val>
                                            <p:strVal val="ppt_y"/>
                                          </p:val>
                                        </p:tav>
                                        <p:tav tm="100000">
                                          <p:val>
                                            <p:strVal val="1+ppt_h/2"/>
                                          </p:val>
                                        </p:tav>
                                      </p:tavLst>
                                    </p:anim>
                                    <p:set>
                                      <p:cBhvr>
                                        <p:cTn id="221" dur="1" fill="hold">
                                          <p:stCondLst>
                                            <p:cond delay="2999"/>
                                          </p:stCondLst>
                                        </p:cTn>
                                        <p:tgtEl>
                                          <p:spTgt spid="43"/>
                                        </p:tgtEl>
                                        <p:attrNameLst>
                                          <p:attrName>style.visibility</p:attrName>
                                        </p:attrNameLst>
                                      </p:cBhvr>
                                      <p:to>
                                        <p:strVal val="hidden"/>
                                      </p:to>
                                    </p:set>
                                  </p:childTnLst>
                                </p:cTn>
                              </p:par>
                              <p:par>
                                <p:cTn id="222" presetID="2" presetClass="exit" presetSubtype="6" fill="hold" nodeType="withEffect">
                                  <p:stCondLst>
                                    <p:cond delay="0"/>
                                  </p:stCondLst>
                                  <p:childTnLst>
                                    <p:anim calcmode="lin" valueType="num">
                                      <p:cBhvr additive="base">
                                        <p:cTn id="223" dur="3000"/>
                                        <p:tgtEl>
                                          <p:spTgt spid="45"/>
                                        </p:tgtEl>
                                        <p:attrNameLst>
                                          <p:attrName>ppt_x</p:attrName>
                                        </p:attrNameLst>
                                      </p:cBhvr>
                                      <p:tavLst>
                                        <p:tav tm="0">
                                          <p:val>
                                            <p:strVal val="ppt_x"/>
                                          </p:val>
                                        </p:tav>
                                        <p:tav tm="100000">
                                          <p:val>
                                            <p:strVal val="1+ppt_w/2"/>
                                          </p:val>
                                        </p:tav>
                                      </p:tavLst>
                                    </p:anim>
                                    <p:anim calcmode="lin" valueType="num">
                                      <p:cBhvr additive="base">
                                        <p:cTn id="224" dur="3000"/>
                                        <p:tgtEl>
                                          <p:spTgt spid="45"/>
                                        </p:tgtEl>
                                        <p:attrNameLst>
                                          <p:attrName>ppt_y</p:attrName>
                                        </p:attrNameLst>
                                      </p:cBhvr>
                                      <p:tavLst>
                                        <p:tav tm="0">
                                          <p:val>
                                            <p:strVal val="ppt_y"/>
                                          </p:val>
                                        </p:tav>
                                        <p:tav tm="100000">
                                          <p:val>
                                            <p:strVal val="1+ppt_h/2"/>
                                          </p:val>
                                        </p:tav>
                                      </p:tavLst>
                                    </p:anim>
                                    <p:set>
                                      <p:cBhvr>
                                        <p:cTn id="225" dur="1" fill="hold">
                                          <p:stCondLst>
                                            <p:cond delay="2999"/>
                                          </p:stCondLst>
                                        </p:cTn>
                                        <p:tgtEl>
                                          <p:spTgt spid="45"/>
                                        </p:tgtEl>
                                        <p:attrNameLst>
                                          <p:attrName>style.visibility</p:attrName>
                                        </p:attrNameLst>
                                      </p:cBhvr>
                                      <p:to>
                                        <p:strVal val="hidden"/>
                                      </p:to>
                                    </p:set>
                                  </p:childTnLst>
                                </p:cTn>
                              </p:par>
                              <p:par>
                                <p:cTn id="226" presetID="2" presetClass="exit" presetSubtype="6" fill="hold" nodeType="withEffect">
                                  <p:stCondLst>
                                    <p:cond delay="0"/>
                                  </p:stCondLst>
                                  <p:childTnLst>
                                    <p:anim calcmode="lin" valueType="num">
                                      <p:cBhvr additive="base">
                                        <p:cTn id="227" dur="3000"/>
                                        <p:tgtEl>
                                          <p:spTgt spid="47"/>
                                        </p:tgtEl>
                                        <p:attrNameLst>
                                          <p:attrName>ppt_x</p:attrName>
                                        </p:attrNameLst>
                                      </p:cBhvr>
                                      <p:tavLst>
                                        <p:tav tm="0">
                                          <p:val>
                                            <p:strVal val="ppt_x"/>
                                          </p:val>
                                        </p:tav>
                                        <p:tav tm="100000">
                                          <p:val>
                                            <p:strVal val="1+ppt_w/2"/>
                                          </p:val>
                                        </p:tav>
                                      </p:tavLst>
                                    </p:anim>
                                    <p:anim calcmode="lin" valueType="num">
                                      <p:cBhvr additive="base">
                                        <p:cTn id="228" dur="3000"/>
                                        <p:tgtEl>
                                          <p:spTgt spid="47"/>
                                        </p:tgtEl>
                                        <p:attrNameLst>
                                          <p:attrName>ppt_y</p:attrName>
                                        </p:attrNameLst>
                                      </p:cBhvr>
                                      <p:tavLst>
                                        <p:tav tm="0">
                                          <p:val>
                                            <p:strVal val="ppt_y"/>
                                          </p:val>
                                        </p:tav>
                                        <p:tav tm="100000">
                                          <p:val>
                                            <p:strVal val="1+ppt_h/2"/>
                                          </p:val>
                                        </p:tav>
                                      </p:tavLst>
                                    </p:anim>
                                    <p:set>
                                      <p:cBhvr>
                                        <p:cTn id="229" dur="1" fill="hold">
                                          <p:stCondLst>
                                            <p:cond delay="2999"/>
                                          </p:stCondLst>
                                        </p:cTn>
                                        <p:tgtEl>
                                          <p:spTgt spid="47"/>
                                        </p:tgtEl>
                                        <p:attrNameLst>
                                          <p:attrName>style.visibility</p:attrName>
                                        </p:attrNameLst>
                                      </p:cBhvr>
                                      <p:to>
                                        <p:strVal val="hidden"/>
                                      </p:to>
                                    </p:set>
                                  </p:childTnLst>
                                </p:cTn>
                              </p:par>
                              <p:par>
                                <p:cTn id="230" presetID="23" presetClass="entr" presetSubtype="272" fill="hold" nodeType="withEffect">
                                  <p:stCondLst>
                                    <p:cond delay="0"/>
                                  </p:stCondLst>
                                  <p:childTnLst>
                                    <p:set>
                                      <p:cBhvr>
                                        <p:cTn id="231" dur="1" fill="hold">
                                          <p:stCondLst>
                                            <p:cond delay="0"/>
                                          </p:stCondLst>
                                        </p:cTn>
                                        <p:tgtEl>
                                          <p:spTgt spid="19"/>
                                        </p:tgtEl>
                                        <p:attrNameLst>
                                          <p:attrName>style.visibility</p:attrName>
                                        </p:attrNameLst>
                                      </p:cBhvr>
                                      <p:to>
                                        <p:strVal val="visible"/>
                                      </p:to>
                                    </p:set>
                                    <p:anim calcmode="lin" valueType="num">
                                      <p:cBhvr>
                                        <p:cTn id="232" dur="3000" fill="hold"/>
                                        <p:tgtEl>
                                          <p:spTgt spid="19"/>
                                        </p:tgtEl>
                                        <p:attrNameLst>
                                          <p:attrName>ppt_w</p:attrName>
                                        </p:attrNameLst>
                                      </p:cBhvr>
                                      <p:tavLst>
                                        <p:tav tm="0">
                                          <p:val>
                                            <p:strVal val="2/3*#ppt_w"/>
                                          </p:val>
                                        </p:tav>
                                        <p:tav tm="100000">
                                          <p:val>
                                            <p:strVal val="#ppt_w"/>
                                          </p:val>
                                        </p:tav>
                                      </p:tavLst>
                                    </p:anim>
                                    <p:anim calcmode="lin" valueType="num">
                                      <p:cBhvr>
                                        <p:cTn id="233" dur="3000" fill="hold"/>
                                        <p:tgtEl>
                                          <p:spTgt spid="19"/>
                                        </p:tgtEl>
                                        <p:attrNameLst>
                                          <p:attrName>ppt_h</p:attrName>
                                        </p:attrNameLst>
                                      </p:cBhvr>
                                      <p:tavLst>
                                        <p:tav tm="0">
                                          <p:val>
                                            <p:strVal val="2/3*#ppt_h"/>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19"/>
                                        </p:tgtEl>
                                        <p:attrNameLst>
                                          <p:attrName>style.visibility</p:attrName>
                                        </p:attrNameLst>
                                      </p:cBhvr>
                                      <p:to>
                                        <p:strVal val="visible"/>
                                      </p:to>
                                    </p:set>
                                    <p:animEffect transition="in" filter="barn(outVertical)">
                                      <p:cBhvr>
                                        <p:cTn id="236" dur="3000"/>
                                        <p:tgtEl>
                                          <p:spTgt spid="19"/>
                                        </p:tgtEl>
                                      </p:cBhvr>
                                    </p:animEffect>
                                  </p:childTnLst>
                                </p:cTn>
                              </p:par>
                            </p:childTnLst>
                          </p:cTn>
                        </p:par>
                        <p:par>
                          <p:cTn id="237" fill="hold">
                            <p:stCondLst>
                              <p:cond delay="6000"/>
                            </p:stCondLst>
                            <p:childTnLst>
                              <p:par>
                                <p:cTn id="238" presetID="25" presetClass="entr" presetSubtype="0" fill="hold" nodeType="afterEffect">
                                  <p:stCondLst>
                                    <p:cond delay="0"/>
                                  </p:stCondLst>
                                  <p:childTnLst>
                                    <p:set>
                                      <p:cBhvr>
                                        <p:cTn id="239" dur="1" fill="hold">
                                          <p:stCondLst>
                                            <p:cond delay="0"/>
                                          </p:stCondLst>
                                        </p:cTn>
                                        <p:tgtEl>
                                          <p:spTgt spid="6182"/>
                                        </p:tgtEl>
                                        <p:attrNameLst>
                                          <p:attrName>style.visibility</p:attrName>
                                        </p:attrNameLst>
                                      </p:cBhvr>
                                      <p:to>
                                        <p:strVal val="visible"/>
                                      </p:to>
                                    </p:set>
                                    <p:anim calcmode="lin" valueType="num">
                                      <p:cBhvr>
                                        <p:cTn id="240" dur="1000" decel="50000" fill="hold">
                                          <p:stCondLst>
                                            <p:cond delay="0"/>
                                          </p:stCondLst>
                                        </p:cTn>
                                        <p:tgtEl>
                                          <p:spTgt spid="6182"/>
                                        </p:tgtEl>
                                        <p:attrNameLst>
                                          <p:attrName>style.rotation</p:attrName>
                                        </p:attrNameLst>
                                      </p:cBhvr>
                                      <p:tavLst>
                                        <p:tav tm="0">
                                          <p:val>
                                            <p:fltVal val="-90"/>
                                          </p:val>
                                        </p:tav>
                                        <p:tav tm="100000">
                                          <p:val>
                                            <p:fltVal val="0"/>
                                          </p:val>
                                        </p:tav>
                                      </p:tavLst>
                                    </p:anim>
                                    <p:anim calcmode="lin" valueType="num">
                                      <p:cBhvr>
                                        <p:cTn id="241" dur="1000" decel="50000" fill="hold">
                                          <p:stCondLst>
                                            <p:cond delay="0"/>
                                          </p:stCondLst>
                                        </p:cTn>
                                        <p:tgtEl>
                                          <p:spTgt spid="6182"/>
                                        </p:tgtEl>
                                        <p:attrNameLst>
                                          <p:attrName>ppt_w</p:attrName>
                                        </p:attrNameLst>
                                      </p:cBhvr>
                                      <p:tavLst>
                                        <p:tav tm="0">
                                          <p:val>
                                            <p:strVal val="#ppt_w"/>
                                          </p:val>
                                        </p:tav>
                                        <p:tav tm="100000">
                                          <p:val>
                                            <p:strVal val="#ppt_w*.05"/>
                                          </p:val>
                                        </p:tav>
                                      </p:tavLst>
                                    </p:anim>
                                    <p:anim calcmode="lin" valueType="num">
                                      <p:cBhvr>
                                        <p:cTn id="242" dur="1000" accel="50000" fill="hold">
                                          <p:stCondLst>
                                            <p:cond delay="1000"/>
                                          </p:stCondLst>
                                        </p:cTn>
                                        <p:tgtEl>
                                          <p:spTgt spid="6182"/>
                                        </p:tgtEl>
                                        <p:attrNameLst>
                                          <p:attrName>ppt_w</p:attrName>
                                        </p:attrNameLst>
                                      </p:cBhvr>
                                      <p:tavLst>
                                        <p:tav tm="0">
                                          <p:val>
                                            <p:strVal val="#ppt_w*.05"/>
                                          </p:val>
                                        </p:tav>
                                        <p:tav tm="100000">
                                          <p:val>
                                            <p:strVal val="#ppt_w"/>
                                          </p:val>
                                        </p:tav>
                                      </p:tavLst>
                                    </p:anim>
                                    <p:anim calcmode="lin" valueType="num">
                                      <p:cBhvr>
                                        <p:cTn id="243" dur="2000" fill="hold"/>
                                        <p:tgtEl>
                                          <p:spTgt spid="6182"/>
                                        </p:tgtEl>
                                        <p:attrNameLst>
                                          <p:attrName>ppt_h</p:attrName>
                                        </p:attrNameLst>
                                      </p:cBhvr>
                                      <p:tavLst>
                                        <p:tav tm="0">
                                          <p:val>
                                            <p:strVal val="#ppt_h"/>
                                          </p:val>
                                        </p:tav>
                                        <p:tav tm="100000">
                                          <p:val>
                                            <p:strVal val="#ppt_h"/>
                                          </p:val>
                                        </p:tav>
                                      </p:tavLst>
                                    </p:anim>
                                    <p:anim calcmode="lin" valueType="num">
                                      <p:cBhvr>
                                        <p:cTn id="244" dur="1000" decel="50000" fill="hold">
                                          <p:stCondLst>
                                            <p:cond delay="0"/>
                                          </p:stCondLst>
                                        </p:cTn>
                                        <p:tgtEl>
                                          <p:spTgt spid="6182"/>
                                        </p:tgtEl>
                                        <p:attrNameLst>
                                          <p:attrName>ppt_x</p:attrName>
                                        </p:attrNameLst>
                                      </p:cBhvr>
                                      <p:tavLst>
                                        <p:tav tm="0">
                                          <p:val>
                                            <p:strVal val="#ppt_x+.4"/>
                                          </p:val>
                                        </p:tav>
                                        <p:tav tm="100000">
                                          <p:val>
                                            <p:strVal val="#ppt_x"/>
                                          </p:val>
                                        </p:tav>
                                      </p:tavLst>
                                    </p:anim>
                                    <p:anim calcmode="lin" valueType="num">
                                      <p:cBhvr>
                                        <p:cTn id="245" dur="1000" decel="50000" fill="hold">
                                          <p:stCondLst>
                                            <p:cond delay="0"/>
                                          </p:stCondLst>
                                        </p:cTn>
                                        <p:tgtEl>
                                          <p:spTgt spid="6182"/>
                                        </p:tgtEl>
                                        <p:attrNameLst>
                                          <p:attrName>ppt_y</p:attrName>
                                        </p:attrNameLst>
                                      </p:cBhvr>
                                      <p:tavLst>
                                        <p:tav tm="0">
                                          <p:val>
                                            <p:strVal val="#ppt_y-.2"/>
                                          </p:val>
                                        </p:tav>
                                        <p:tav tm="100000">
                                          <p:val>
                                            <p:strVal val="#ppt_y+.1"/>
                                          </p:val>
                                        </p:tav>
                                      </p:tavLst>
                                    </p:anim>
                                    <p:anim calcmode="lin" valueType="num">
                                      <p:cBhvr>
                                        <p:cTn id="246" dur="1000" accel="50000" fill="hold">
                                          <p:stCondLst>
                                            <p:cond delay="1000"/>
                                          </p:stCondLst>
                                        </p:cTn>
                                        <p:tgtEl>
                                          <p:spTgt spid="6182"/>
                                        </p:tgtEl>
                                        <p:attrNameLst>
                                          <p:attrName>ppt_y</p:attrName>
                                        </p:attrNameLst>
                                      </p:cBhvr>
                                      <p:tavLst>
                                        <p:tav tm="0">
                                          <p:val>
                                            <p:strVal val="#ppt_y+.1"/>
                                          </p:val>
                                        </p:tav>
                                        <p:tav tm="100000">
                                          <p:val>
                                            <p:strVal val="#ppt_y"/>
                                          </p:val>
                                        </p:tav>
                                      </p:tavLst>
                                    </p:anim>
                                    <p:animEffect transition="in" filter="fade">
                                      <p:cBhvr>
                                        <p:cTn id="247" dur="2000" decel="50000">
                                          <p:stCondLst>
                                            <p:cond delay="0"/>
                                          </p:stCondLst>
                                        </p:cTn>
                                        <p:tgtEl>
                                          <p:spTgt spid="6182"/>
                                        </p:tgtEl>
                                      </p:cBhvr>
                                    </p:animEffect>
                                  </p:childTnLst>
                                </p:cTn>
                              </p:par>
                            </p:childTnLst>
                          </p:cTn>
                        </p:par>
                        <p:par>
                          <p:cTn id="248" fill="hold">
                            <p:stCondLst>
                              <p:cond delay="8000"/>
                            </p:stCondLst>
                            <p:childTnLst>
                              <p:par>
                                <p:cTn id="249" presetID="25" presetClass="entr" presetSubtype="0" fill="hold" nodeType="afterEffect">
                                  <p:stCondLst>
                                    <p:cond delay="0"/>
                                  </p:stCondLst>
                                  <p:childTnLst>
                                    <p:set>
                                      <p:cBhvr>
                                        <p:cTn id="250" dur="1" fill="hold">
                                          <p:stCondLst>
                                            <p:cond delay="0"/>
                                          </p:stCondLst>
                                        </p:cTn>
                                        <p:tgtEl>
                                          <p:spTgt spid="6172"/>
                                        </p:tgtEl>
                                        <p:attrNameLst>
                                          <p:attrName>style.visibility</p:attrName>
                                        </p:attrNameLst>
                                      </p:cBhvr>
                                      <p:to>
                                        <p:strVal val="visible"/>
                                      </p:to>
                                    </p:set>
                                    <p:anim calcmode="lin" valueType="num">
                                      <p:cBhvr>
                                        <p:cTn id="251" dur="1000" decel="50000" fill="hold">
                                          <p:stCondLst>
                                            <p:cond delay="0"/>
                                          </p:stCondLst>
                                        </p:cTn>
                                        <p:tgtEl>
                                          <p:spTgt spid="6172"/>
                                        </p:tgtEl>
                                        <p:attrNameLst>
                                          <p:attrName>style.rotation</p:attrName>
                                        </p:attrNameLst>
                                      </p:cBhvr>
                                      <p:tavLst>
                                        <p:tav tm="0">
                                          <p:val>
                                            <p:fltVal val="-90"/>
                                          </p:val>
                                        </p:tav>
                                        <p:tav tm="100000">
                                          <p:val>
                                            <p:fltVal val="0"/>
                                          </p:val>
                                        </p:tav>
                                      </p:tavLst>
                                    </p:anim>
                                    <p:anim calcmode="lin" valueType="num">
                                      <p:cBhvr>
                                        <p:cTn id="252" dur="1000" decel="50000" fill="hold">
                                          <p:stCondLst>
                                            <p:cond delay="0"/>
                                          </p:stCondLst>
                                        </p:cTn>
                                        <p:tgtEl>
                                          <p:spTgt spid="6172"/>
                                        </p:tgtEl>
                                        <p:attrNameLst>
                                          <p:attrName>ppt_w</p:attrName>
                                        </p:attrNameLst>
                                      </p:cBhvr>
                                      <p:tavLst>
                                        <p:tav tm="0">
                                          <p:val>
                                            <p:strVal val="#ppt_w"/>
                                          </p:val>
                                        </p:tav>
                                        <p:tav tm="100000">
                                          <p:val>
                                            <p:strVal val="#ppt_w*.05"/>
                                          </p:val>
                                        </p:tav>
                                      </p:tavLst>
                                    </p:anim>
                                    <p:anim calcmode="lin" valueType="num">
                                      <p:cBhvr>
                                        <p:cTn id="253" dur="1000" accel="50000" fill="hold">
                                          <p:stCondLst>
                                            <p:cond delay="1000"/>
                                          </p:stCondLst>
                                        </p:cTn>
                                        <p:tgtEl>
                                          <p:spTgt spid="6172"/>
                                        </p:tgtEl>
                                        <p:attrNameLst>
                                          <p:attrName>ppt_w</p:attrName>
                                        </p:attrNameLst>
                                      </p:cBhvr>
                                      <p:tavLst>
                                        <p:tav tm="0">
                                          <p:val>
                                            <p:strVal val="#ppt_w*.05"/>
                                          </p:val>
                                        </p:tav>
                                        <p:tav tm="100000">
                                          <p:val>
                                            <p:strVal val="#ppt_w"/>
                                          </p:val>
                                        </p:tav>
                                      </p:tavLst>
                                    </p:anim>
                                    <p:anim calcmode="lin" valueType="num">
                                      <p:cBhvr>
                                        <p:cTn id="254" dur="2000" fill="hold"/>
                                        <p:tgtEl>
                                          <p:spTgt spid="6172"/>
                                        </p:tgtEl>
                                        <p:attrNameLst>
                                          <p:attrName>ppt_h</p:attrName>
                                        </p:attrNameLst>
                                      </p:cBhvr>
                                      <p:tavLst>
                                        <p:tav tm="0">
                                          <p:val>
                                            <p:strVal val="#ppt_h"/>
                                          </p:val>
                                        </p:tav>
                                        <p:tav tm="100000">
                                          <p:val>
                                            <p:strVal val="#ppt_h"/>
                                          </p:val>
                                        </p:tav>
                                      </p:tavLst>
                                    </p:anim>
                                    <p:anim calcmode="lin" valueType="num">
                                      <p:cBhvr>
                                        <p:cTn id="255" dur="1000" decel="50000" fill="hold">
                                          <p:stCondLst>
                                            <p:cond delay="0"/>
                                          </p:stCondLst>
                                        </p:cTn>
                                        <p:tgtEl>
                                          <p:spTgt spid="6172"/>
                                        </p:tgtEl>
                                        <p:attrNameLst>
                                          <p:attrName>ppt_x</p:attrName>
                                        </p:attrNameLst>
                                      </p:cBhvr>
                                      <p:tavLst>
                                        <p:tav tm="0">
                                          <p:val>
                                            <p:strVal val="#ppt_x+.4"/>
                                          </p:val>
                                        </p:tav>
                                        <p:tav tm="100000">
                                          <p:val>
                                            <p:strVal val="#ppt_x"/>
                                          </p:val>
                                        </p:tav>
                                      </p:tavLst>
                                    </p:anim>
                                    <p:anim calcmode="lin" valueType="num">
                                      <p:cBhvr>
                                        <p:cTn id="256" dur="1000" decel="50000" fill="hold">
                                          <p:stCondLst>
                                            <p:cond delay="0"/>
                                          </p:stCondLst>
                                        </p:cTn>
                                        <p:tgtEl>
                                          <p:spTgt spid="6172"/>
                                        </p:tgtEl>
                                        <p:attrNameLst>
                                          <p:attrName>ppt_y</p:attrName>
                                        </p:attrNameLst>
                                      </p:cBhvr>
                                      <p:tavLst>
                                        <p:tav tm="0">
                                          <p:val>
                                            <p:strVal val="#ppt_y-.2"/>
                                          </p:val>
                                        </p:tav>
                                        <p:tav tm="100000">
                                          <p:val>
                                            <p:strVal val="#ppt_y+.1"/>
                                          </p:val>
                                        </p:tav>
                                      </p:tavLst>
                                    </p:anim>
                                    <p:anim calcmode="lin" valueType="num">
                                      <p:cBhvr>
                                        <p:cTn id="257" dur="1000" accel="50000" fill="hold">
                                          <p:stCondLst>
                                            <p:cond delay="1000"/>
                                          </p:stCondLst>
                                        </p:cTn>
                                        <p:tgtEl>
                                          <p:spTgt spid="6172"/>
                                        </p:tgtEl>
                                        <p:attrNameLst>
                                          <p:attrName>ppt_y</p:attrName>
                                        </p:attrNameLst>
                                      </p:cBhvr>
                                      <p:tavLst>
                                        <p:tav tm="0">
                                          <p:val>
                                            <p:strVal val="#ppt_y+.1"/>
                                          </p:val>
                                        </p:tav>
                                        <p:tav tm="100000">
                                          <p:val>
                                            <p:strVal val="#ppt_y"/>
                                          </p:val>
                                        </p:tav>
                                      </p:tavLst>
                                    </p:anim>
                                    <p:animEffect transition="in" filter="fade">
                                      <p:cBhvr>
                                        <p:cTn id="258" dur="2000" decel="50000">
                                          <p:stCondLst>
                                            <p:cond delay="0"/>
                                          </p:stCondLst>
                                        </p:cTn>
                                        <p:tgtEl>
                                          <p:spTgt spid="6172"/>
                                        </p:tgtEl>
                                      </p:cBhvr>
                                    </p:animEffect>
                                  </p:childTnLst>
                                </p:cTn>
                              </p:par>
                            </p:childTnLst>
                          </p:cTn>
                        </p:par>
                        <p:par>
                          <p:cTn id="259" fill="hold">
                            <p:stCondLst>
                              <p:cond delay="10000"/>
                            </p:stCondLst>
                            <p:childTnLst>
                              <p:par>
                                <p:cTn id="260" presetID="25" presetClass="entr" presetSubtype="0" fill="hold" nodeType="afterEffect">
                                  <p:stCondLst>
                                    <p:cond delay="0"/>
                                  </p:stCondLst>
                                  <p:childTnLst>
                                    <p:set>
                                      <p:cBhvr>
                                        <p:cTn id="261" dur="1" fill="hold">
                                          <p:stCondLst>
                                            <p:cond delay="0"/>
                                          </p:stCondLst>
                                        </p:cTn>
                                        <p:tgtEl>
                                          <p:spTgt spid="6174"/>
                                        </p:tgtEl>
                                        <p:attrNameLst>
                                          <p:attrName>style.visibility</p:attrName>
                                        </p:attrNameLst>
                                      </p:cBhvr>
                                      <p:to>
                                        <p:strVal val="visible"/>
                                      </p:to>
                                    </p:set>
                                    <p:anim calcmode="lin" valueType="num">
                                      <p:cBhvr>
                                        <p:cTn id="262" dur="1000" decel="50000" fill="hold">
                                          <p:stCondLst>
                                            <p:cond delay="0"/>
                                          </p:stCondLst>
                                        </p:cTn>
                                        <p:tgtEl>
                                          <p:spTgt spid="6174"/>
                                        </p:tgtEl>
                                        <p:attrNameLst>
                                          <p:attrName>style.rotation</p:attrName>
                                        </p:attrNameLst>
                                      </p:cBhvr>
                                      <p:tavLst>
                                        <p:tav tm="0">
                                          <p:val>
                                            <p:fltVal val="-90"/>
                                          </p:val>
                                        </p:tav>
                                        <p:tav tm="100000">
                                          <p:val>
                                            <p:fltVal val="0"/>
                                          </p:val>
                                        </p:tav>
                                      </p:tavLst>
                                    </p:anim>
                                    <p:anim calcmode="lin" valueType="num">
                                      <p:cBhvr>
                                        <p:cTn id="263" dur="1000" decel="50000" fill="hold">
                                          <p:stCondLst>
                                            <p:cond delay="0"/>
                                          </p:stCondLst>
                                        </p:cTn>
                                        <p:tgtEl>
                                          <p:spTgt spid="6174"/>
                                        </p:tgtEl>
                                        <p:attrNameLst>
                                          <p:attrName>ppt_w</p:attrName>
                                        </p:attrNameLst>
                                      </p:cBhvr>
                                      <p:tavLst>
                                        <p:tav tm="0">
                                          <p:val>
                                            <p:strVal val="#ppt_w"/>
                                          </p:val>
                                        </p:tav>
                                        <p:tav tm="100000">
                                          <p:val>
                                            <p:strVal val="#ppt_w*.05"/>
                                          </p:val>
                                        </p:tav>
                                      </p:tavLst>
                                    </p:anim>
                                    <p:anim calcmode="lin" valueType="num">
                                      <p:cBhvr>
                                        <p:cTn id="264" dur="1000" accel="50000" fill="hold">
                                          <p:stCondLst>
                                            <p:cond delay="1000"/>
                                          </p:stCondLst>
                                        </p:cTn>
                                        <p:tgtEl>
                                          <p:spTgt spid="6174"/>
                                        </p:tgtEl>
                                        <p:attrNameLst>
                                          <p:attrName>ppt_w</p:attrName>
                                        </p:attrNameLst>
                                      </p:cBhvr>
                                      <p:tavLst>
                                        <p:tav tm="0">
                                          <p:val>
                                            <p:strVal val="#ppt_w*.05"/>
                                          </p:val>
                                        </p:tav>
                                        <p:tav tm="100000">
                                          <p:val>
                                            <p:strVal val="#ppt_w"/>
                                          </p:val>
                                        </p:tav>
                                      </p:tavLst>
                                    </p:anim>
                                    <p:anim calcmode="lin" valueType="num">
                                      <p:cBhvr>
                                        <p:cTn id="265" dur="2000" fill="hold"/>
                                        <p:tgtEl>
                                          <p:spTgt spid="6174"/>
                                        </p:tgtEl>
                                        <p:attrNameLst>
                                          <p:attrName>ppt_h</p:attrName>
                                        </p:attrNameLst>
                                      </p:cBhvr>
                                      <p:tavLst>
                                        <p:tav tm="0">
                                          <p:val>
                                            <p:strVal val="#ppt_h"/>
                                          </p:val>
                                        </p:tav>
                                        <p:tav tm="100000">
                                          <p:val>
                                            <p:strVal val="#ppt_h"/>
                                          </p:val>
                                        </p:tav>
                                      </p:tavLst>
                                    </p:anim>
                                    <p:anim calcmode="lin" valueType="num">
                                      <p:cBhvr>
                                        <p:cTn id="266" dur="1000" decel="50000" fill="hold">
                                          <p:stCondLst>
                                            <p:cond delay="0"/>
                                          </p:stCondLst>
                                        </p:cTn>
                                        <p:tgtEl>
                                          <p:spTgt spid="6174"/>
                                        </p:tgtEl>
                                        <p:attrNameLst>
                                          <p:attrName>ppt_x</p:attrName>
                                        </p:attrNameLst>
                                      </p:cBhvr>
                                      <p:tavLst>
                                        <p:tav tm="0">
                                          <p:val>
                                            <p:strVal val="#ppt_x+.4"/>
                                          </p:val>
                                        </p:tav>
                                        <p:tav tm="100000">
                                          <p:val>
                                            <p:strVal val="#ppt_x"/>
                                          </p:val>
                                        </p:tav>
                                      </p:tavLst>
                                    </p:anim>
                                    <p:anim calcmode="lin" valueType="num">
                                      <p:cBhvr>
                                        <p:cTn id="267" dur="1000" decel="50000" fill="hold">
                                          <p:stCondLst>
                                            <p:cond delay="0"/>
                                          </p:stCondLst>
                                        </p:cTn>
                                        <p:tgtEl>
                                          <p:spTgt spid="6174"/>
                                        </p:tgtEl>
                                        <p:attrNameLst>
                                          <p:attrName>ppt_y</p:attrName>
                                        </p:attrNameLst>
                                      </p:cBhvr>
                                      <p:tavLst>
                                        <p:tav tm="0">
                                          <p:val>
                                            <p:strVal val="#ppt_y-.2"/>
                                          </p:val>
                                        </p:tav>
                                        <p:tav tm="100000">
                                          <p:val>
                                            <p:strVal val="#ppt_y+.1"/>
                                          </p:val>
                                        </p:tav>
                                      </p:tavLst>
                                    </p:anim>
                                    <p:anim calcmode="lin" valueType="num">
                                      <p:cBhvr>
                                        <p:cTn id="268" dur="1000" accel="50000" fill="hold">
                                          <p:stCondLst>
                                            <p:cond delay="1000"/>
                                          </p:stCondLst>
                                        </p:cTn>
                                        <p:tgtEl>
                                          <p:spTgt spid="6174"/>
                                        </p:tgtEl>
                                        <p:attrNameLst>
                                          <p:attrName>ppt_y</p:attrName>
                                        </p:attrNameLst>
                                      </p:cBhvr>
                                      <p:tavLst>
                                        <p:tav tm="0">
                                          <p:val>
                                            <p:strVal val="#ppt_y+.1"/>
                                          </p:val>
                                        </p:tav>
                                        <p:tav tm="100000">
                                          <p:val>
                                            <p:strVal val="#ppt_y"/>
                                          </p:val>
                                        </p:tav>
                                      </p:tavLst>
                                    </p:anim>
                                    <p:animEffect transition="in" filter="fade">
                                      <p:cBhvr>
                                        <p:cTn id="269" dur="2000" decel="50000">
                                          <p:stCondLst>
                                            <p:cond delay="0"/>
                                          </p:stCondLst>
                                        </p:cTn>
                                        <p:tgtEl>
                                          <p:spTgt spid="6174"/>
                                        </p:tgtEl>
                                      </p:cBhvr>
                                    </p:animEffect>
                                  </p:childTnLst>
                                </p:cTn>
                              </p:par>
                            </p:childTnLst>
                          </p:cTn>
                        </p:par>
                        <p:par>
                          <p:cTn id="270" fill="hold">
                            <p:stCondLst>
                              <p:cond delay="12000"/>
                            </p:stCondLst>
                            <p:childTnLst>
                              <p:par>
                                <p:cTn id="271" presetID="25" presetClass="entr" presetSubtype="0" fill="hold" nodeType="afterEffect">
                                  <p:stCondLst>
                                    <p:cond delay="0"/>
                                  </p:stCondLst>
                                  <p:childTnLst>
                                    <p:set>
                                      <p:cBhvr>
                                        <p:cTn id="272" dur="1" fill="hold">
                                          <p:stCondLst>
                                            <p:cond delay="0"/>
                                          </p:stCondLst>
                                        </p:cTn>
                                        <p:tgtEl>
                                          <p:spTgt spid="6176"/>
                                        </p:tgtEl>
                                        <p:attrNameLst>
                                          <p:attrName>style.visibility</p:attrName>
                                        </p:attrNameLst>
                                      </p:cBhvr>
                                      <p:to>
                                        <p:strVal val="visible"/>
                                      </p:to>
                                    </p:set>
                                    <p:anim calcmode="lin" valueType="num">
                                      <p:cBhvr>
                                        <p:cTn id="273" dur="1000" decel="50000" fill="hold">
                                          <p:stCondLst>
                                            <p:cond delay="0"/>
                                          </p:stCondLst>
                                        </p:cTn>
                                        <p:tgtEl>
                                          <p:spTgt spid="6176"/>
                                        </p:tgtEl>
                                        <p:attrNameLst>
                                          <p:attrName>style.rotation</p:attrName>
                                        </p:attrNameLst>
                                      </p:cBhvr>
                                      <p:tavLst>
                                        <p:tav tm="0">
                                          <p:val>
                                            <p:fltVal val="-90"/>
                                          </p:val>
                                        </p:tav>
                                        <p:tav tm="100000">
                                          <p:val>
                                            <p:fltVal val="0"/>
                                          </p:val>
                                        </p:tav>
                                      </p:tavLst>
                                    </p:anim>
                                    <p:anim calcmode="lin" valueType="num">
                                      <p:cBhvr>
                                        <p:cTn id="274" dur="1000" decel="50000" fill="hold">
                                          <p:stCondLst>
                                            <p:cond delay="0"/>
                                          </p:stCondLst>
                                        </p:cTn>
                                        <p:tgtEl>
                                          <p:spTgt spid="6176"/>
                                        </p:tgtEl>
                                        <p:attrNameLst>
                                          <p:attrName>ppt_w</p:attrName>
                                        </p:attrNameLst>
                                      </p:cBhvr>
                                      <p:tavLst>
                                        <p:tav tm="0">
                                          <p:val>
                                            <p:strVal val="#ppt_w"/>
                                          </p:val>
                                        </p:tav>
                                        <p:tav tm="100000">
                                          <p:val>
                                            <p:strVal val="#ppt_w*.05"/>
                                          </p:val>
                                        </p:tav>
                                      </p:tavLst>
                                    </p:anim>
                                    <p:anim calcmode="lin" valueType="num">
                                      <p:cBhvr>
                                        <p:cTn id="275" dur="1000" accel="50000" fill="hold">
                                          <p:stCondLst>
                                            <p:cond delay="1000"/>
                                          </p:stCondLst>
                                        </p:cTn>
                                        <p:tgtEl>
                                          <p:spTgt spid="6176"/>
                                        </p:tgtEl>
                                        <p:attrNameLst>
                                          <p:attrName>ppt_w</p:attrName>
                                        </p:attrNameLst>
                                      </p:cBhvr>
                                      <p:tavLst>
                                        <p:tav tm="0">
                                          <p:val>
                                            <p:strVal val="#ppt_w*.05"/>
                                          </p:val>
                                        </p:tav>
                                        <p:tav tm="100000">
                                          <p:val>
                                            <p:strVal val="#ppt_w"/>
                                          </p:val>
                                        </p:tav>
                                      </p:tavLst>
                                    </p:anim>
                                    <p:anim calcmode="lin" valueType="num">
                                      <p:cBhvr>
                                        <p:cTn id="276" dur="2000" fill="hold"/>
                                        <p:tgtEl>
                                          <p:spTgt spid="6176"/>
                                        </p:tgtEl>
                                        <p:attrNameLst>
                                          <p:attrName>ppt_h</p:attrName>
                                        </p:attrNameLst>
                                      </p:cBhvr>
                                      <p:tavLst>
                                        <p:tav tm="0">
                                          <p:val>
                                            <p:strVal val="#ppt_h"/>
                                          </p:val>
                                        </p:tav>
                                        <p:tav tm="100000">
                                          <p:val>
                                            <p:strVal val="#ppt_h"/>
                                          </p:val>
                                        </p:tav>
                                      </p:tavLst>
                                    </p:anim>
                                    <p:anim calcmode="lin" valueType="num">
                                      <p:cBhvr>
                                        <p:cTn id="277" dur="1000" decel="50000" fill="hold">
                                          <p:stCondLst>
                                            <p:cond delay="0"/>
                                          </p:stCondLst>
                                        </p:cTn>
                                        <p:tgtEl>
                                          <p:spTgt spid="6176"/>
                                        </p:tgtEl>
                                        <p:attrNameLst>
                                          <p:attrName>ppt_x</p:attrName>
                                        </p:attrNameLst>
                                      </p:cBhvr>
                                      <p:tavLst>
                                        <p:tav tm="0">
                                          <p:val>
                                            <p:strVal val="#ppt_x+.4"/>
                                          </p:val>
                                        </p:tav>
                                        <p:tav tm="100000">
                                          <p:val>
                                            <p:strVal val="#ppt_x"/>
                                          </p:val>
                                        </p:tav>
                                      </p:tavLst>
                                    </p:anim>
                                    <p:anim calcmode="lin" valueType="num">
                                      <p:cBhvr>
                                        <p:cTn id="278" dur="1000" decel="50000" fill="hold">
                                          <p:stCondLst>
                                            <p:cond delay="0"/>
                                          </p:stCondLst>
                                        </p:cTn>
                                        <p:tgtEl>
                                          <p:spTgt spid="6176"/>
                                        </p:tgtEl>
                                        <p:attrNameLst>
                                          <p:attrName>ppt_y</p:attrName>
                                        </p:attrNameLst>
                                      </p:cBhvr>
                                      <p:tavLst>
                                        <p:tav tm="0">
                                          <p:val>
                                            <p:strVal val="#ppt_y-.2"/>
                                          </p:val>
                                        </p:tav>
                                        <p:tav tm="100000">
                                          <p:val>
                                            <p:strVal val="#ppt_y+.1"/>
                                          </p:val>
                                        </p:tav>
                                      </p:tavLst>
                                    </p:anim>
                                    <p:anim calcmode="lin" valueType="num">
                                      <p:cBhvr>
                                        <p:cTn id="279" dur="1000" accel="50000" fill="hold">
                                          <p:stCondLst>
                                            <p:cond delay="1000"/>
                                          </p:stCondLst>
                                        </p:cTn>
                                        <p:tgtEl>
                                          <p:spTgt spid="6176"/>
                                        </p:tgtEl>
                                        <p:attrNameLst>
                                          <p:attrName>ppt_y</p:attrName>
                                        </p:attrNameLst>
                                      </p:cBhvr>
                                      <p:tavLst>
                                        <p:tav tm="0">
                                          <p:val>
                                            <p:strVal val="#ppt_y+.1"/>
                                          </p:val>
                                        </p:tav>
                                        <p:tav tm="100000">
                                          <p:val>
                                            <p:strVal val="#ppt_y"/>
                                          </p:val>
                                        </p:tav>
                                      </p:tavLst>
                                    </p:anim>
                                    <p:animEffect transition="in" filter="fade">
                                      <p:cBhvr>
                                        <p:cTn id="280" dur="2000" decel="50000">
                                          <p:stCondLst>
                                            <p:cond delay="0"/>
                                          </p:stCondLst>
                                        </p:cTn>
                                        <p:tgtEl>
                                          <p:spTgt spid="6176"/>
                                        </p:tgtEl>
                                      </p:cBhvr>
                                    </p:animEffect>
                                  </p:childTnLst>
                                </p:cTn>
                              </p:par>
                            </p:childTnLst>
                          </p:cTn>
                        </p:par>
                        <p:par>
                          <p:cTn id="281" fill="hold">
                            <p:stCondLst>
                              <p:cond delay="14000"/>
                            </p:stCondLst>
                            <p:childTnLst>
                              <p:par>
                                <p:cTn id="282" presetID="25" presetClass="entr" presetSubtype="0" fill="hold" nodeType="afterEffect">
                                  <p:stCondLst>
                                    <p:cond delay="0"/>
                                  </p:stCondLst>
                                  <p:childTnLst>
                                    <p:set>
                                      <p:cBhvr>
                                        <p:cTn id="283" dur="1" fill="hold">
                                          <p:stCondLst>
                                            <p:cond delay="0"/>
                                          </p:stCondLst>
                                        </p:cTn>
                                        <p:tgtEl>
                                          <p:spTgt spid="6178"/>
                                        </p:tgtEl>
                                        <p:attrNameLst>
                                          <p:attrName>style.visibility</p:attrName>
                                        </p:attrNameLst>
                                      </p:cBhvr>
                                      <p:to>
                                        <p:strVal val="visible"/>
                                      </p:to>
                                    </p:set>
                                    <p:anim calcmode="lin" valueType="num">
                                      <p:cBhvr>
                                        <p:cTn id="284" dur="1000" decel="50000" fill="hold">
                                          <p:stCondLst>
                                            <p:cond delay="0"/>
                                          </p:stCondLst>
                                        </p:cTn>
                                        <p:tgtEl>
                                          <p:spTgt spid="6178"/>
                                        </p:tgtEl>
                                        <p:attrNameLst>
                                          <p:attrName>style.rotation</p:attrName>
                                        </p:attrNameLst>
                                      </p:cBhvr>
                                      <p:tavLst>
                                        <p:tav tm="0">
                                          <p:val>
                                            <p:fltVal val="-90"/>
                                          </p:val>
                                        </p:tav>
                                        <p:tav tm="100000">
                                          <p:val>
                                            <p:fltVal val="0"/>
                                          </p:val>
                                        </p:tav>
                                      </p:tavLst>
                                    </p:anim>
                                    <p:anim calcmode="lin" valueType="num">
                                      <p:cBhvr>
                                        <p:cTn id="285" dur="1000" decel="50000" fill="hold">
                                          <p:stCondLst>
                                            <p:cond delay="0"/>
                                          </p:stCondLst>
                                        </p:cTn>
                                        <p:tgtEl>
                                          <p:spTgt spid="6178"/>
                                        </p:tgtEl>
                                        <p:attrNameLst>
                                          <p:attrName>ppt_w</p:attrName>
                                        </p:attrNameLst>
                                      </p:cBhvr>
                                      <p:tavLst>
                                        <p:tav tm="0">
                                          <p:val>
                                            <p:strVal val="#ppt_w"/>
                                          </p:val>
                                        </p:tav>
                                        <p:tav tm="100000">
                                          <p:val>
                                            <p:strVal val="#ppt_w*.05"/>
                                          </p:val>
                                        </p:tav>
                                      </p:tavLst>
                                    </p:anim>
                                    <p:anim calcmode="lin" valueType="num">
                                      <p:cBhvr>
                                        <p:cTn id="286" dur="1000" accel="50000" fill="hold">
                                          <p:stCondLst>
                                            <p:cond delay="1000"/>
                                          </p:stCondLst>
                                        </p:cTn>
                                        <p:tgtEl>
                                          <p:spTgt spid="6178"/>
                                        </p:tgtEl>
                                        <p:attrNameLst>
                                          <p:attrName>ppt_w</p:attrName>
                                        </p:attrNameLst>
                                      </p:cBhvr>
                                      <p:tavLst>
                                        <p:tav tm="0">
                                          <p:val>
                                            <p:strVal val="#ppt_w*.05"/>
                                          </p:val>
                                        </p:tav>
                                        <p:tav tm="100000">
                                          <p:val>
                                            <p:strVal val="#ppt_w"/>
                                          </p:val>
                                        </p:tav>
                                      </p:tavLst>
                                    </p:anim>
                                    <p:anim calcmode="lin" valueType="num">
                                      <p:cBhvr>
                                        <p:cTn id="287" dur="2000" fill="hold"/>
                                        <p:tgtEl>
                                          <p:spTgt spid="6178"/>
                                        </p:tgtEl>
                                        <p:attrNameLst>
                                          <p:attrName>ppt_h</p:attrName>
                                        </p:attrNameLst>
                                      </p:cBhvr>
                                      <p:tavLst>
                                        <p:tav tm="0">
                                          <p:val>
                                            <p:strVal val="#ppt_h"/>
                                          </p:val>
                                        </p:tav>
                                        <p:tav tm="100000">
                                          <p:val>
                                            <p:strVal val="#ppt_h"/>
                                          </p:val>
                                        </p:tav>
                                      </p:tavLst>
                                    </p:anim>
                                    <p:anim calcmode="lin" valueType="num">
                                      <p:cBhvr>
                                        <p:cTn id="288" dur="1000" decel="50000" fill="hold">
                                          <p:stCondLst>
                                            <p:cond delay="0"/>
                                          </p:stCondLst>
                                        </p:cTn>
                                        <p:tgtEl>
                                          <p:spTgt spid="6178"/>
                                        </p:tgtEl>
                                        <p:attrNameLst>
                                          <p:attrName>ppt_x</p:attrName>
                                        </p:attrNameLst>
                                      </p:cBhvr>
                                      <p:tavLst>
                                        <p:tav tm="0">
                                          <p:val>
                                            <p:strVal val="#ppt_x+.4"/>
                                          </p:val>
                                        </p:tav>
                                        <p:tav tm="100000">
                                          <p:val>
                                            <p:strVal val="#ppt_x"/>
                                          </p:val>
                                        </p:tav>
                                      </p:tavLst>
                                    </p:anim>
                                    <p:anim calcmode="lin" valueType="num">
                                      <p:cBhvr>
                                        <p:cTn id="289" dur="1000" decel="50000" fill="hold">
                                          <p:stCondLst>
                                            <p:cond delay="0"/>
                                          </p:stCondLst>
                                        </p:cTn>
                                        <p:tgtEl>
                                          <p:spTgt spid="6178"/>
                                        </p:tgtEl>
                                        <p:attrNameLst>
                                          <p:attrName>ppt_y</p:attrName>
                                        </p:attrNameLst>
                                      </p:cBhvr>
                                      <p:tavLst>
                                        <p:tav tm="0">
                                          <p:val>
                                            <p:strVal val="#ppt_y-.2"/>
                                          </p:val>
                                        </p:tav>
                                        <p:tav tm="100000">
                                          <p:val>
                                            <p:strVal val="#ppt_y+.1"/>
                                          </p:val>
                                        </p:tav>
                                      </p:tavLst>
                                    </p:anim>
                                    <p:anim calcmode="lin" valueType="num">
                                      <p:cBhvr>
                                        <p:cTn id="290" dur="1000" accel="50000" fill="hold">
                                          <p:stCondLst>
                                            <p:cond delay="1000"/>
                                          </p:stCondLst>
                                        </p:cTn>
                                        <p:tgtEl>
                                          <p:spTgt spid="6178"/>
                                        </p:tgtEl>
                                        <p:attrNameLst>
                                          <p:attrName>ppt_y</p:attrName>
                                        </p:attrNameLst>
                                      </p:cBhvr>
                                      <p:tavLst>
                                        <p:tav tm="0">
                                          <p:val>
                                            <p:strVal val="#ppt_y+.1"/>
                                          </p:val>
                                        </p:tav>
                                        <p:tav tm="100000">
                                          <p:val>
                                            <p:strVal val="#ppt_y"/>
                                          </p:val>
                                        </p:tav>
                                      </p:tavLst>
                                    </p:anim>
                                    <p:animEffect transition="in" filter="fade">
                                      <p:cBhvr>
                                        <p:cTn id="291" dur="2000" decel="50000">
                                          <p:stCondLst>
                                            <p:cond delay="0"/>
                                          </p:stCondLst>
                                        </p:cTn>
                                        <p:tgtEl>
                                          <p:spTgt spid="6178"/>
                                        </p:tgtEl>
                                      </p:cBhvr>
                                    </p:animEffect>
                                  </p:childTnLst>
                                </p:cTn>
                              </p:par>
                            </p:childTnLst>
                          </p:cTn>
                        </p:par>
                        <p:par>
                          <p:cTn id="292" fill="hold">
                            <p:stCondLst>
                              <p:cond delay="16000"/>
                            </p:stCondLst>
                            <p:childTnLst>
                              <p:par>
                                <p:cTn id="293" presetID="25" presetClass="entr" presetSubtype="0" fill="hold" nodeType="afterEffect">
                                  <p:stCondLst>
                                    <p:cond delay="0"/>
                                  </p:stCondLst>
                                  <p:childTnLst>
                                    <p:set>
                                      <p:cBhvr>
                                        <p:cTn id="294" dur="1" fill="hold">
                                          <p:stCondLst>
                                            <p:cond delay="0"/>
                                          </p:stCondLst>
                                        </p:cTn>
                                        <p:tgtEl>
                                          <p:spTgt spid="6180"/>
                                        </p:tgtEl>
                                        <p:attrNameLst>
                                          <p:attrName>style.visibility</p:attrName>
                                        </p:attrNameLst>
                                      </p:cBhvr>
                                      <p:to>
                                        <p:strVal val="visible"/>
                                      </p:to>
                                    </p:set>
                                    <p:anim calcmode="lin" valueType="num">
                                      <p:cBhvr>
                                        <p:cTn id="295" dur="1000" decel="50000" fill="hold">
                                          <p:stCondLst>
                                            <p:cond delay="0"/>
                                          </p:stCondLst>
                                        </p:cTn>
                                        <p:tgtEl>
                                          <p:spTgt spid="6180"/>
                                        </p:tgtEl>
                                        <p:attrNameLst>
                                          <p:attrName>style.rotation</p:attrName>
                                        </p:attrNameLst>
                                      </p:cBhvr>
                                      <p:tavLst>
                                        <p:tav tm="0">
                                          <p:val>
                                            <p:fltVal val="-90"/>
                                          </p:val>
                                        </p:tav>
                                        <p:tav tm="100000">
                                          <p:val>
                                            <p:fltVal val="0"/>
                                          </p:val>
                                        </p:tav>
                                      </p:tavLst>
                                    </p:anim>
                                    <p:anim calcmode="lin" valueType="num">
                                      <p:cBhvr>
                                        <p:cTn id="296" dur="1000" decel="50000" fill="hold">
                                          <p:stCondLst>
                                            <p:cond delay="0"/>
                                          </p:stCondLst>
                                        </p:cTn>
                                        <p:tgtEl>
                                          <p:spTgt spid="6180"/>
                                        </p:tgtEl>
                                        <p:attrNameLst>
                                          <p:attrName>ppt_w</p:attrName>
                                        </p:attrNameLst>
                                      </p:cBhvr>
                                      <p:tavLst>
                                        <p:tav tm="0">
                                          <p:val>
                                            <p:strVal val="#ppt_w"/>
                                          </p:val>
                                        </p:tav>
                                        <p:tav tm="100000">
                                          <p:val>
                                            <p:strVal val="#ppt_w*.05"/>
                                          </p:val>
                                        </p:tav>
                                      </p:tavLst>
                                    </p:anim>
                                    <p:anim calcmode="lin" valueType="num">
                                      <p:cBhvr>
                                        <p:cTn id="297" dur="1000" accel="50000" fill="hold">
                                          <p:stCondLst>
                                            <p:cond delay="1000"/>
                                          </p:stCondLst>
                                        </p:cTn>
                                        <p:tgtEl>
                                          <p:spTgt spid="6180"/>
                                        </p:tgtEl>
                                        <p:attrNameLst>
                                          <p:attrName>ppt_w</p:attrName>
                                        </p:attrNameLst>
                                      </p:cBhvr>
                                      <p:tavLst>
                                        <p:tav tm="0">
                                          <p:val>
                                            <p:strVal val="#ppt_w*.05"/>
                                          </p:val>
                                        </p:tav>
                                        <p:tav tm="100000">
                                          <p:val>
                                            <p:strVal val="#ppt_w"/>
                                          </p:val>
                                        </p:tav>
                                      </p:tavLst>
                                    </p:anim>
                                    <p:anim calcmode="lin" valueType="num">
                                      <p:cBhvr>
                                        <p:cTn id="298" dur="2000" fill="hold"/>
                                        <p:tgtEl>
                                          <p:spTgt spid="6180"/>
                                        </p:tgtEl>
                                        <p:attrNameLst>
                                          <p:attrName>ppt_h</p:attrName>
                                        </p:attrNameLst>
                                      </p:cBhvr>
                                      <p:tavLst>
                                        <p:tav tm="0">
                                          <p:val>
                                            <p:strVal val="#ppt_h"/>
                                          </p:val>
                                        </p:tav>
                                        <p:tav tm="100000">
                                          <p:val>
                                            <p:strVal val="#ppt_h"/>
                                          </p:val>
                                        </p:tav>
                                      </p:tavLst>
                                    </p:anim>
                                    <p:anim calcmode="lin" valueType="num">
                                      <p:cBhvr>
                                        <p:cTn id="299" dur="1000" decel="50000" fill="hold">
                                          <p:stCondLst>
                                            <p:cond delay="0"/>
                                          </p:stCondLst>
                                        </p:cTn>
                                        <p:tgtEl>
                                          <p:spTgt spid="6180"/>
                                        </p:tgtEl>
                                        <p:attrNameLst>
                                          <p:attrName>ppt_x</p:attrName>
                                        </p:attrNameLst>
                                      </p:cBhvr>
                                      <p:tavLst>
                                        <p:tav tm="0">
                                          <p:val>
                                            <p:strVal val="#ppt_x+.4"/>
                                          </p:val>
                                        </p:tav>
                                        <p:tav tm="100000">
                                          <p:val>
                                            <p:strVal val="#ppt_x"/>
                                          </p:val>
                                        </p:tav>
                                      </p:tavLst>
                                    </p:anim>
                                    <p:anim calcmode="lin" valueType="num">
                                      <p:cBhvr>
                                        <p:cTn id="300" dur="1000" decel="50000" fill="hold">
                                          <p:stCondLst>
                                            <p:cond delay="0"/>
                                          </p:stCondLst>
                                        </p:cTn>
                                        <p:tgtEl>
                                          <p:spTgt spid="6180"/>
                                        </p:tgtEl>
                                        <p:attrNameLst>
                                          <p:attrName>ppt_y</p:attrName>
                                        </p:attrNameLst>
                                      </p:cBhvr>
                                      <p:tavLst>
                                        <p:tav tm="0">
                                          <p:val>
                                            <p:strVal val="#ppt_y-.2"/>
                                          </p:val>
                                        </p:tav>
                                        <p:tav tm="100000">
                                          <p:val>
                                            <p:strVal val="#ppt_y+.1"/>
                                          </p:val>
                                        </p:tav>
                                      </p:tavLst>
                                    </p:anim>
                                    <p:anim calcmode="lin" valueType="num">
                                      <p:cBhvr>
                                        <p:cTn id="301" dur="1000" accel="50000" fill="hold">
                                          <p:stCondLst>
                                            <p:cond delay="1000"/>
                                          </p:stCondLst>
                                        </p:cTn>
                                        <p:tgtEl>
                                          <p:spTgt spid="6180"/>
                                        </p:tgtEl>
                                        <p:attrNameLst>
                                          <p:attrName>ppt_y</p:attrName>
                                        </p:attrNameLst>
                                      </p:cBhvr>
                                      <p:tavLst>
                                        <p:tav tm="0">
                                          <p:val>
                                            <p:strVal val="#ppt_y+.1"/>
                                          </p:val>
                                        </p:tav>
                                        <p:tav tm="100000">
                                          <p:val>
                                            <p:strVal val="#ppt_y"/>
                                          </p:val>
                                        </p:tav>
                                      </p:tavLst>
                                    </p:anim>
                                    <p:animEffect transition="in" filter="fade">
                                      <p:cBhvr>
                                        <p:cTn id="302" dur="2000" decel="50000">
                                          <p:stCondLst>
                                            <p:cond delay="0"/>
                                          </p:stCondLst>
                                        </p:cTn>
                                        <p:tgtEl>
                                          <p:spTgt spid="6180"/>
                                        </p:tgtEl>
                                      </p:cBhvr>
                                    </p:animEffect>
                                  </p:childTnLst>
                                </p:cTn>
                              </p:par>
                            </p:childTnLst>
                          </p:cTn>
                        </p:par>
                        <p:par>
                          <p:cTn id="303" fill="hold">
                            <p:stCondLst>
                              <p:cond delay="18000"/>
                            </p:stCondLst>
                            <p:childTnLst>
                              <p:par>
                                <p:cTn id="304" presetID="23" presetClass="entr" presetSubtype="16" fill="hold" nodeType="afterEffect">
                                  <p:stCondLst>
                                    <p:cond delay="0"/>
                                  </p:stCondLst>
                                  <p:childTnLst>
                                    <p:set>
                                      <p:cBhvr>
                                        <p:cTn id="305" dur="1" fill="hold">
                                          <p:stCondLst>
                                            <p:cond delay="0"/>
                                          </p:stCondLst>
                                        </p:cTn>
                                        <p:tgtEl>
                                          <p:spTgt spid="6168"/>
                                        </p:tgtEl>
                                        <p:attrNameLst>
                                          <p:attrName>style.visibility</p:attrName>
                                        </p:attrNameLst>
                                      </p:cBhvr>
                                      <p:to>
                                        <p:strVal val="visible"/>
                                      </p:to>
                                    </p:set>
                                    <p:anim calcmode="lin" valueType="num">
                                      <p:cBhvr>
                                        <p:cTn id="306" dur="2000" fill="hold"/>
                                        <p:tgtEl>
                                          <p:spTgt spid="6168"/>
                                        </p:tgtEl>
                                        <p:attrNameLst>
                                          <p:attrName>ppt_w</p:attrName>
                                        </p:attrNameLst>
                                      </p:cBhvr>
                                      <p:tavLst>
                                        <p:tav tm="0">
                                          <p:val>
                                            <p:fltVal val="0"/>
                                          </p:val>
                                        </p:tav>
                                        <p:tav tm="100000">
                                          <p:val>
                                            <p:strVal val="#ppt_w"/>
                                          </p:val>
                                        </p:tav>
                                      </p:tavLst>
                                    </p:anim>
                                    <p:anim calcmode="lin" valueType="num">
                                      <p:cBhvr>
                                        <p:cTn id="307" dur="2000" fill="hold"/>
                                        <p:tgtEl>
                                          <p:spTgt spid="616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P spid="34" grpId="2" animBg="1"/>
      <p:bldP spid="34" grpId="3"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chemeClr val="accent6">
                  <a:tint val="45000"/>
                  <a:satMod val="400000"/>
                </a:schemeClr>
              </a:duotone>
              <a:lum contrast="40000"/>
            </a:blip>
            <a:srcRect/>
            <a:tile tx="0" ty="0" sx="100000" sy="100000" flip="none" algn="tl"/>
          </a:blipFill>
        </p:spPr>
        <p:txBody>
          <a:bodyPr/>
          <a:lstStyle/>
          <a:p>
            <a:endParaRPr lang="es-ES" dirty="0"/>
          </a:p>
        </p:txBody>
      </p:sp>
      <p:sp>
        <p:nvSpPr>
          <p:cNvPr id="7" name="6 Marco"/>
          <p:cNvSpPr/>
          <p:nvPr/>
        </p:nvSpPr>
        <p:spPr>
          <a:xfrm>
            <a:off x="0" y="0"/>
            <a:ext cx="9144000" cy="6858000"/>
          </a:xfrm>
          <a:prstGeom prst="frame">
            <a:avLst>
              <a:gd name="adj1" fmla="val 4430"/>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500034" y="428604"/>
            <a:ext cx="8143932" cy="6000792"/>
          </a:xfrm>
          <a:prstGeom prst="rect">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1214414" y="1785926"/>
            <a:ext cx="6572296" cy="3785652"/>
          </a:xfrm>
          <a:prstGeom prst="rect">
            <a:avLst/>
          </a:prstGeom>
          <a:noFill/>
        </p:spPr>
        <p:txBody>
          <a:bodyPr wrap="square" rtlCol="0">
            <a:spAutoFit/>
          </a:bodyPr>
          <a:lstStyle/>
          <a:p>
            <a:r>
              <a:rPr lang="es-ES" sz="2400" b="1" dirty="0" err="1" smtClean="0">
                <a:blipFill>
                  <a:blip r:embed="rId4"/>
                  <a:stretch>
                    <a:fillRect/>
                  </a:stretch>
                </a:blipFill>
                <a:effectLst>
                  <a:outerShdw blurRad="38100" dist="38100" dir="2700000" algn="tl">
                    <a:srgbClr val="000000">
                      <a:alpha val="43137"/>
                    </a:srgbClr>
                  </a:outerShdw>
                </a:effectLst>
              </a:rPr>
              <a:t>Hallstatt</a:t>
            </a:r>
            <a:r>
              <a:rPr lang="es-ES" sz="2400" b="1" dirty="0" smtClean="0">
                <a:blipFill>
                  <a:blip r:embed="rId4"/>
                  <a:stretch>
                    <a:fillRect/>
                  </a:stretch>
                </a:blipFill>
                <a:effectLst>
                  <a:outerShdw blurRad="38100" dist="38100" dir="2700000" algn="tl">
                    <a:srgbClr val="000000">
                      <a:alpha val="43137"/>
                    </a:srgbClr>
                  </a:outerShdw>
                </a:effectLst>
              </a:rPr>
              <a:t>, (Alta Austria) es una localidad del distrito montañoso de </a:t>
            </a:r>
            <a:r>
              <a:rPr lang="es-ES" sz="2400" b="1" dirty="0" err="1" smtClean="0">
                <a:blipFill>
                  <a:blip r:embed="rId4"/>
                  <a:stretch>
                    <a:fillRect/>
                  </a:stretch>
                </a:blipFill>
                <a:effectLst>
                  <a:outerShdw blurRad="38100" dist="38100" dir="2700000" algn="tl">
                    <a:srgbClr val="000000">
                      <a:alpha val="43137"/>
                    </a:srgbClr>
                  </a:outerShdw>
                </a:effectLst>
              </a:rPr>
              <a:t>Salzkammergut</a:t>
            </a:r>
            <a:r>
              <a:rPr lang="es-ES" sz="2400" b="1" dirty="0" smtClean="0">
                <a:blipFill>
                  <a:blip r:embed="rId4"/>
                  <a:stretch>
                    <a:fillRect/>
                  </a:stretch>
                </a:blipFill>
                <a:effectLst>
                  <a:outerShdw blurRad="38100" dist="38100" dir="2700000" algn="tl">
                    <a:srgbClr val="000000">
                      <a:alpha val="43137"/>
                    </a:srgbClr>
                  </a:outerShdw>
                </a:effectLst>
              </a:rPr>
              <a:t> en Austria. Está localizada cerca del lago </a:t>
            </a:r>
            <a:r>
              <a:rPr lang="es-ES" sz="2400" b="1" dirty="0" err="1" smtClean="0">
                <a:blipFill>
                  <a:blip r:embed="rId4"/>
                  <a:stretch>
                    <a:fillRect/>
                  </a:stretch>
                </a:blipFill>
                <a:effectLst>
                  <a:outerShdw blurRad="38100" dist="38100" dir="2700000" algn="tl">
                    <a:srgbClr val="000000">
                      <a:alpha val="43137"/>
                    </a:srgbClr>
                  </a:outerShdw>
                </a:effectLst>
              </a:rPr>
              <a:t>Hallstätter</a:t>
            </a:r>
            <a:r>
              <a:rPr lang="es-ES" sz="2400" b="1" dirty="0" smtClean="0">
                <a:blipFill>
                  <a:blip r:embed="rId4"/>
                  <a:stretch>
                    <a:fillRect/>
                  </a:stretch>
                </a:blipFill>
                <a:effectLst>
                  <a:outerShdw blurRad="38100" dist="38100" dir="2700000" algn="tl">
                    <a:srgbClr val="000000">
                      <a:alpha val="43137"/>
                    </a:srgbClr>
                  </a:outerShdw>
                </a:effectLst>
              </a:rPr>
              <a:t> </a:t>
            </a:r>
            <a:r>
              <a:rPr lang="es-ES" sz="2400" b="1" dirty="0" err="1" smtClean="0">
                <a:blipFill>
                  <a:blip r:embed="rId4"/>
                  <a:stretch>
                    <a:fillRect/>
                  </a:stretch>
                </a:blipFill>
                <a:effectLst>
                  <a:outerShdw blurRad="38100" dist="38100" dir="2700000" algn="tl">
                    <a:srgbClr val="000000">
                      <a:alpha val="43137"/>
                    </a:srgbClr>
                  </a:outerShdw>
                </a:effectLst>
              </a:rPr>
              <a:t>See</a:t>
            </a:r>
            <a:r>
              <a:rPr lang="es-ES" sz="2400" b="1" dirty="0" smtClean="0">
                <a:blipFill>
                  <a:blip r:embed="rId4"/>
                  <a:stretch>
                    <a:fillRect/>
                  </a:stretch>
                </a:blipFill>
                <a:effectLst>
                  <a:outerShdw blurRad="38100" dist="38100" dir="2700000" algn="tl">
                    <a:srgbClr val="000000">
                      <a:alpha val="43137"/>
                    </a:srgbClr>
                  </a:outerShdw>
                </a:effectLst>
              </a:rPr>
              <a:t>.</a:t>
            </a:r>
          </a:p>
          <a:p>
            <a:r>
              <a:rPr lang="es-ES" sz="2400" b="1" dirty="0" smtClean="0">
                <a:blipFill>
                  <a:blip r:embed="rId4"/>
                  <a:stretch>
                    <a:fillRect/>
                  </a:stretch>
                </a:blipFill>
                <a:effectLst>
                  <a:outerShdw blurRad="38100" dist="38100" dir="2700000" algn="tl">
                    <a:srgbClr val="000000">
                      <a:alpha val="43137"/>
                    </a:srgbClr>
                  </a:outerShdw>
                </a:effectLst>
              </a:rPr>
              <a:t>Etimológicamente el nombre de Hall probablemente proviene del término céltico con el que se denominaba a la sal, abundante en las minas cercanas.</a:t>
            </a:r>
          </a:p>
          <a:p>
            <a:r>
              <a:rPr lang="es-ES" sz="2400" b="1" dirty="0" smtClean="0">
                <a:blipFill>
                  <a:blip r:embed="rId4"/>
                  <a:stretch>
                    <a:fillRect/>
                  </a:stretch>
                </a:blipFill>
                <a:effectLst>
                  <a:outerShdw blurRad="38100" dist="38100" dir="2700000" algn="tl">
                    <a:srgbClr val="000000">
                      <a:alpha val="43137"/>
                    </a:srgbClr>
                  </a:outerShdw>
                </a:effectLst>
              </a:rPr>
              <a:t>La localidad da su nombre a la cultura de la edad de Hierro denominada Cultura de </a:t>
            </a:r>
            <a:r>
              <a:rPr lang="es-ES" sz="2400" b="1" dirty="0" err="1" smtClean="0">
                <a:blipFill>
                  <a:blip r:embed="rId4"/>
                  <a:stretch>
                    <a:fillRect/>
                  </a:stretch>
                </a:blipFill>
                <a:effectLst>
                  <a:outerShdw blurRad="38100" dist="38100" dir="2700000" algn="tl">
                    <a:srgbClr val="000000">
                      <a:alpha val="43137"/>
                    </a:srgbClr>
                  </a:outerShdw>
                </a:effectLst>
              </a:rPr>
              <a:t>Hallstatt</a:t>
            </a:r>
            <a:endParaRPr lang="es-ES" sz="2400" b="1" dirty="0" smtClean="0">
              <a:blipFill>
                <a:blip r:embed="rId4"/>
                <a:stretch>
                  <a:fillRect/>
                </a:stretch>
              </a:blipFill>
              <a:effectLst>
                <a:outerShdw blurRad="38100" dist="38100" dir="2700000" algn="tl">
                  <a:srgbClr val="000000">
                    <a:alpha val="43137"/>
                  </a:srgbClr>
                </a:outerShdw>
              </a:effectLst>
            </a:endParaRPr>
          </a:p>
          <a:p>
            <a:endParaRPr lang="es-ES" sz="2400" b="1" dirty="0">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a:off x="1643042" y="0"/>
            <a:ext cx="292892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572000" y="0"/>
            <a:ext cx="291946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643042" y="1142984"/>
            <a:ext cx="292892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572000" y="1142984"/>
            <a:ext cx="291946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643042" y="2285992"/>
            <a:ext cx="292892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2286016"/>
            <a:ext cx="291946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643042" y="3429000"/>
            <a:ext cx="292892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3429000"/>
            <a:ext cx="291946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643042" y="4572032"/>
            <a:ext cx="292892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4572032"/>
            <a:ext cx="291946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643042" y="5715016"/>
            <a:ext cx="292892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72000" y="5715016"/>
            <a:ext cx="2919466" cy="1142984"/>
          </a:xfrm>
          <a:prstGeom prst="wave">
            <a:avLst>
              <a:gd name="adj1" fmla="val 20000"/>
              <a:gd name="adj2" fmla="val 0"/>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ppt_w/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ppt_w/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5"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2000"/>
                                        <p:tgtEl>
                                          <p:spTgt spid="5"/>
                                        </p:tgtEl>
                                      </p:cBhvr>
                                    </p:animEffect>
                                  </p:childTnLst>
                                </p:cTn>
                              </p:par>
                              <p:par>
                                <p:cTn id="23" presetID="5" presetClass="entr" presetSubtype="10"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heckerboard(across)">
                                      <p:cBhvr>
                                        <p:cTn id="25" dur="2000"/>
                                        <p:tgtEl>
                                          <p:spTgt spid="6"/>
                                        </p:tgtEl>
                                      </p:cBhvr>
                                    </p:animEffect>
                                  </p:childTnLst>
                                </p:cTn>
                              </p:par>
                              <p:par>
                                <p:cTn id="26" presetID="17"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ppt_w/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ppt_x</p:attrName>
                                        </p:attrNameLst>
                                      </p:cBhvr>
                                      <p:tavLst>
                                        <p:tav tm="0">
                                          <p:val>
                                            <p:strVal val="#ppt_x+#ppt_w/2"/>
                                          </p:val>
                                        </p:tav>
                                        <p:tav tm="100000">
                                          <p:val>
                                            <p:strVal val="#ppt_x"/>
                                          </p:val>
                                        </p:tav>
                                      </p:tavLst>
                                    </p:anim>
                                    <p:anim calcmode="lin" valueType="num">
                                      <p:cBhvr>
                                        <p:cTn id="35" dur="2000" fill="hold"/>
                                        <p:tgtEl>
                                          <p:spTgt spid="8"/>
                                        </p:tgtEl>
                                        <p:attrNameLst>
                                          <p:attrName>ppt_y</p:attrName>
                                        </p:attrNameLst>
                                      </p:cBhvr>
                                      <p:tavLst>
                                        <p:tav tm="0">
                                          <p:val>
                                            <p:strVal val="#ppt_y"/>
                                          </p:val>
                                        </p:tav>
                                        <p:tav tm="100000">
                                          <p:val>
                                            <p:strVal val="#ppt_y"/>
                                          </p:val>
                                        </p:tav>
                                      </p:tavLst>
                                    </p:anim>
                                    <p:anim calcmode="lin" valueType="num">
                                      <p:cBhvr>
                                        <p:cTn id="36" dur="2000" fill="hold"/>
                                        <p:tgtEl>
                                          <p:spTgt spid="8"/>
                                        </p:tgtEl>
                                        <p:attrNameLst>
                                          <p:attrName>ppt_w</p:attrName>
                                        </p:attrNameLst>
                                      </p:cBhvr>
                                      <p:tavLst>
                                        <p:tav tm="0">
                                          <p:val>
                                            <p:fltVal val="0"/>
                                          </p:val>
                                        </p:tav>
                                        <p:tav tm="100000">
                                          <p:val>
                                            <p:strVal val="#ppt_w"/>
                                          </p:val>
                                        </p:tav>
                                      </p:tavLst>
                                    </p:anim>
                                    <p:anim calcmode="lin" valueType="num">
                                      <p:cBhvr>
                                        <p:cTn id="37" dur="2000" fill="hold"/>
                                        <p:tgtEl>
                                          <p:spTgt spid="8"/>
                                        </p:tgtEl>
                                        <p:attrNameLst>
                                          <p:attrName>ppt_h</p:attrName>
                                        </p:attrNameLst>
                                      </p:cBhvr>
                                      <p:tavLst>
                                        <p:tav tm="0">
                                          <p:val>
                                            <p:strVal val="#ppt_h"/>
                                          </p:val>
                                        </p:tav>
                                        <p:tav tm="100000">
                                          <p:val>
                                            <p:strVal val="#ppt_h"/>
                                          </p:val>
                                        </p:tav>
                                      </p:tavLst>
                                    </p:anim>
                                  </p:childTnLst>
                                </p:cTn>
                              </p:par>
                              <p:par>
                                <p:cTn id="38" presetID="5" presetClass="entr" presetSubtype="1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heckerboard(across)">
                                      <p:cBhvr>
                                        <p:cTn id="40" dur="2000"/>
                                        <p:tgtEl>
                                          <p:spTgt spid="7"/>
                                        </p:tgtEl>
                                      </p:cBhvr>
                                    </p:animEffect>
                                  </p:childTnLst>
                                </p:cTn>
                              </p:par>
                              <p:par>
                                <p:cTn id="41" presetID="5" presetClass="entr" presetSubtype="1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heckerboard(across)">
                                      <p:cBhvr>
                                        <p:cTn id="43" dur="2000"/>
                                        <p:tgtEl>
                                          <p:spTgt spid="8"/>
                                        </p:tgtEl>
                                      </p:cBhvr>
                                    </p:animEffect>
                                  </p:childTnLst>
                                </p:cTn>
                              </p:par>
                              <p:par>
                                <p:cTn id="44" presetID="17" presetClass="entr" presetSubtype="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ppt_x</p:attrName>
                                        </p:attrNameLst>
                                      </p:cBhvr>
                                      <p:tavLst>
                                        <p:tav tm="0">
                                          <p:val>
                                            <p:strVal val="#ppt_x-#ppt_w/2"/>
                                          </p:val>
                                        </p:tav>
                                        <p:tav tm="100000">
                                          <p:val>
                                            <p:strVal val="#ppt_x"/>
                                          </p:val>
                                        </p:tav>
                                      </p:tavLst>
                                    </p:anim>
                                    <p:anim calcmode="lin" valueType="num">
                                      <p:cBhvr>
                                        <p:cTn id="47" dur="2000" fill="hold"/>
                                        <p:tgtEl>
                                          <p:spTgt spid="9"/>
                                        </p:tgtEl>
                                        <p:attrNameLst>
                                          <p:attrName>ppt_y</p:attrName>
                                        </p:attrNameLst>
                                      </p:cBhvr>
                                      <p:tavLst>
                                        <p:tav tm="0">
                                          <p:val>
                                            <p:strVal val="#ppt_y"/>
                                          </p:val>
                                        </p:tav>
                                        <p:tav tm="100000">
                                          <p:val>
                                            <p:strVal val="#ppt_y"/>
                                          </p:val>
                                        </p:tav>
                                      </p:tavLst>
                                    </p:anim>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ppt_x</p:attrName>
                                        </p:attrNameLst>
                                      </p:cBhvr>
                                      <p:tavLst>
                                        <p:tav tm="0">
                                          <p:val>
                                            <p:strVal val="#ppt_x+#ppt_w/2"/>
                                          </p:val>
                                        </p:tav>
                                        <p:tav tm="100000">
                                          <p:val>
                                            <p:strVal val="#ppt_x"/>
                                          </p:val>
                                        </p:tav>
                                      </p:tavLst>
                                    </p:anim>
                                    <p:anim calcmode="lin" valueType="num">
                                      <p:cBhvr>
                                        <p:cTn id="53" dur="2000" fill="hold"/>
                                        <p:tgtEl>
                                          <p:spTgt spid="10"/>
                                        </p:tgtEl>
                                        <p:attrNameLst>
                                          <p:attrName>ppt_y</p:attrName>
                                        </p:attrNameLst>
                                      </p:cBhvr>
                                      <p:tavLst>
                                        <p:tav tm="0">
                                          <p:val>
                                            <p:strVal val="#ppt_y"/>
                                          </p:val>
                                        </p:tav>
                                        <p:tav tm="100000">
                                          <p:val>
                                            <p:strVal val="#ppt_y"/>
                                          </p:val>
                                        </p:tav>
                                      </p:tavLst>
                                    </p:anim>
                                    <p:anim calcmode="lin" valueType="num">
                                      <p:cBhvr>
                                        <p:cTn id="54" dur="2000" fill="hold"/>
                                        <p:tgtEl>
                                          <p:spTgt spid="10"/>
                                        </p:tgtEl>
                                        <p:attrNameLst>
                                          <p:attrName>ppt_w</p:attrName>
                                        </p:attrNameLst>
                                      </p:cBhvr>
                                      <p:tavLst>
                                        <p:tav tm="0">
                                          <p:val>
                                            <p:fltVal val="0"/>
                                          </p:val>
                                        </p:tav>
                                        <p:tav tm="100000">
                                          <p:val>
                                            <p:strVal val="#ppt_w"/>
                                          </p:val>
                                        </p:tav>
                                      </p:tavLst>
                                    </p:anim>
                                    <p:anim calcmode="lin" valueType="num">
                                      <p:cBhvr>
                                        <p:cTn id="55" dur="2000" fill="hold"/>
                                        <p:tgtEl>
                                          <p:spTgt spid="10"/>
                                        </p:tgtEl>
                                        <p:attrNameLst>
                                          <p:attrName>ppt_h</p:attrName>
                                        </p:attrNameLst>
                                      </p:cBhvr>
                                      <p:tavLst>
                                        <p:tav tm="0">
                                          <p:val>
                                            <p:strVal val="#ppt_h"/>
                                          </p:val>
                                        </p:tav>
                                        <p:tav tm="100000">
                                          <p:val>
                                            <p:strVal val="#ppt_h"/>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checkerboard(across)">
                                      <p:cBhvr>
                                        <p:cTn id="58" dur="2000"/>
                                        <p:tgtEl>
                                          <p:spTgt spid="9"/>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checkerboard(across)">
                                      <p:cBhvr>
                                        <p:cTn id="61" dur="2000"/>
                                        <p:tgtEl>
                                          <p:spTgt spid="10"/>
                                        </p:tgtEl>
                                      </p:cBhvr>
                                    </p:animEffect>
                                  </p:childTnLst>
                                </p:cTn>
                              </p:par>
                              <p:par>
                                <p:cTn id="62" presetID="17" presetClass="entr" presetSubtype="8"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2000" fill="hold"/>
                                        <p:tgtEl>
                                          <p:spTgt spid="11"/>
                                        </p:tgtEl>
                                        <p:attrNameLst>
                                          <p:attrName>ppt_x</p:attrName>
                                        </p:attrNameLst>
                                      </p:cBhvr>
                                      <p:tavLst>
                                        <p:tav tm="0">
                                          <p:val>
                                            <p:strVal val="#ppt_x-#ppt_w/2"/>
                                          </p:val>
                                        </p:tav>
                                        <p:tav tm="100000">
                                          <p:val>
                                            <p:strVal val="#ppt_x"/>
                                          </p:val>
                                        </p:tav>
                                      </p:tavLst>
                                    </p:anim>
                                    <p:anim calcmode="lin" valueType="num">
                                      <p:cBhvr>
                                        <p:cTn id="65" dur="2000" fill="hold"/>
                                        <p:tgtEl>
                                          <p:spTgt spid="11"/>
                                        </p:tgtEl>
                                        <p:attrNameLst>
                                          <p:attrName>ppt_y</p:attrName>
                                        </p:attrNameLst>
                                      </p:cBhvr>
                                      <p:tavLst>
                                        <p:tav tm="0">
                                          <p:val>
                                            <p:strVal val="#ppt_y"/>
                                          </p:val>
                                        </p:tav>
                                        <p:tav tm="100000">
                                          <p:val>
                                            <p:strVal val="#ppt_y"/>
                                          </p:val>
                                        </p:tav>
                                      </p:tavLst>
                                    </p:anim>
                                    <p:anim calcmode="lin" valueType="num">
                                      <p:cBhvr>
                                        <p:cTn id="66" dur="2000" fill="hold"/>
                                        <p:tgtEl>
                                          <p:spTgt spid="11"/>
                                        </p:tgtEl>
                                        <p:attrNameLst>
                                          <p:attrName>ppt_w</p:attrName>
                                        </p:attrNameLst>
                                      </p:cBhvr>
                                      <p:tavLst>
                                        <p:tav tm="0">
                                          <p:val>
                                            <p:fltVal val="0"/>
                                          </p:val>
                                        </p:tav>
                                        <p:tav tm="100000">
                                          <p:val>
                                            <p:strVal val="#ppt_w"/>
                                          </p:val>
                                        </p:tav>
                                      </p:tavLst>
                                    </p:anim>
                                    <p:anim calcmode="lin" valueType="num">
                                      <p:cBhvr>
                                        <p:cTn id="67" dur="2000" fill="hold"/>
                                        <p:tgtEl>
                                          <p:spTgt spid="11"/>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000" fill="hold"/>
                                        <p:tgtEl>
                                          <p:spTgt spid="12"/>
                                        </p:tgtEl>
                                        <p:attrNameLst>
                                          <p:attrName>ppt_x</p:attrName>
                                        </p:attrNameLst>
                                      </p:cBhvr>
                                      <p:tavLst>
                                        <p:tav tm="0">
                                          <p:val>
                                            <p:strVal val="#ppt_x+#ppt_w/2"/>
                                          </p:val>
                                        </p:tav>
                                        <p:tav tm="100000">
                                          <p:val>
                                            <p:strVal val="#ppt_x"/>
                                          </p:val>
                                        </p:tav>
                                      </p:tavLst>
                                    </p:anim>
                                    <p:anim calcmode="lin" valueType="num">
                                      <p:cBhvr>
                                        <p:cTn id="71" dur="2000" fill="hold"/>
                                        <p:tgtEl>
                                          <p:spTgt spid="12"/>
                                        </p:tgtEl>
                                        <p:attrNameLst>
                                          <p:attrName>ppt_y</p:attrName>
                                        </p:attrNameLst>
                                      </p:cBhvr>
                                      <p:tavLst>
                                        <p:tav tm="0">
                                          <p:val>
                                            <p:strVal val="#ppt_y"/>
                                          </p:val>
                                        </p:tav>
                                        <p:tav tm="100000">
                                          <p:val>
                                            <p:strVal val="#ppt_y"/>
                                          </p:val>
                                        </p:tav>
                                      </p:tavLst>
                                    </p:anim>
                                    <p:anim calcmode="lin" valueType="num">
                                      <p:cBhvr>
                                        <p:cTn id="72" dur="2000" fill="hold"/>
                                        <p:tgtEl>
                                          <p:spTgt spid="12"/>
                                        </p:tgtEl>
                                        <p:attrNameLst>
                                          <p:attrName>ppt_w</p:attrName>
                                        </p:attrNameLst>
                                      </p:cBhvr>
                                      <p:tavLst>
                                        <p:tav tm="0">
                                          <p:val>
                                            <p:fltVal val="0"/>
                                          </p:val>
                                        </p:tav>
                                        <p:tav tm="100000">
                                          <p:val>
                                            <p:strVal val="#ppt_w"/>
                                          </p:val>
                                        </p:tav>
                                      </p:tavLst>
                                    </p:anim>
                                    <p:anim calcmode="lin" valueType="num">
                                      <p:cBhvr>
                                        <p:cTn id="73" dur="2000" fill="hold"/>
                                        <p:tgtEl>
                                          <p:spTgt spid="12"/>
                                        </p:tgtEl>
                                        <p:attrNameLst>
                                          <p:attrName>ppt_h</p:attrName>
                                        </p:attrNameLst>
                                      </p:cBhvr>
                                      <p:tavLst>
                                        <p:tav tm="0">
                                          <p:val>
                                            <p:strVal val="#ppt_h"/>
                                          </p:val>
                                        </p:tav>
                                        <p:tav tm="100000">
                                          <p:val>
                                            <p:strVal val="#ppt_h"/>
                                          </p:val>
                                        </p:tav>
                                      </p:tavLst>
                                    </p:anim>
                                  </p:childTnLst>
                                </p:cTn>
                              </p:par>
                              <p:par>
                                <p:cTn id="74" presetID="5" presetClass="entr" presetSubtype="1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2000"/>
                                        <p:tgtEl>
                                          <p:spTgt spid="11"/>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heckerboard(across)">
                                      <p:cBhvr>
                                        <p:cTn id="79" dur="2000"/>
                                        <p:tgtEl>
                                          <p:spTgt spid="12"/>
                                        </p:tgtEl>
                                      </p:cBhvr>
                                    </p:animEffect>
                                  </p:childTnLst>
                                </p:cTn>
                              </p:par>
                              <p:par>
                                <p:cTn id="80" presetID="17" presetClass="entr" presetSubtype="8"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ppt_x</p:attrName>
                                        </p:attrNameLst>
                                      </p:cBhvr>
                                      <p:tavLst>
                                        <p:tav tm="0">
                                          <p:val>
                                            <p:strVal val="#ppt_x-#ppt_w/2"/>
                                          </p:val>
                                        </p:tav>
                                        <p:tav tm="100000">
                                          <p:val>
                                            <p:strVal val="#ppt_x"/>
                                          </p:val>
                                        </p:tav>
                                      </p:tavLst>
                                    </p:anim>
                                    <p:anim calcmode="lin" valueType="num">
                                      <p:cBhvr>
                                        <p:cTn id="83" dur="2000" fill="hold"/>
                                        <p:tgtEl>
                                          <p:spTgt spid="13"/>
                                        </p:tgtEl>
                                        <p:attrNameLst>
                                          <p:attrName>ppt_y</p:attrName>
                                        </p:attrNameLst>
                                      </p:cBhvr>
                                      <p:tavLst>
                                        <p:tav tm="0">
                                          <p:val>
                                            <p:strVal val="#ppt_y"/>
                                          </p:val>
                                        </p:tav>
                                        <p:tav tm="100000">
                                          <p:val>
                                            <p:strVal val="#ppt_y"/>
                                          </p:val>
                                        </p:tav>
                                      </p:tavLst>
                                    </p:anim>
                                    <p:anim calcmode="lin" valueType="num">
                                      <p:cBhvr>
                                        <p:cTn id="84" dur="2000" fill="hold"/>
                                        <p:tgtEl>
                                          <p:spTgt spid="13"/>
                                        </p:tgtEl>
                                        <p:attrNameLst>
                                          <p:attrName>ppt_w</p:attrName>
                                        </p:attrNameLst>
                                      </p:cBhvr>
                                      <p:tavLst>
                                        <p:tav tm="0">
                                          <p:val>
                                            <p:fltVal val="0"/>
                                          </p:val>
                                        </p:tav>
                                        <p:tav tm="100000">
                                          <p:val>
                                            <p:strVal val="#ppt_w"/>
                                          </p:val>
                                        </p:tav>
                                      </p:tavLst>
                                    </p:anim>
                                    <p:anim calcmode="lin" valueType="num">
                                      <p:cBhvr>
                                        <p:cTn id="85" dur="2000" fill="hold"/>
                                        <p:tgtEl>
                                          <p:spTgt spid="13"/>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14"/>
                                        </p:tgtEl>
                                        <p:attrNameLst>
                                          <p:attrName>style.visibility</p:attrName>
                                        </p:attrNameLst>
                                      </p:cBhvr>
                                      <p:to>
                                        <p:strVal val="visible"/>
                                      </p:to>
                                    </p:set>
                                    <p:anim calcmode="lin" valueType="num">
                                      <p:cBhvr>
                                        <p:cTn id="88" dur="2000" fill="hold"/>
                                        <p:tgtEl>
                                          <p:spTgt spid="14"/>
                                        </p:tgtEl>
                                        <p:attrNameLst>
                                          <p:attrName>ppt_x</p:attrName>
                                        </p:attrNameLst>
                                      </p:cBhvr>
                                      <p:tavLst>
                                        <p:tav tm="0">
                                          <p:val>
                                            <p:strVal val="#ppt_x+#ppt_w/2"/>
                                          </p:val>
                                        </p:tav>
                                        <p:tav tm="100000">
                                          <p:val>
                                            <p:strVal val="#ppt_x"/>
                                          </p:val>
                                        </p:tav>
                                      </p:tavLst>
                                    </p:anim>
                                    <p:anim calcmode="lin" valueType="num">
                                      <p:cBhvr>
                                        <p:cTn id="89" dur="2000" fill="hold"/>
                                        <p:tgtEl>
                                          <p:spTgt spid="14"/>
                                        </p:tgtEl>
                                        <p:attrNameLst>
                                          <p:attrName>ppt_y</p:attrName>
                                        </p:attrNameLst>
                                      </p:cBhvr>
                                      <p:tavLst>
                                        <p:tav tm="0">
                                          <p:val>
                                            <p:strVal val="#ppt_y"/>
                                          </p:val>
                                        </p:tav>
                                        <p:tav tm="100000">
                                          <p:val>
                                            <p:strVal val="#ppt_y"/>
                                          </p:val>
                                        </p:tav>
                                      </p:tavLst>
                                    </p:anim>
                                    <p:anim calcmode="lin" valueType="num">
                                      <p:cBhvr>
                                        <p:cTn id="90" dur="2000" fill="hold"/>
                                        <p:tgtEl>
                                          <p:spTgt spid="14"/>
                                        </p:tgtEl>
                                        <p:attrNameLst>
                                          <p:attrName>ppt_w</p:attrName>
                                        </p:attrNameLst>
                                      </p:cBhvr>
                                      <p:tavLst>
                                        <p:tav tm="0">
                                          <p:val>
                                            <p:fltVal val="0"/>
                                          </p:val>
                                        </p:tav>
                                        <p:tav tm="100000">
                                          <p:val>
                                            <p:strVal val="#ppt_w"/>
                                          </p:val>
                                        </p:tav>
                                      </p:tavLst>
                                    </p:anim>
                                    <p:anim calcmode="lin" valueType="num">
                                      <p:cBhvr>
                                        <p:cTn id="91" dur="2000" fill="hold"/>
                                        <p:tgtEl>
                                          <p:spTgt spid="14"/>
                                        </p:tgtEl>
                                        <p:attrNameLst>
                                          <p:attrName>ppt_h</p:attrName>
                                        </p:attrNameLst>
                                      </p:cBhvr>
                                      <p:tavLst>
                                        <p:tav tm="0">
                                          <p:val>
                                            <p:strVal val="#ppt_h"/>
                                          </p:val>
                                        </p:tav>
                                        <p:tav tm="100000">
                                          <p:val>
                                            <p:strVal val="#ppt_h"/>
                                          </p:val>
                                        </p:tav>
                                      </p:tavLst>
                                    </p:anim>
                                  </p:childTnLst>
                                </p:cTn>
                              </p:par>
                              <p:par>
                                <p:cTn id="92" presetID="5"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Effect transition="in" filter="checkerboard(across)">
                                      <p:cBhvr>
                                        <p:cTn id="94" dur="2000"/>
                                        <p:tgtEl>
                                          <p:spTgt spid="13"/>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checkerboard(across)">
                                      <p:cBhvr>
                                        <p:cTn id="97" dur="2000"/>
                                        <p:tgtEl>
                                          <p:spTgt spid="14"/>
                                        </p:tgtEl>
                                      </p:cBhvr>
                                    </p:animEffect>
                                  </p:childTnLst>
                                </p:cTn>
                              </p:par>
                              <p:par>
                                <p:cTn id="98" presetID="17" presetClass="entr" presetSubtype="8"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p:cTn id="100" dur="2000" fill="hold"/>
                                        <p:tgtEl>
                                          <p:spTgt spid="15"/>
                                        </p:tgtEl>
                                        <p:attrNameLst>
                                          <p:attrName>ppt_x</p:attrName>
                                        </p:attrNameLst>
                                      </p:cBhvr>
                                      <p:tavLst>
                                        <p:tav tm="0">
                                          <p:val>
                                            <p:strVal val="#ppt_x-#ppt_w/2"/>
                                          </p:val>
                                        </p:tav>
                                        <p:tav tm="100000">
                                          <p:val>
                                            <p:strVal val="#ppt_x"/>
                                          </p:val>
                                        </p:tav>
                                      </p:tavLst>
                                    </p:anim>
                                    <p:anim calcmode="lin" valueType="num">
                                      <p:cBhvr>
                                        <p:cTn id="101" dur="2000" fill="hold"/>
                                        <p:tgtEl>
                                          <p:spTgt spid="15"/>
                                        </p:tgtEl>
                                        <p:attrNameLst>
                                          <p:attrName>ppt_y</p:attrName>
                                        </p:attrNameLst>
                                      </p:cBhvr>
                                      <p:tavLst>
                                        <p:tav tm="0">
                                          <p:val>
                                            <p:strVal val="#ppt_y"/>
                                          </p:val>
                                        </p:tav>
                                        <p:tav tm="100000">
                                          <p:val>
                                            <p:strVal val="#ppt_y"/>
                                          </p:val>
                                        </p:tav>
                                      </p:tavLst>
                                    </p:anim>
                                    <p:anim calcmode="lin" valueType="num">
                                      <p:cBhvr>
                                        <p:cTn id="102" dur="2000" fill="hold"/>
                                        <p:tgtEl>
                                          <p:spTgt spid="15"/>
                                        </p:tgtEl>
                                        <p:attrNameLst>
                                          <p:attrName>ppt_w</p:attrName>
                                        </p:attrNameLst>
                                      </p:cBhvr>
                                      <p:tavLst>
                                        <p:tav tm="0">
                                          <p:val>
                                            <p:fltVal val="0"/>
                                          </p:val>
                                        </p:tav>
                                        <p:tav tm="100000">
                                          <p:val>
                                            <p:strVal val="#ppt_w"/>
                                          </p:val>
                                        </p:tav>
                                      </p:tavLst>
                                    </p:anim>
                                    <p:anim calcmode="lin" valueType="num">
                                      <p:cBhvr>
                                        <p:cTn id="103" dur="2000" fill="hold"/>
                                        <p:tgtEl>
                                          <p:spTgt spid="15"/>
                                        </p:tgtEl>
                                        <p:attrNameLst>
                                          <p:attrName>ppt_h</p:attrName>
                                        </p:attrNameLst>
                                      </p:cBhvr>
                                      <p:tavLst>
                                        <p:tav tm="0">
                                          <p:val>
                                            <p:strVal val="#ppt_h"/>
                                          </p:val>
                                        </p:tav>
                                        <p:tav tm="100000">
                                          <p:val>
                                            <p:strVal val="#ppt_h"/>
                                          </p:val>
                                        </p:tav>
                                      </p:tavLst>
                                    </p:anim>
                                  </p:childTnLst>
                                </p:cTn>
                              </p:par>
                              <p:par>
                                <p:cTn id="104" presetID="17" presetClass="entr" presetSubtype="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2000" fill="hold"/>
                                        <p:tgtEl>
                                          <p:spTgt spid="16"/>
                                        </p:tgtEl>
                                        <p:attrNameLst>
                                          <p:attrName>ppt_x</p:attrName>
                                        </p:attrNameLst>
                                      </p:cBhvr>
                                      <p:tavLst>
                                        <p:tav tm="0">
                                          <p:val>
                                            <p:strVal val="#ppt_x+#ppt_w/2"/>
                                          </p:val>
                                        </p:tav>
                                        <p:tav tm="100000">
                                          <p:val>
                                            <p:strVal val="#ppt_x"/>
                                          </p:val>
                                        </p:tav>
                                      </p:tavLst>
                                    </p:anim>
                                    <p:anim calcmode="lin" valueType="num">
                                      <p:cBhvr>
                                        <p:cTn id="107" dur="2000" fill="hold"/>
                                        <p:tgtEl>
                                          <p:spTgt spid="16"/>
                                        </p:tgtEl>
                                        <p:attrNameLst>
                                          <p:attrName>ppt_y</p:attrName>
                                        </p:attrNameLst>
                                      </p:cBhvr>
                                      <p:tavLst>
                                        <p:tav tm="0">
                                          <p:val>
                                            <p:strVal val="#ppt_y"/>
                                          </p:val>
                                        </p:tav>
                                        <p:tav tm="100000">
                                          <p:val>
                                            <p:strVal val="#ppt_y"/>
                                          </p:val>
                                        </p:tav>
                                      </p:tavLst>
                                    </p:anim>
                                    <p:anim calcmode="lin" valueType="num">
                                      <p:cBhvr>
                                        <p:cTn id="108" dur="2000" fill="hold"/>
                                        <p:tgtEl>
                                          <p:spTgt spid="16"/>
                                        </p:tgtEl>
                                        <p:attrNameLst>
                                          <p:attrName>ppt_w</p:attrName>
                                        </p:attrNameLst>
                                      </p:cBhvr>
                                      <p:tavLst>
                                        <p:tav tm="0">
                                          <p:val>
                                            <p:fltVal val="0"/>
                                          </p:val>
                                        </p:tav>
                                        <p:tav tm="100000">
                                          <p:val>
                                            <p:strVal val="#ppt_w"/>
                                          </p:val>
                                        </p:tav>
                                      </p:tavLst>
                                    </p:anim>
                                    <p:anim calcmode="lin" valueType="num">
                                      <p:cBhvr>
                                        <p:cTn id="109" dur="2000" fill="hold"/>
                                        <p:tgtEl>
                                          <p:spTgt spid="16"/>
                                        </p:tgtEl>
                                        <p:attrNameLst>
                                          <p:attrName>ppt_h</p:attrName>
                                        </p:attrNameLst>
                                      </p:cBhvr>
                                      <p:tavLst>
                                        <p:tav tm="0">
                                          <p:val>
                                            <p:strVal val="#ppt_h"/>
                                          </p:val>
                                        </p:tav>
                                        <p:tav tm="100000">
                                          <p:val>
                                            <p:strVal val="#ppt_h"/>
                                          </p:val>
                                        </p:tav>
                                      </p:tavLst>
                                    </p:anim>
                                  </p:childTnLst>
                                </p:cTn>
                              </p:par>
                              <p:par>
                                <p:cTn id="110" presetID="5" presetClass="entr" presetSubtype="10"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checkerboard(across)">
                                      <p:cBhvr>
                                        <p:cTn id="112" dur="2000"/>
                                        <p:tgtEl>
                                          <p:spTgt spid="15"/>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checkerboard(across)">
                                      <p:cBhvr>
                                        <p:cTn id="115" dur="2000"/>
                                        <p:tgtEl>
                                          <p:spTgt spid="16"/>
                                        </p:tgtEl>
                                      </p:cBhvr>
                                    </p:animEffect>
                                  </p:childTnLst>
                                </p:cTn>
                              </p:par>
                              <p:par>
                                <p:cTn id="116" presetID="8" presetClass="emph" presetSubtype="0" fill="hold" grpId="2" nodeType="withEffect">
                                  <p:stCondLst>
                                    <p:cond delay="0"/>
                                  </p:stCondLst>
                                  <p:childTnLst>
                                    <p:animRot by="21600000">
                                      <p:cBhvr>
                                        <p:cTn id="117" dur="2000" fill="hold"/>
                                        <p:tgtEl>
                                          <p:spTgt spid="5"/>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11"/>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13"/>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15"/>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6"/>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12"/>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16"/>
                                        </p:tgtEl>
                                        <p:attrNameLst>
                                          <p:attrName>r</p:attrName>
                                        </p:attrNameLst>
                                      </p:cBhvr>
                                    </p:animRot>
                                  </p:childTnLst>
                                </p:cTn>
                              </p:par>
                            </p:childTnLst>
                          </p:cTn>
                        </p:par>
                        <p:par>
                          <p:cTn id="140" fill="hold">
                            <p:stCondLst>
                              <p:cond delay="2000"/>
                            </p:stCondLst>
                            <p:childTnLst>
                              <p:par>
                                <p:cTn id="141" presetID="2" presetClass="exit" presetSubtype="8" fill="hold" grpId="3" nodeType="after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ppt_y"/>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7"/>
                                        </p:tgtEl>
                                        <p:attrNameLst>
                                          <p:attrName>ppt_x</p:attrName>
                                        </p:attrNameLst>
                                      </p:cBhvr>
                                      <p:tavLst>
                                        <p:tav tm="0">
                                          <p:val>
                                            <p:strVal val="ppt_x"/>
                                          </p:val>
                                        </p:tav>
                                        <p:tav tm="100000">
                                          <p:val>
                                            <p:strVal val="0-ppt_w/2"/>
                                          </p:val>
                                        </p:tav>
                                      </p:tavLst>
                                    </p:anim>
                                    <p:anim calcmode="lin" valueType="num">
                                      <p:cBhvr additive="base">
                                        <p:cTn id="147" dur="2000"/>
                                        <p:tgtEl>
                                          <p:spTgt spid="7"/>
                                        </p:tgtEl>
                                        <p:attrNameLst>
                                          <p:attrName>ppt_y</p:attrName>
                                        </p:attrNameLst>
                                      </p:cBhvr>
                                      <p:tavLst>
                                        <p:tav tm="0">
                                          <p:val>
                                            <p:strVal val="ppt_y"/>
                                          </p:val>
                                        </p:tav>
                                        <p:tav tm="100000">
                                          <p:val>
                                            <p:strVal val="ppt_y"/>
                                          </p:val>
                                        </p:tav>
                                      </p:tavLst>
                                    </p:anim>
                                    <p:set>
                                      <p:cBhvr>
                                        <p:cTn id="148" dur="1" fill="hold">
                                          <p:stCondLst>
                                            <p:cond delay="1999"/>
                                          </p:stCondLst>
                                        </p:cTn>
                                        <p:tgtEl>
                                          <p:spTgt spid="7"/>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9"/>
                                        </p:tgtEl>
                                        <p:attrNameLst>
                                          <p:attrName>ppt_x</p:attrName>
                                        </p:attrNameLst>
                                      </p:cBhvr>
                                      <p:tavLst>
                                        <p:tav tm="0">
                                          <p:val>
                                            <p:strVal val="ppt_x"/>
                                          </p:val>
                                        </p:tav>
                                        <p:tav tm="100000">
                                          <p:val>
                                            <p:strVal val="0-ppt_w/2"/>
                                          </p:val>
                                        </p:tav>
                                      </p:tavLst>
                                    </p:anim>
                                    <p:anim calcmode="lin" valueType="num">
                                      <p:cBhvr additive="base">
                                        <p:cTn id="151" dur="2000"/>
                                        <p:tgtEl>
                                          <p:spTgt spid="9"/>
                                        </p:tgtEl>
                                        <p:attrNameLst>
                                          <p:attrName>ppt_y</p:attrName>
                                        </p:attrNameLst>
                                      </p:cBhvr>
                                      <p:tavLst>
                                        <p:tav tm="0">
                                          <p:val>
                                            <p:strVal val="ppt_y"/>
                                          </p:val>
                                        </p:tav>
                                        <p:tav tm="100000">
                                          <p:val>
                                            <p:strVal val="ppt_y"/>
                                          </p:val>
                                        </p:tav>
                                      </p:tavLst>
                                    </p:anim>
                                    <p:set>
                                      <p:cBhvr>
                                        <p:cTn id="152" dur="1" fill="hold">
                                          <p:stCondLst>
                                            <p:cond delay="1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11"/>
                                        </p:tgtEl>
                                        <p:attrNameLst>
                                          <p:attrName>ppt_x</p:attrName>
                                        </p:attrNameLst>
                                      </p:cBhvr>
                                      <p:tavLst>
                                        <p:tav tm="0">
                                          <p:val>
                                            <p:strVal val="ppt_x"/>
                                          </p:val>
                                        </p:tav>
                                        <p:tav tm="100000">
                                          <p:val>
                                            <p:strVal val="0-ppt_w/2"/>
                                          </p:val>
                                        </p:tav>
                                      </p:tavLst>
                                    </p:anim>
                                    <p:anim calcmode="lin" valueType="num">
                                      <p:cBhvr additive="base">
                                        <p:cTn id="155" dur="2000"/>
                                        <p:tgtEl>
                                          <p:spTgt spid="11"/>
                                        </p:tgtEl>
                                        <p:attrNameLst>
                                          <p:attrName>ppt_y</p:attrName>
                                        </p:attrNameLst>
                                      </p:cBhvr>
                                      <p:tavLst>
                                        <p:tav tm="0">
                                          <p:val>
                                            <p:strVal val="ppt_y"/>
                                          </p:val>
                                        </p:tav>
                                        <p:tav tm="100000">
                                          <p:val>
                                            <p:strVal val="ppt_y"/>
                                          </p:val>
                                        </p:tav>
                                      </p:tavLst>
                                    </p:anim>
                                    <p:set>
                                      <p:cBhvr>
                                        <p:cTn id="156" dur="1" fill="hold">
                                          <p:stCondLst>
                                            <p:cond delay="1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0-ppt_w/2"/>
                                          </p:val>
                                        </p:tav>
                                      </p:tavLst>
                                    </p:anim>
                                    <p:anim calcmode="lin" valueType="num">
                                      <p:cBhvr additive="base">
                                        <p:cTn id="159" dur="2000"/>
                                        <p:tgtEl>
                                          <p:spTgt spid="13"/>
                                        </p:tgtEl>
                                        <p:attrNameLst>
                                          <p:attrName>ppt_y</p:attrName>
                                        </p:attrNameLst>
                                      </p:cBhvr>
                                      <p:tavLst>
                                        <p:tav tm="0">
                                          <p:val>
                                            <p:strVal val="ppt_y"/>
                                          </p:val>
                                        </p:tav>
                                        <p:tav tm="100000">
                                          <p:val>
                                            <p:strVal val="ppt_y"/>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15"/>
                                        </p:tgtEl>
                                        <p:attrNameLst>
                                          <p:attrName>ppt_x</p:attrName>
                                        </p:attrNameLst>
                                      </p:cBhvr>
                                      <p:tavLst>
                                        <p:tav tm="0">
                                          <p:val>
                                            <p:strVal val="ppt_x"/>
                                          </p:val>
                                        </p:tav>
                                        <p:tav tm="100000">
                                          <p:val>
                                            <p:strVal val="0-ppt_w/2"/>
                                          </p:val>
                                        </p:tav>
                                      </p:tavLst>
                                    </p:anim>
                                    <p:anim calcmode="lin" valueType="num">
                                      <p:cBhvr additive="base">
                                        <p:cTn id="163" dur="2000"/>
                                        <p:tgtEl>
                                          <p:spTgt spid="15"/>
                                        </p:tgtEl>
                                        <p:attrNameLst>
                                          <p:attrName>ppt_y</p:attrName>
                                        </p:attrNameLst>
                                      </p:cBhvr>
                                      <p:tavLst>
                                        <p:tav tm="0">
                                          <p:val>
                                            <p:strVal val="ppt_y"/>
                                          </p:val>
                                        </p:tav>
                                        <p:tav tm="100000">
                                          <p:val>
                                            <p:strVal val="ppt_y"/>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6"/>
                                        </p:tgtEl>
                                        <p:attrNameLst>
                                          <p:attrName>ppt_x</p:attrName>
                                        </p:attrNameLst>
                                      </p:cBhvr>
                                      <p:tavLst>
                                        <p:tav tm="0">
                                          <p:val>
                                            <p:strVal val="ppt_x"/>
                                          </p:val>
                                        </p:tav>
                                        <p:tav tm="100000">
                                          <p:val>
                                            <p:strVal val="1+ppt_w/2"/>
                                          </p:val>
                                        </p:tav>
                                      </p:tavLst>
                                    </p:anim>
                                    <p:anim calcmode="lin" valueType="num">
                                      <p:cBhvr additive="base">
                                        <p:cTn id="167" dur="2000"/>
                                        <p:tgtEl>
                                          <p:spTgt spid="6"/>
                                        </p:tgtEl>
                                        <p:attrNameLst>
                                          <p:attrName>ppt_y</p:attrName>
                                        </p:attrNameLst>
                                      </p:cBhvr>
                                      <p:tavLst>
                                        <p:tav tm="0">
                                          <p:val>
                                            <p:strVal val="ppt_y"/>
                                          </p:val>
                                        </p:tav>
                                        <p:tav tm="100000">
                                          <p:val>
                                            <p:strVal val="ppt_y"/>
                                          </p:val>
                                        </p:tav>
                                      </p:tavLst>
                                    </p:anim>
                                    <p:set>
                                      <p:cBhvr>
                                        <p:cTn id="168" dur="1" fill="hold">
                                          <p:stCondLst>
                                            <p:cond delay="1999"/>
                                          </p:stCondLst>
                                        </p:cTn>
                                        <p:tgtEl>
                                          <p:spTgt spid="6"/>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8"/>
                                        </p:tgtEl>
                                        <p:attrNameLst>
                                          <p:attrName>ppt_x</p:attrName>
                                        </p:attrNameLst>
                                      </p:cBhvr>
                                      <p:tavLst>
                                        <p:tav tm="0">
                                          <p:val>
                                            <p:strVal val="ppt_x"/>
                                          </p:val>
                                        </p:tav>
                                        <p:tav tm="100000">
                                          <p:val>
                                            <p:strVal val="1+ppt_w/2"/>
                                          </p:val>
                                        </p:tav>
                                      </p:tavLst>
                                    </p:anim>
                                    <p:anim calcmode="lin" valueType="num">
                                      <p:cBhvr additive="base">
                                        <p:cTn id="171" dur="2000"/>
                                        <p:tgtEl>
                                          <p:spTgt spid="8"/>
                                        </p:tgtEl>
                                        <p:attrNameLst>
                                          <p:attrName>ppt_y</p:attrName>
                                        </p:attrNameLst>
                                      </p:cBhvr>
                                      <p:tavLst>
                                        <p:tav tm="0">
                                          <p:val>
                                            <p:strVal val="ppt_y"/>
                                          </p:val>
                                        </p:tav>
                                        <p:tav tm="100000">
                                          <p:val>
                                            <p:strVal val="ppt_y"/>
                                          </p:val>
                                        </p:tav>
                                      </p:tavLst>
                                    </p:anim>
                                    <p:set>
                                      <p:cBhvr>
                                        <p:cTn id="172" dur="1" fill="hold">
                                          <p:stCondLst>
                                            <p:cond delay="1999"/>
                                          </p:stCondLst>
                                        </p:cTn>
                                        <p:tgtEl>
                                          <p:spTgt spid="8"/>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1+ppt_w/2"/>
                                          </p:val>
                                        </p:tav>
                                      </p:tavLst>
                                    </p:anim>
                                    <p:anim calcmode="lin" valueType="num">
                                      <p:cBhvr additive="base">
                                        <p:cTn id="179" dur="2000"/>
                                        <p:tgtEl>
                                          <p:spTgt spid="12"/>
                                        </p:tgtEl>
                                        <p:attrNameLst>
                                          <p:attrName>ppt_y</p:attrName>
                                        </p:attrNameLst>
                                      </p:cBhvr>
                                      <p:tavLst>
                                        <p:tav tm="0">
                                          <p:val>
                                            <p:strVal val="ppt_y"/>
                                          </p:val>
                                        </p:tav>
                                        <p:tav tm="100000">
                                          <p:val>
                                            <p:strVal val="ppt_y"/>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4"/>
                                        </p:tgtEl>
                                        <p:attrNameLst>
                                          <p:attrName>ppt_x</p:attrName>
                                        </p:attrNameLst>
                                      </p:cBhvr>
                                      <p:tavLst>
                                        <p:tav tm="0">
                                          <p:val>
                                            <p:strVal val="ppt_x"/>
                                          </p:val>
                                        </p:tav>
                                        <p:tav tm="100000">
                                          <p:val>
                                            <p:strVal val="1+ppt_w/2"/>
                                          </p:val>
                                        </p:tav>
                                      </p:tavLst>
                                    </p:anim>
                                    <p:anim calcmode="lin" valueType="num">
                                      <p:cBhvr additive="base">
                                        <p:cTn id="183" dur="2000"/>
                                        <p:tgtEl>
                                          <p:spTgt spid="14"/>
                                        </p:tgtEl>
                                        <p:attrNameLst>
                                          <p:attrName>ppt_y</p:attrName>
                                        </p:attrNameLst>
                                      </p:cBhvr>
                                      <p:tavLst>
                                        <p:tav tm="0">
                                          <p:val>
                                            <p:strVal val="ppt_y"/>
                                          </p:val>
                                        </p:tav>
                                        <p:tav tm="100000">
                                          <p:val>
                                            <p:strVal val="ppt_y"/>
                                          </p:val>
                                        </p:tav>
                                      </p:tavLst>
                                    </p:anim>
                                    <p:set>
                                      <p:cBhvr>
                                        <p:cTn id="184" dur="1" fill="hold">
                                          <p:stCondLst>
                                            <p:cond delay="1999"/>
                                          </p:stCondLst>
                                        </p:cTn>
                                        <p:tgtEl>
                                          <p:spTgt spid="14"/>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2000"/>
                                        <p:tgtEl>
                                          <p:spTgt spid="16"/>
                                        </p:tgtEl>
                                        <p:attrNameLst>
                                          <p:attrName>ppt_x</p:attrName>
                                        </p:attrNameLst>
                                      </p:cBhvr>
                                      <p:tavLst>
                                        <p:tav tm="0">
                                          <p:val>
                                            <p:strVal val="ppt_x"/>
                                          </p:val>
                                        </p:tav>
                                        <p:tav tm="100000">
                                          <p:val>
                                            <p:strVal val="1+ppt_w/2"/>
                                          </p:val>
                                        </p:tav>
                                      </p:tavLst>
                                    </p:anim>
                                    <p:anim calcmode="lin" valueType="num">
                                      <p:cBhvr additive="base">
                                        <p:cTn id="187" dur="2000"/>
                                        <p:tgtEl>
                                          <p:spTgt spid="16"/>
                                        </p:tgtEl>
                                        <p:attrNameLst>
                                          <p:attrName>ppt_y</p:attrName>
                                        </p:attrNameLst>
                                      </p:cBhvr>
                                      <p:tavLst>
                                        <p:tav tm="0">
                                          <p:val>
                                            <p:strVal val="ppt_y"/>
                                          </p:val>
                                        </p:tav>
                                        <p:tav tm="100000">
                                          <p:val>
                                            <p:strVal val="ppt_y"/>
                                          </p:val>
                                        </p:tav>
                                      </p:tavLst>
                                    </p:anim>
                                    <p:set>
                                      <p:cBhvr>
                                        <p:cTn id="188" dur="1" fill="hold">
                                          <p:stCondLst>
                                            <p:cond delay="1999"/>
                                          </p:stCondLst>
                                        </p:cTn>
                                        <p:tgtEl>
                                          <p:spTgt spid="16"/>
                                        </p:tgtEl>
                                        <p:attrNameLst>
                                          <p:attrName>style.visibility</p:attrName>
                                        </p:attrNameLst>
                                      </p:cBhvr>
                                      <p:to>
                                        <p:strVal val="hidden"/>
                                      </p:to>
                                    </p:set>
                                  </p:childTnLst>
                                </p:cTn>
                              </p:par>
                              <p:par>
                                <p:cTn id="189" presetID="23" presetClass="entr" presetSubtype="27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3000" fill="hold"/>
                                        <p:tgtEl>
                                          <p:spTgt spid="4"/>
                                        </p:tgtEl>
                                        <p:attrNameLst>
                                          <p:attrName>ppt_w</p:attrName>
                                        </p:attrNameLst>
                                      </p:cBhvr>
                                      <p:tavLst>
                                        <p:tav tm="0">
                                          <p:val>
                                            <p:strVal val="2/3*#ppt_w"/>
                                          </p:val>
                                        </p:tav>
                                        <p:tav tm="100000">
                                          <p:val>
                                            <p:strVal val="#ppt_w"/>
                                          </p:val>
                                        </p:tav>
                                      </p:tavLst>
                                    </p:anim>
                                    <p:anim calcmode="lin" valueType="num">
                                      <p:cBhvr>
                                        <p:cTn id="192" dur="3000" fill="hold"/>
                                        <p:tgtEl>
                                          <p:spTgt spid="4"/>
                                        </p:tgtEl>
                                        <p:attrNameLst>
                                          <p:attrName>ppt_h</p:attrName>
                                        </p:attrNameLst>
                                      </p:cBhvr>
                                      <p:tavLst>
                                        <p:tav tm="0">
                                          <p:val>
                                            <p:strVal val="2/3*#ppt_h"/>
                                          </p:val>
                                        </p:tav>
                                        <p:tav tm="100000">
                                          <p:val>
                                            <p:strVal val="#ppt_h"/>
                                          </p:val>
                                        </p:tav>
                                      </p:tavLst>
                                    </p:anim>
                                  </p:childTnLst>
                                </p:cTn>
                              </p:par>
                              <p:par>
                                <p:cTn id="193" presetID="16" presetClass="entr" presetSubtype="37"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barn(outVertical)">
                                      <p:cBhvr>
                                        <p:cTn id="1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chemeClr val="accent6">
                  <a:tint val="45000"/>
                  <a:satMod val="400000"/>
                </a:schemeClr>
              </a:duotone>
              <a:lum contrast="40000"/>
            </a:blip>
            <a:srcRect/>
            <a:tile tx="0" ty="0" sx="100000" sy="100000" flip="none" algn="tl"/>
          </a:blipFill>
        </p:spPr>
        <p:txBody>
          <a:bodyPr/>
          <a:lstStyle/>
          <a:p>
            <a:endParaRPr lang="es-ES" dirty="0"/>
          </a:p>
        </p:txBody>
      </p:sp>
      <p:sp>
        <p:nvSpPr>
          <p:cNvPr id="7" name="6 Marco"/>
          <p:cNvSpPr/>
          <p:nvPr/>
        </p:nvSpPr>
        <p:spPr>
          <a:xfrm>
            <a:off x="0" y="0"/>
            <a:ext cx="9144000" cy="6858000"/>
          </a:xfrm>
          <a:prstGeom prst="frame">
            <a:avLst>
              <a:gd name="adj1" fmla="val 4430"/>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500034" y="428604"/>
            <a:ext cx="8215370" cy="6000792"/>
          </a:xfrm>
          <a:prstGeom prst="rect">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714348" y="928670"/>
            <a:ext cx="7643866" cy="5324535"/>
          </a:xfrm>
          <a:prstGeom prst="rect">
            <a:avLst/>
          </a:prstGeom>
          <a:noFill/>
        </p:spPr>
        <p:txBody>
          <a:bodyPr wrap="square" rtlCol="0">
            <a:spAutoFit/>
          </a:bodyPr>
          <a:lstStyle/>
          <a:p>
            <a:r>
              <a:rPr lang="es-ES" sz="2000" b="1" dirty="0" smtClean="0">
                <a:blipFill>
                  <a:blip r:embed="rId4"/>
                  <a:stretch>
                    <a:fillRect/>
                  </a:stretch>
                </a:blipFill>
                <a:effectLst>
                  <a:outerShdw blurRad="38100" dist="38100" dir="2700000" algn="tl">
                    <a:srgbClr val="000000">
                      <a:alpha val="43137"/>
                    </a:srgbClr>
                  </a:outerShdw>
                </a:effectLst>
              </a:rPr>
              <a:t>Hasta el siglo XIX la única posibilidad de llegar a la localidad era en barco o por senderos estrechos. La tierra entre las montañas y el lago era escasa siendo esta poca tierra ocupada por la localidad misma. El acceso entre las casas y la orilla del lago se realizaba a través de una pasarela elevada sobre los áticos de las casas. El primer camino importante se construyó en 1890 por la parte oeste a través de la roca.</a:t>
            </a:r>
          </a:p>
          <a:p>
            <a:r>
              <a:rPr lang="es-ES" sz="2000" b="1" dirty="0" smtClean="0">
                <a:blipFill>
                  <a:blip r:embed="rId4"/>
                  <a:stretch>
                    <a:fillRect/>
                  </a:stretch>
                </a:blipFill>
                <a:effectLst>
                  <a:outerShdw blurRad="38100" dist="38100" dir="2700000" algn="tl">
                    <a:srgbClr val="000000">
                      <a:alpha val="43137"/>
                    </a:srgbClr>
                  </a:outerShdw>
                </a:effectLst>
              </a:rPr>
              <a:t>No obstante en este paraje aislado e inhospitalario se establecieron uno de los primeros asentamientos humanos gracias a los yacimientos de sal. Algunos de los hallazgos más antiguos de </a:t>
            </a:r>
            <a:r>
              <a:rPr lang="es-ES" sz="2000" b="1" dirty="0" err="1" smtClean="0">
                <a:blipFill>
                  <a:blip r:embed="rId4"/>
                  <a:stretch>
                    <a:fillRect/>
                  </a:stretch>
                </a:blipFill>
                <a:effectLst>
                  <a:outerShdw blurRad="38100" dist="38100" dir="2700000" algn="tl">
                    <a:srgbClr val="000000">
                      <a:alpha val="43137"/>
                    </a:srgbClr>
                  </a:outerShdw>
                </a:effectLst>
              </a:rPr>
              <a:t>Hallstatt</a:t>
            </a:r>
            <a:r>
              <a:rPr lang="es-ES" sz="2000" b="1" dirty="0" smtClean="0">
                <a:blipFill>
                  <a:blip r:embed="rId4"/>
                  <a:stretch>
                    <a:fillRect/>
                  </a:stretch>
                </a:blipFill>
                <a:effectLst>
                  <a:outerShdw blurRad="38100" dist="38100" dir="2700000" algn="tl">
                    <a:srgbClr val="000000">
                      <a:alpha val="43137"/>
                    </a:srgbClr>
                  </a:outerShdw>
                </a:effectLst>
              </a:rPr>
              <a:t> datan del 5000 A.C. En 1846 Johann </a:t>
            </a:r>
            <a:r>
              <a:rPr lang="es-ES" sz="2000" b="1" dirty="0" err="1" smtClean="0">
                <a:blipFill>
                  <a:blip r:embed="rId4"/>
                  <a:stretch>
                    <a:fillRect/>
                  </a:stretch>
                </a:blipFill>
                <a:effectLst>
                  <a:outerShdw blurRad="38100" dist="38100" dir="2700000" algn="tl">
                    <a:srgbClr val="000000">
                      <a:alpha val="43137"/>
                    </a:srgbClr>
                  </a:outerShdw>
                </a:effectLst>
              </a:rPr>
              <a:t>Georg</a:t>
            </a:r>
            <a:r>
              <a:rPr lang="es-ES" sz="2000" b="1" dirty="0" smtClean="0">
                <a:blipFill>
                  <a:blip r:embed="rId4"/>
                  <a:stretch>
                    <a:fillRect/>
                  </a:stretch>
                </a:blipFill>
                <a:effectLst>
                  <a:outerShdw blurRad="38100" dist="38100" dir="2700000" algn="tl">
                    <a:srgbClr val="000000">
                      <a:alpha val="43137"/>
                    </a:srgbClr>
                  </a:outerShdw>
                </a:effectLst>
              </a:rPr>
              <a:t> </a:t>
            </a:r>
            <a:r>
              <a:rPr lang="es-ES" sz="2000" b="1" dirty="0" err="1" smtClean="0">
                <a:blipFill>
                  <a:blip r:embed="rId4"/>
                  <a:stretch>
                    <a:fillRect/>
                  </a:stretch>
                </a:blipFill>
                <a:effectLst>
                  <a:outerShdw blurRad="38100" dist="38100" dir="2700000" algn="tl">
                    <a:srgbClr val="000000">
                      <a:alpha val="43137"/>
                    </a:srgbClr>
                  </a:outerShdw>
                </a:effectLst>
              </a:rPr>
              <a:t>Ramsauer</a:t>
            </a:r>
            <a:r>
              <a:rPr lang="es-ES" sz="2000" b="1" dirty="0" smtClean="0">
                <a:blipFill>
                  <a:blip r:embed="rId4"/>
                  <a:stretch>
                    <a:fillRect/>
                  </a:stretch>
                </a:blipFill>
                <a:effectLst>
                  <a:outerShdw blurRad="38100" dist="38100" dir="2700000" algn="tl">
                    <a:srgbClr val="000000">
                      <a:alpha val="43137"/>
                    </a:srgbClr>
                  </a:outerShdw>
                </a:effectLst>
              </a:rPr>
              <a:t> descubrió un cementerio prehistórico cercano al actual emplazamiento del pueblo. El trabajo de investigación de </a:t>
            </a:r>
            <a:r>
              <a:rPr lang="es-ES" sz="2000" b="1" dirty="0" err="1" smtClean="0">
                <a:blipFill>
                  <a:blip r:embed="rId4"/>
                  <a:stretch>
                    <a:fillRect/>
                  </a:stretch>
                </a:blipFill>
                <a:effectLst>
                  <a:outerShdw blurRad="38100" dist="38100" dir="2700000" algn="tl">
                    <a:srgbClr val="000000">
                      <a:alpha val="43137"/>
                    </a:srgbClr>
                  </a:outerShdw>
                </a:effectLst>
              </a:rPr>
              <a:t>Ramsauer</a:t>
            </a:r>
            <a:r>
              <a:rPr lang="es-ES" sz="2000" b="1" dirty="0" smtClean="0">
                <a:blipFill>
                  <a:blip r:embed="rId4"/>
                  <a:stretch>
                    <a:fillRect/>
                  </a:stretch>
                </a:blipFill>
                <a:effectLst>
                  <a:outerShdw blurRad="38100" dist="38100" dir="2700000" algn="tl">
                    <a:srgbClr val="000000">
                      <a:alpha val="43137"/>
                    </a:srgbClr>
                  </a:outerShdw>
                </a:effectLst>
              </a:rPr>
              <a:t> continuó hasta 1863, desenterrando más de 1000 fosas de forma meticulosa desde las primera hasta la última. Cada fosa fue medida y dibujada antes y después de ser excavada. Esta metodología de estudio de los yacimientos inicia una nueva manera más metódica de realizar estudios arqueológicos.</a:t>
            </a:r>
          </a:p>
          <a:p>
            <a:endParaRPr lang="es-ES" sz="2000" b="1" dirty="0">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spd="slow" advTm="6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463238.jpg"/>
          <p:cNvPicPr>
            <a:picLocks noGrp="1" noChangeAspect="1"/>
          </p:cNvPicPr>
          <p:nvPr>
            <p:ph idx="1"/>
          </p:nvPr>
        </p:nvPicPr>
        <p:blipFill>
          <a:blip r:embed="rId2"/>
          <a:stretch>
            <a:fillRect/>
          </a:stretch>
        </p:blipFill>
        <p:spPr>
          <a:xfrm>
            <a:off x="0" y="0"/>
            <a:ext cx="9144000" cy="6858000"/>
          </a:xfrm>
        </p:spPr>
      </p:pic>
      <p:sp>
        <p:nvSpPr>
          <p:cNvPr id="5" name="4 Cheurón"/>
          <p:cNvSpPr/>
          <p:nvPr/>
        </p:nvSpPr>
        <p:spPr>
          <a:xfrm>
            <a:off x="0" y="1214422"/>
            <a:ext cx="4500562" cy="4071966"/>
          </a:xfrm>
          <a:prstGeom prst="chevron">
            <a:avLst>
              <a:gd name="adj" fmla="val 104899"/>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786314" y="1142984"/>
            <a:ext cx="4357686" cy="4214842"/>
          </a:xfrm>
          <a:prstGeom prst="chevron">
            <a:avLst>
              <a:gd name="adj" fmla="val 9925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3857588"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286380" y="1071546"/>
            <a:ext cx="3857620"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214614"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857884" y="1071546"/>
            <a:ext cx="3286116"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643078"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500826" y="1071546"/>
            <a:ext cx="2643174"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1214422"/>
            <a:ext cx="2142980" cy="4000528"/>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7000892" y="1071546"/>
            <a:ext cx="2143108"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chemeClr val="accent6">
                  <a:tint val="45000"/>
                  <a:satMod val="400000"/>
                </a:schemeClr>
              </a:duotone>
              <a:lum contrast="40000"/>
            </a:blip>
            <a:srcRect/>
            <a:tile tx="0" ty="0" sx="100000" sy="100000" flip="none" algn="tl"/>
          </a:blipFill>
        </p:spPr>
        <p:txBody>
          <a:bodyPr/>
          <a:lstStyle/>
          <a:p>
            <a:endParaRPr lang="es-ES" dirty="0"/>
          </a:p>
        </p:txBody>
      </p:sp>
      <p:sp>
        <p:nvSpPr>
          <p:cNvPr id="7" name="6 Marco"/>
          <p:cNvSpPr/>
          <p:nvPr/>
        </p:nvSpPr>
        <p:spPr>
          <a:xfrm>
            <a:off x="0" y="0"/>
            <a:ext cx="9144000" cy="6858000"/>
          </a:xfrm>
          <a:prstGeom prst="frame">
            <a:avLst>
              <a:gd name="adj1" fmla="val 4430"/>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500034" y="428604"/>
            <a:ext cx="8143932" cy="6000792"/>
          </a:xfrm>
          <a:prstGeom prst="rect">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642910" y="642918"/>
            <a:ext cx="7715304" cy="5940088"/>
          </a:xfrm>
          <a:prstGeom prst="rect">
            <a:avLst/>
          </a:prstGeom>
          <a:noFill/>
        </p:spPr>
        <p:txBody>
          <a:bodyPr wrap="square" rtlCol="0">
            <a:spAutoFit/>
          </a:bodyPr>
          <a:lstStyle/>
          <a:p>
            <a:r>
              <a:rPr lang="es-ES" sz="2000" b="1" dirty="0" smtClean="0">
                <a:blipFill>
                  <a:blip r:embed="rId4"/>
                  <a:stretch>
                    <a:fillRect/>
                  </a:stretch>
                </a:blipFill>
                <a:effectLst>
                  <a:outerShdw blurRad="38100" dist="38100" dir="2700000" algn="tl">
                    <a:srgbClr val="000000">
                      <a:alpha val="43137"/>
                    </a:srgbClr>
                  </a:outerShdw>
                </a:effectLst>
              </a:rPr>
              <a:t>La actividad comercial y la abundancia de recursos permitió el desarrollo de una cultura altamente desarrollada, después de resultados de </a:t>
            </a:r>
            <a:r>
              <a:rPr lang="es-ES" sz="2000" b="1" dirty="0" err="1" smtClean="0">
                <a:blipFill>
                  <a:blip r:embed="rId4"/>
                  <a:stretch>
                    <a:fillRect/>
                  </a:stretch>
                </a:blipFill>
                <a:effectLst>
                  <a:outerShdw blurRad="38100" dist="38100" dir="2700000" algn="tl">
                    <a:srgbClr val="000000">
                      <a:alpha val="43137"/>
                    </a:srgbClr>
                  </a:outerShdw>
                </a:effectLst>
              </a:rPr>
              <a:t>Salzberghochtal</a:t>
            </a:r>
            <a:r>
              <a:rPr lang="es-ES" sz="2000" b="1" dirty="0" smtClean="0">
                <a:blipFill>
                  <a:blip r:embed="rId4"/>
                  <a:stretch>
                    <a:fillRect/>
                  </a:stretch>
                </a:blipFill>
                <a:effectLst>
                  <a:outerShdw blurRad="38100" dist="38100" dir="2700000" algn="tl">
                    <a:srgbClr val="000000">
                      <a:alpha val="43137"/>
                    </a:srgbClr>
                  </a:outerShdw>
                </a:effectLst>
              </a:rPr>
              <a:t>, fue nombrada la cultura de </a:t>
            </a:r>
            <a:r>
              <a:rPr lang="es-ES" sz="2000" b="1" dirty="0" err="1" smtClean="0">
                <a:blipFill>
                  <a:blip r:embed="rId4"/>
                  <a:stretch>
                    <a:fillRect/>
                  </a:stretch>
                </a:blipFill>
                <a:effectLst>
                  <a:outerShdw blurRad="38100" dist="38100" dir="2700000" algn="tl">
                    <a:srgbClr val="000000">
                      <a:alpha val="43137"/>
                    </a:srgbClr>
                  </a:outerShdw>
                </a:effectLst>
              </a:rPr>
              <a:t>Hallstatt</a:t>
            </a:r>
            <a:r>
              <a:rPr lang="es-ES" sz="2000" b="1" dirty="0" smtClean="0">
                <a:blipFill>
                  <a:blip r:embed="rId4"/>
                  <a:stretch>
                    <a:fillRect/>
                  </a:stretch>
                </a:blipFill>
                <a:effectLst>
                  <a:outerShdw blurRad="38100" dist="38100" dir="2700000" algn="tl">
                    <a:srgbClr val="000000">
                      <a:alpha val="43137"/>
                    </a:srgbClr>
                  </a:outerShdw>
                </a:effectLst>
              </a:rPr>
              <a:t>.</a:t>
            </a:r>
          </a:p>
          <a:p>
            <a:r>
              <a:rPr lang="es-ES" sz="2000" b="1" dirty="0" smtClean="0">
                <a:blipFill>
                  <a:blip r:embed="rId4"/>
                  <a:stretch>
                    <a:fillRect/>
                  </a:stretch>
                </a:blipFill>
                <a:effectLst>
                  <a:outerShdw blurRad="38100" dist="38100" dir="2700000" algn="tl">
                    <a:srgbClr val="000000">
                      <a:alpha val="43137"/>
                    </a:srgbClr>
                  </a:outerShdw>
                </a:effectLst>
              </a:rPr>
              <a:t>No hay hasta la fecha acontecimientos notables registrados ocurridos en </a:t>
            </a:r>
            <a:r>
              <a:rPr lang="es-ES" sz="2000" b="1" dirty="0" err="1" smtClean="0">
                <a:blipFill>
                  <a:blip r:embed="rId4"/>
                  <a:stretch>
                    <a:fillRect/>
                  </a:stretch>
                </a:blipFill>
                <a:effectLst>
                  <a:outerShdw blurRad="38100" dist="38100" dir="2700000" algn="tl">
                    <a:srgbClr val="000000">
                      <a:alpha val="43137"/>
                    </a:srgbClr>
                  </a:outerShdw>
                </a:effectLst>
              </a:rPr>
              <a:t>Hallstatt</a:t>
            </a:r>
            <a:r>
              <a:rPr lang="es-ES" sz="2000" b="1" dirty="0" smtClean="0">
                <a:blipFill>
                  <a:blip r:embed="rId4"/>
                  <a:stretch>
                    <a:fillRect/>
                  </a:stretch>
                </a:blipFill>
                <a:effectLst>
                  <a:outerShdw blurRad="38100" dist="38100" dir="2700000" algn="tl">
                    <a:srgbClr val="000000">
                      <a:alpha val="43137"/>
                    </a:srgbClr>
                  </a:outerShdw>
                </a:effectLst>
              </a:rPr>
              <a:t> durante la época romana o principios de la Edad Media. En 1311, </a:t>
            </a:r>
            <a:r>
              <a:rPr lang="es-ES" sz="2000" b="1" dirty="0" err="1" smtClean="0">
                <a:blipFill>
                  <a:blip r:embed="rId4"/>
                  <a:stretch>
                    <a:fillRect/>
                  </a:stretch>
                </a:blipFill>
                <a:effectLst>
                  <a:outerShdw blurRad="38100" dist="38100" dir="2700000" algn="tl">
                    <a:srgbClr val="000000">
                      <a:alpha val="43137"/>
                    </a:srgbClr>
                  </a:outerShdw>
                </a:effectLst>
              </a:rPr>
              <a:t>Hallstatt</a:t>
            </a:r>
            <a:r>
              <a:rPr lang="es-ES" sz="2000" b="1" dirty="0" smtClean="0">
                <a:blipFill>
                  <a:blip r:embed="rId4"/>
                  <a:stretch>
                    <a:fillRect/>
                  </a:stretch>
                </a:blipFill>
                <a:effectLst>
                  <a:outerShdw blurRad="38100" dist="38100" dir="2700000" algn="tl">
                    <a:srgbClr val="000000">
                      <a:alpha val="43137"/>
                    </a:srgbClr>
                  </a:outerShdw>
                </a:effectLst>
              </a:rPr>
              <a:t> se convirtió en una ciudad comercial, mostrando que no había perdido su valor económico. Hoy, aparte de la producción de sal, que desde 1595 se transporta en forma de salmuera unos 40 kilómetros de </a:t>
            </a:r>
            <a:r>
              <a:rPr lang="es-ES" sz="2000" b="1" dirty="0" err="1" smtClean="0">
                <a:blipFill>
                  <a:blip r:embed="rId4"/>
                  <a:stretch>
                    <a:fillRect/>
                  </a:stretch>
                </a:blipFill>
                <a:effectLst>
                  <a:outerShdw blurRad="38100" dist="38100" dir="2700000" algn="tl">
                    <a:srgbClr val="000000">
                      <a:alpha val="43137"/>
                    </a:srgbClr>
                  </a:outerShdw>
                </a:effectLst>
              </a:rPr>
              <a:t>Hallstatt</a:t>
            </a:r>
            <a:r>
              <a:rPr lang="es-ES" sz="2000" b="1" dirty="0" smtClean="0">
                <a:blipFill>
                  <a:blip r:embed="rId4"/>
                  <a:stretch>
                    <a:fillRect/>
                  </a:stretch>
                </a:blipFill>
                <a:effectLst>
                  <a:outerShdw blurRad="38100" dist="38100" dir="2700000" algn="tl">
                    <a:srgbClr val="000000">
                      <a:alpha val="43137"/>
                    </a:srgbClr>
                  </a:outerShdw>
                </a:effectLst>
              </a:rPr>
              <a:t> a </a:t>
            </a:r>
            <a:r>
              <a:rPr lang="es-ES" sz="2000" b="1" dirty="0" err="1" smtClean="0">
                <a:blipFill>
                  <a:blip r:embed="rId4"/>
                  <a:stretch>
                    <a:fillRect/>
                  </a:stretch>
                </a:blipFill>
                <a:effectLst>
                  <a:outerShdw blurRad="38100" dist="38100" dir="2700000" algn="tl">
                    <a:srgbClr val="000000">
                      <a:alpha val="43137"/>
                    </a:srgbClr>
                  </a:outerShdw>
                </a:effectLst>
              </a:rPr>
              <a:t>Ebensee</a:t>
            </a:r>
            <a:r>
              <a:rPr lang="es-ES" sz="2000" b="1" dirty="0" smtClean="0">
                <a:blipFill>
                  <a:blip r:embed="rId4"/>
                  <a:stretch>
                    <a:fillRect/>
                  </a:stretch>
                </a:blipFill>
                <a:effectLst>
                  <a:outerShdw blurRad="38100" dist="38100" dir="2700000" algn="tl">
                    <a:srgbClr val="000000">
                      <a:alpha val="43137"/>
                    </a:srgbClr>
                  </a:outerShdw>
                </a:effectLst>
              </a:rPr>
              <a:t> a través de una tubería, el turismo juega un factor principal en la vida económica de la ciudad. Dicen los turistas que </a:t>
            </a:r>
            <a:r>
              <a:rPr lang="es-ES" sz="2000" b="1" dirty="0" err="1" smtClean="0">
                <a:blipFill>
                  <a:blip r:embed="rId4"/>
                  <a:stretch>
                    <a:fillRect/>
                  </a:stretch>
                </a:blipFill>
                <a:effectLst>
                  <a:outerShdw blurRad="38100" dist="38100" dir="2700000" algn="tl">
                    <a:srgbClr val="000000">
                      <a:alpha val="43137"/>
                    </a:srgbClr>
                  </a:outerShdw>
                </a:effectLst>
              </a:rPr>
              <a:t>Hallstatt</a:t>
            </a:r>
            <a:r>
              <a:rPr lang="es-ES" sz="2000" b="1" dirty="0" smtClean="0">
                <a:blipFill>
                  <a:blip r:embed="rId4"/>
                  <a:stretch>
                    <a:fillRect/>
                  </a:stretch>
                </a:blipFill>
                <a:effectLst>
                  <a:outerShdw blurRad="38100" dist="38100" dir="2700000" algn="tl">
                    <a:srgbClr val="000000">
                      <a:alpha val="43137"/>
                    </a:srgbClr>
                  </a:outerShdw>
                </a:effectLst>
              </a:rPr>
              <a:t> es el sitio «de la tubería más vieja del </a:t>
            </a:r>
            <a:r>
              <a:rPr lang="es-ES" sz="2000" b="1" dirty="0" err="1" smtClean="0">
                <a:blipFill>
                  <a:blip r:embed="rId4"/>
                  <a:stretch>
                    <a:fillRect/>
                  </a:stretch>
                </a:blipFill>
                <a:effectLst>
                  <a:outerShdw blurRad="38100" dist="38100" dir="2700000" algn="tl">
                    <a:srgbClr val="000000">
                      <a:alpha val="43137"/>
                    </a:srgbClr>
                  </a:outerShdw>
                </a:effectLst>
              </a:rPr>
              <a:t>mundo»,que</a:t>
            </a:r>
            <a:r>
              <a:rPr lang="es-ES" sz="2000" b="1" dirty="0" smtClean="0">
                <a:blipFill>
                  <a:blip r:embed="rId4"/>
                  <a:stretch>
                    <a:fillRect/>
                  </a:stretch>
                </a:blipFill>
                <a:effectLst>
                  <a:outerShdw blurRad="38100" dist="38100" dir="2700000" algn="tl">
                    <a:srgbClr val="000000">
                      <a:alpha val="43137"/>
                    </a:srgbClr>
                  </a:outerShdw>
                </a:effectLst>
              </a:rPr>
              <a:t> fue construida hace 400 años a partir de 13.000 troncos ahuecados. El terreno es tan escaso que a los diez años se exhumaban los cuerpos del cementerio para dejar terreno libre para nuevos enterramientos siendo trasladados a un osario. Una colección de cráneos elaboradamente adornados con los nombres de sus dueños, profesiones y fechas de la defunción inscritas en ellos se encuentran en exhibición en la capilla local. </a:t>
            </a:r>
          </a:p>
          <a:p>
            <a:endParaRPr lang="es-ES" sz="2000" b="1" dirty="0">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spd="slow" advTm="6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ementerio-de-hallstatt.jpg"/>
          <p:cNvPicPr>
            <a:picLocks noGrp="1" noChangeAspect="1"/>
          </p:cNvPicPr>
          <p:nvPr>
            <p:ph idx="1"/>
          </p:nvPr>
        </p:nvPicPr>
        <p:blipFill>
          <a:blip r:embed="rId2"/>
          <a:stretch>
            <a:fillRect/>
          </a:stretch>
        </p:blipFill>
        <p:spPr>
          <a:xfrm>
            <a:off x="0" y="0"/>
            <a:ext cx="9143999" cy="6858000"/>
          </a:xfrm>
        </p:spPr>
      </p:pic>
      <p:sp>
        <p:nvSpPr>
          <p:cNvPr id="5" name="4 Rectángulo"/>
          <p:cNvSpPr/>
          <p:nvPr/>
        </p:nvSpPr>
        <p:spPr>
          <a:xfrm>
            <a:off x="250033"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8661"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07289"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35917"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964545"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393173"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21801"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50429"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679057"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107685"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36313"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964941"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393569"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822197"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50825"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79453"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072298"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00926"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929554"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182"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786810"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16" presetClass="entr" presetSubtype="2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arn(inHorizontal)">
                                      <p:cBhvr>
                                        <p:cTn id="49" dur="3000"/>
                                        <p:tgtEl>
                                          <p:spTgt spid="18"/>
                                        </p:tgtEl>
                                      </p:cBhvr>
                                    </p:animEffect>
                                  </p:childTnLst>
                                </p:cTn>
                              </p:par>
                              <p:par>
                                <p:cTn id="50" presetID="16" presetClass="entr" presetSubtype="2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inHorizontal)">
                                      <p:cBhvr>
                                        <p:cTn id="52" dur="3000"/>
                                        <p:tgtEl>
                                          <p:spTgt spid="19"/>
                                        </p:tgtEl>
                                      </p:cBhvr>
                                    </p:animEffect>
                                  </p:childTnLst>
                                </p:cTn>
                              </p:par>
                              <p:par>
                                <p:cTn id="53" presetID="16" presetClass="entr" presetSubtype="2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arn(inHorizontal)">
                                      <p:cBhvr>
                                        <p:cTn id="55" dur="3000"/>
                                        <p:tgtEl>
                                          <p:spTgt spid="20"/>
                                        </p:tgtEl>
                                      </p:cBhvr>
                                    </p:animEffect>
                                  </p:childTnLst>
                                </p:cTn>
                              </p:par>
                              <p:par>
                                <p:cTn id="56" presetID="16" presetClass="entr" presetSubtype="2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arn(inHorizontal)">
                                      <p:cBhvr>
                                        <p:cTn id="58" dur="3000"/>
                                        <p:tgtEl>
                                          <p:spTgt spid="21"/>
                                        </p:tgtEl>
                                      </p:cBhvr>
                                    </p:animEffect>
                                  </p:childTnLst>
                                </p:cTn>
                              </p:par>
                              <p:par>
                                <p:cTn id="59" presetID="16" presetClass="entr" presetSubtype="2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arn(inHorizontal)">
                                      <p:cBhvr>
                                        <p:cTn id="61" dur="3000"/>
                                        <p:tgtEl>
                                          <p:spTgt spid="22"/>
                                        </p:tgtEl>
                                      </p:cBhvr>
                                    </p:animEffect>
                                  </p:childTnLst>
                                </p:cTn>
                              </p:par>
                              <p:par>
                                <p:cTn id="62" presetID="16" presetClass="entr" presetSubtype="2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arn(inHorizontal)">
                                      <p:cBhvr>
                                        <p:cTn id="64" dur="3000"/>
                                        <p:tgtEl>
                                          <p:spTgt spid="23"/>
                                        </p:tgtEl>
                                      </p:cBhvr>
                                    </p:animEffect>
                                  </p:childTnLst>
                                </p:cTn>
                              </p:par>
                              <p:par>
                                <p:cTn id="65" presetID="16" presetClass="entr" presetSubtype="2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barn(inHorizontal)">
                                      <p:cBhvr>
                                        <p:cTn id="67" dur="3000"/>
                                        <p:tgtEl>
                                          <p:spTgt spid="24"/>
                                        </p:tgtEl>
                                      </p:cBhvr>
                                    </p:animEffect>
                                  </p:childTnLst>
                                </p:cTn>
                              </p:par>
                              <p:par>
                                <p:cTn id="68" presetID="16" presetClass="entr" presetSubtype="2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barn(inHorizontal)">
                                      <p:cBhvr>
                                        <p:cTn id="70" dur="3000"/>
                                        <p:tgtEl>
                                          <p:spTgt spid="25"/>
                                        </p:tgtEl>
                                      </p:cBhvr>
                                    </p:animEffect>
                                  </p:childTnLst>
                                </p:cTn>
                              </p:par>
                              <p:par>
                                <p:cTn id="71" presetID="15" presetClass="entr" presetSubtype="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fltVal val="0"/>
                                          </p:val>
                                        </p:tav>
                                        <p:tav tm="100000">
                                          <p:val>
                                            <p:strVal val="#ppt_w"/>
                                          </p:val>
                                        </p:tav>
                                      </p:tavLst>
                                    </p:anim>
                                    <p:anim calcmode="lin" valueType="num">
                                      <p:cBhvr>
                                        <p:cTn id="74" dur="3000" fill="hold"/>
                                        <p:tgtEl>
                                          <p:spTgt spid="5"/>
                                        </p:tgtEl>
                                        <p:attrNameLst>
                                          <p:attrName>ppt_h</p:attrName>
                                        </p:attrNameLst>
                                      </p:cBhvr>
                                      <p:tavLst>
                                        <p:tav tm="0">
                                          <p:val>
                                            <p:fltVal val="0"/>
                                          </p:val>
                                        </p:tav>
                                        <p:tav tm="100000">
                                          <p:val>
                                            <p:strVal val="#ppt_h"/>
                                          </p:val>
                                        </p:tav>
                                      </p:tavLst>
                                    </p:anim>
                                    <p:anim calcmode="lin" valueType="num">
                                      <p:cBhvr>
                                        <p:cTn id="75"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76" dur="3000" fill="hold"/>
                                        <p:tgtEl>
                                          <p:spTgt spid="5"/>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3000" fill="hold"/>
                                        <p:tgtEl>
                                          <p:spTgt spid="6"/>
                                        </p:tgtEl>
                                        <p:attrNameLst>
                                          <p:attrName>ppt_w</p:attrName>
                                        </p:attrNameLst>
                                      </p:cBhvr>
                                      <p:tavLst>
                                        <p:tav tm="0">
                                          <p:val>
                                            <p:fltVal val="0"/>
                                          </p:val>
                                        </p:tav>
                                        <p:tav tm="100000">
                                          <p:val>
                                            <p:strVal val="#ppt_w"/>
                                          </p:val>
                                        </p:tav>
                                      </p:tavLst>
                                    </p:anim>
                                    <p:anim calcmode="lin" valueType="num">
                                      <p:cBhvr>
                                        <p:cTn id="80" dur="3000" fill="hold"/>
                                        <p:tgtEl>
                                          <p:spTgt spid="6"/>
                                        </p:tgtEl>
                                        <p:attrNameLst>
                                          <p:attrName>ppt_h</p:attrName>
                                        </p:attrNameLst>
                                      </p:cBhvr>
                                      <p:tavLst>
                                        <p:tav tm="0">
                                          <p:val>
                                            <p:fltVal val="0"/>
                                          </p:val>
                                        </p:tav>
                                        <p:tav tm="100000">
                                          <p:val>
                                            <p:strVal val="#ppt_h"/>
                                          </p:val>
                                        </p:tav>
                                      </p:tavLst>
                                    </p:anim>
                                    <p:anim calcmode="lin" valueType="num">
                                      <p:cBhvr>
                                        <p:cTn id="81"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6"/>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3000" fill="hold"/>
                                        <p:tgtEl>
                                          <p:spTgt spid="7"/>
                                        </p:tgtEl>
                                        <p:attrNameLst>
                                          <p:attrName>ppt_w</p:attrName>
                                        </p:attrNameLst>
                                      </p:cBhvr>
                                      <p:tavLst>
                                        <p:tav tm="0">
                                          <p:val>
                                            <p:fltVal val="0"/>
                                          </p:val>
                                        </p:tav>
                                        <p:tav tm="100000">
                                          <p:val>
                                            <p:strVal val="#ppt_w"/>
                                          </p:val>
                                        </p:tav>
                                      </p:tavLst>
                                    </p:anim>
                                    <p:anim calcmode="lin" valueType="num">
                                      <p:cBhvr>
                                        <p:cTn id="86" dur="3000" fill="hold"/>
                                        <p:tgtEl>
                                          <p:spTgt spid="7"/>
                                        </p:tgtEl>
                                        <p:attrNameLst>
                                          <p:attrName>ppt_h</p:attrName>
                                        </p:attrNameLst>
                                      </p:cBhvr>
                                      <p:tavLst>
                                        <p:tav tm="0">
                                          <p:val>
                                            <p:fltVal val="0"/>
                                          </p:val>
                                        </p:tav>
                                        <p:tav tm="100000">
                                          <p:val>
                                            <p:strVal val="#ppt_h"/>
                                          </p:val>
                                        </p:tav>
                                      </p:tavLst>
                                    </p:anim>
                                    <p:anim calcmode="lin" valueType="num">
                                      <p:cBhvr>
                                        <p:cTn id="87"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88" dur="3000" fill="hold"/>
                                        <p:tgtEl>
                                          <p:spTgt spid="7"/>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3000" fill="hold"/>
                                        <p:tgtEl>
                                          <p:spTgt spid="8"/>
                                        </p:tgtEl>
                                        <p:attrNameLst>
                                          <p:attrName>ppt_w</p:attrName>
                                        </p:attrNameLst>
                                      </p:cBhvr>
                                      <p:tavLst>
                                        <p:tav tm="0">
                                          <p:val>
                                            <p:fltVal val="0"/>
                                          </p:val>
                                        </p:tav>
                                        <p:tav tm="100000">
                                          <p:val>
                                            <p:strVal val="#ppt_w"/>
                                          </p:val>
                                        </p:tav>
                                      </p:tavLst>
                                    </p:anim>
                                    <p:anim calcmode="lin" valueType="num">
                                      <p:cBhvr>
                                        <p:cTn id="92" dur="3000" fill="hold"/>
                                        <p:tgtEl>
                                          <p:spTgt spid="8"/>
                                        </p:tgtEl>
                                        <p:attrNameLst>
                                          <p:attrName>ppt_h</p:attrName>
                                        </p:attrNameLst>
                                      </p:cBhvr>
                                      <p:tavLst>
                                        <p:tav tm="0">
                                          <p:val>
                                            <p:fltVal val="0"/>
                                          </p:val>
                                        </p:tav>
                                        <p:tav tm="100000">
                                          <p:val>
                                            <p:strVal val="#ppt_h"/>
                                          </p:val>
                                        </p:tav>
                                      </p:tavLst>
                                    </p:anim>
                                    <p:anim calcmode="lin" valueType="num">
                                      <p:cBhvr>
                                        <p:cTn id="93"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8"/>
                                        </p:tgtEl>
                                        <p:attrNameLst>
                                          <p:attrName>ppt_y</p:attrName>
                                        </p:attrNameLst>
                                      </p:cBhvr>
                                      <p:tavLst>
                                        <p:tav tm="0" fmla="#ppt_y+(sin(-2*pi*(1-$))*-#ppt_x+cos(-2*pi*(1-$))*(1-#ppt_y))*(1-$)">
                                          <p:val>
                                            <p:fltVal val="0"/>
                                          </p:val>
                                        </p:tav>
                                        <p:tav tm="100000">
                                          <p:val>
                                            <p:fltVal val="1"/>
                                          </p:val>
                                        </p:tav>
                                      </p:tavLst>
                                    </p:anim>
                                  </p:childTnLst>
                                </p:cTn>
                              </p:par>
                              <p:par>
                                <p:cTn id="95" presetID="15" presetClass="entr" presetSubtype="0" fill="hold" grpId="1"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3000" fill="hold"/>
                                        <p:tgtEl>
                                          <p:spTgt spid="9"/>
                                        </p:tgtEl>
                                        <p:attrNameLst>
                                          <p:attrName>ppt_w</p:attrName>
                                        </p:attrNameLst>
                                      </p:cBhvr>
                                      <p:tavLst>
                                        <p:tav tm="0">
                                          <p:val>
                                            <p:fltVal val="0"/>
                                          </p:val>
                                        </p:tav>
                                        <p:tav tm="100000">
                                          <p:val>
                                            <p:strVal val="#ppt_w"/>
                                          </p:val>
                                        </p:tav>
                                      </p:tavLst>
                                    </p:anim>
                                    <p:anim calcmode="lin" valueType="num">
                                      <p:cBhvr>
                                        <p:cTn id="98" dur="3000" fill="hold"/>
                                        <p:tgtEl>
                                          <p:spTgt spid="9"/>
                                        </p:tgtEl>
                                        <p:attrNameLst>
                                          <p:attrName>ppt_h</p:attrName>
                                        </p:attrNameLst>
                                      </p:cBhvr>
                                      <p:tavLst>
                                        <p:tav tm="0">
                                          <p:val>
                                            <p:fltVal val="0"/>
                                          </p:val>
                                        </p:tav>
                                        <p:tav tm="100000">
                                          <p:val>
                                            <p:strVal val="#ppt_h"/>
                                          </p:val>
                                        </p:tav>
                                      </p:tavLst>
                                    </p:anim>
                                    <p:anim calcmode="lin" valueType="num">
                                      <p:cBhvr>
                                        <p:cTn id="99"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00" dur="3000" fill="hold"/>
                                        <p:tgtEl>
                                          <p:spTgt spid="9"/>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3000" fill="hold"/>
                                        <p:tgtEl>
                                          <p:spTgt spid="10"/>
                                        </p:tgtEl>
                                        <p:attrNameLst>
                                          <p:attrName>ppt_w</p:attrName>
                                        </p:attrNameLst>
                                      </p:cBhvr>
                                      <p:tavLst>
                                        <p:tav tm="0">
                                          <p:val>
                                            <p:fltVal val="0"/>
                                          </p:val>
                                        </p:tav>
                                        <p:tav tm="100000">
                                          <p:val>
                                            <p:strVal val="#ppt_w"/>
                                          </p:val>
                                        </p:tav>
                                      </p:tavLst>
                                    </p:anim>
                                    <p:anim calcmode="lin" valueType="num">
                                      <p:cBhvr>
                                        <p:cTn id="104" dur="3000" fill="hold"/>
                                        <p:tgtEl>
                                          <p:spTgt spid="10"/>
                                        </p:tgtEl>
                                        <p:attrNameLst>
                                          <p:attrName>ppt_h</p:attrName>
                                        </p:attrNameLst>
                                      </p:cBhvr>
                                      <p:tavLst>
                                        <p:tav tm="0">
                                          <p:val>
                                            <p:fltVal val="0"/>
                                          </p:val>
                                        </p:tav>
                                        <p:tav tm="100000">
                                          <p:val>
                                            <p:strVal val="#ppt_h"/>
                                          </p:val>
                                        </p:tav>
                                      </p:tavLst>
                                    </p:anim>
                                    <p:anim calcmode="lin" valueType="num">
                                      <p:cBhvr>
                                        <p:cTn id="105"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10"/>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grpId="1"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3000" fill="hold"/>
                                        <p:tgtEl>
                                          <p:spTgt spid="11"/>
                                        </p:tgtEl>
                                        <p:attrNameLst>
                                          <p:attrName>ppt_w</p:attrName>
                                        </p:attrNameLst>
                                      </p:cBhvr>
                                      <p:tavLst>
                                        <p:tav tm="0">
                                          <p:val>
                                            <p:fltVal val="0"/>
                                          </p:val>
                                        </p:tav>
                                        <p:tav tm="100000">
                                          <p:val>
                                            <p:strVal val="#ppt_w"/>
                                          </p:val>
                                        </p:tav>
                                      </p:tavLst>
                                    </p:anim>
                                    <p:anim calcmode="lin" valueType="num">
                                      <p:cBhvr>
                                        <p:cTn id="110" dur="3000" fill="hold"/>
                                        <p:tgtEl>
                                          <p:spTgt spid="11"/>
                                        </p:tgtEl>
                                        <p:attrNameLst>
                                          <p:attrName>ppt_h</p:attrName>
                                        </p:attrNameLst>
                                      </p:cBhvr>
                                      <p:tavLst>
                                        <p:tav tm="0">
                                          <p:val>
                                            <p:fltVal val="0"/>
                                          </p:val>
                                        </p:tav>
                                        <p:tav tm="100000">
                                          <p:val>
                                            <p:strVal val="#ppt_h"/>
                                          </p:val>
                                        </p:tav>
                                      </p:tavLst>
                                    </p:anim>
                                    <p:anim calcmode="lin" valueType="num">
                                      <p:cBhvr>
                                        <p:cTn id="111"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12" dur="3000" fill="hold"/>
                                        <p:tgtEl>
                                          <p:spTgt spid="11"/>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grpId="1"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ppt_w</p:attrName>
                                        </p:attrNameLst>
                                      </p:cBhvr>
                                      <p:tavLst>
                                        <p:tav tm="0">
                                          <p:val>
                                            <p:fltVal val="0"/>
                                          </p:val>
                                        </p:tav>
                                        <p:tav tm="100000">
                                          <p:val>
                                            <p:strVal val="#ppt_w"/>
                                          </p:val>
                                        </p:tav>
                                      </p:tavLst>
                                    </p:anim>
                                    <p:anim calcmode="lin" valueType="num">
                                      <p:cBhvr>
                                        <p:cTn id="116" dur="3000" fill="hold"/>
                                        <p:tgtEl>
                                          <p:spTgt spid="12"/>
                                        </p:tgtEl>
                                        <p:attrNameLst>
                                          <p:attrName>ppt_h</p:attrName>
                                        </p:attrNameLst>
                                      </p:cBhvr>
                                      <p:tavLst>
                                        <p:tav tm="0">
                                          <p:val>
                                            <p:fltVal val="0"/>
                                          </p:val>
                                        </p:tav>
                                        <p:tav tm="100000">
                                          <p:val>
                                            <p:strVal val="#ppt_h"/>
                                          </p:val>
                                        </p:tav>
                                      </p:tavLst>
                                    </p:anim>
                                    <p:anim calcmode="lin" valueType="num">
                                      <p:cBhvr>
                                        <p:cTn id="117"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18" dur="3000" fill="hold"/>
                                        <p:tgtEl>
                                          <p:spTgt spid="12"/>
                                        </p:tgtEl>
                                        <p:attrNameLst>
                                          <p:attrName>ppt_y</p:attrName>
                                        </p:attrNameLst>
                                      </p:cBhvr>
                                      <p:tavLst>
                                        <p:tav tm="0" fmla="#ppt_y+(sin(-2*pi*(1-$))*-#ppt_x+cos(-2*pi*(1-$))*(1-#ppt_y))*(1-$)">
                                          <p:val>
                                            <p:fltVal val="0"/>
                                          </p:val>
                                        </p:tav>
                                        <p:tav tm="100000">
                                          <p:val>
                                            <p:fltVal val="1"/>
                                          </p:val>
                                        </p:tav>
                                      </p:tavLst>
                                    </p:anim>
                                  </p:childTnLst>
                                </p:cTn>
                              </p:par>
                              <p:par>
                                <p:cTn id="119" presetID="15" presetClass="entr" presetSubtype="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3000" fill="hold"/>
                                        <p:tgtEl>
                                          <p:spTgt spid="13"/>
                                        </p:tgtEl>
                                        <p:attrNameLst>
                                          <p:attrName>ppt_w</p:attrName>
                                        </p:attrNameLst>
                                      </p:cBhvr>
                                      <p:tavLst>
                                        <p:tav tm="0">
                                          <p:val>
                                            <p:fltVal val="0"/>
                                          </p:val>
                                        </p:tav>
                                        <p:tav tm="100000">
                                          <p:val>
                                            <p:strVal val="#ppt_w"/>
                                          </p:val>
                                        </p:tav>
                                      </p:tavLst>
                                    </p:anim>
                                    <p:anim calcmode="lin" valueType="num">
                                      <p:cBhvr>
                                        <p:cTn id="122" dur="3000" fill="hold"/>
                                        <p:tgtEl>
                                          <p:spTgt spid="13"/>
                                        </p:tgtEl>
                                        <p:attrNameLst>
                                          <p:attrName>ppt_h</p:attrName>
                                        </p:attrNameLst>
                                      </p:cBhvr>
                                      <p:tavLst>
                                        <p:tav tm="0">
                                          <p:val>
                                            <p:fltVal val="0"/>
                                          </p:val>
                                        </p:tav>
                                        <p:tav tm="100000">
                                          <p:val>
                                            <p:strVal val="#ppt_h"/>
                                          </p:val>
                                        </p:tav>
                                      </p:tavLst>
                                    </p:anim>
                                    <p:anim calcmode="lin" valueType="num">
                                      <p:cBhvr>
                                        <p:cTn id="123"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4" dur="3000" fill="hold"/>
                                        <p:tgtEl>
                                          <p:spTgt spid="13"/>
                                        </p:tgtEl>
                                        <p:attrNameLst>
                                          <p:attrName>ppt_y</p:attrName>
                                        </p:attrNameLst>
                                      </p:cBhvr>
                                      <p:tavLst>
                                        <p:tav tm="0" fmla="#ppt_y+(sin(-2*pi*(1-$))*-#ppt_x+cos(-2*pi*(1-$))*(1-#ppt_y))*(1-$)">
                                          <p:val>
                                            <p:fltVal val="0"/>
                                          </p:val>
                                        </p:tav>
                                        <p:tav tm="100000">
                                          <p:val>
                                            <p:fltVal val="1"/>
                                          </p:val>
                                        </p:tav>
                                      </p:tavLst>
                                    </p:anim>
                                  </p:childTnLst>
                                </p:cTn>
                              </p:par>
                              <p:par>
                                <p:cTn id="125" presetID="15" presetClass="entr" presetSubtype="0" fill="hold" grpId="1" nodeType="withEffect">
                                  <p:stCondLst>
                                    <p:cond delay="0"/>
                                  </p:stCondLst>
                                  <p:childTnLst>
                                    <p:set>
                                      <p:cBhvr>
                                        <p:cTn id="126" dur="1" fill="hold">
                                          <p:stCondLst>
                                            <p:cond delay="0"/>
                                          </p:stCondLst>
                                        </p:cTn>
                                        <p:tgtEl>
                                          <p:spTgt spid="14"/>
                                        </p:tgtEl>
                                        <p:attrNameLst>
                                          <p:attrName>style.visibility</p:attrName>
                                        </p:attrNameLst>
                                      </p:cBhvr>
                                      <p:to>
                                        <p:strVal val="visible"/>
                                      </p:to>
                                    </p:set>
                                    <p:anim calcmode="lin" valueType="num">
                                      <p:cBhvr>
                                        <p:cTn id="127" dur="3000" fill="hold"/>
                                        <p:tgtEl>
                                          <p:spTgt spid="14"/>
                                        </p:tgtEl>
                                        <p:attrNameLst>
                                          <p:attrName>ppt_w</p:attrName>
                                        </p:attrNameLst>
                                      </p:cBhvr>
                                      <p:tavLst>
                                        <p:tav tm="0">
                                          <p:val>
                                            <p:fltVal val="0"/>
                                          </p:val>
                                        </p:tav>
                                        <p:tav tm="100000">
                                          <p:val>
                                            <p:strVal val="#ppt_w"/>
                                          </p:val>
                                        </p:tav>
                                      </p:tavLst>
                                    </p:anim>
                                    <p:anim calcmode="lin" valueType="num">
                                      <p:cBhvr>
                                        <p:cTn id="128" dur="3000" fill="hold"/>
                                        <p:tgtEl>
                                          <p:spTgt spid="14"/>
                                        </p:tgtEl>
                                        <p:attrNameLst>
                                          <p:attrName>ppt_h</p:attrName>
                                        </p:attrNameLst>
                                      </p:cBhvr>
                                      <p:tavLst>
                                        <p:tav tm="0">
                                          <p:val>
                                            <p:fltVal val="0"/>
                                          </p:val>
                                        </p:tav>
                                        <p:tav tm="100000">
                                          <p:val>
                                            <p:strVal val="#ppt_h"/>
                                          </p:val>
                                        </p:tav>
                                      </p:tavLst>
                                    </p:anim>
                                    <p:anim calcmode="lin" valueType="num">
                                      <p:cBhvr>
                                        <p:cTn id="129"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14"/>
                                        </p:tgtEl>
                                        <p:attrNameLst>
                                          <p:attrName>ppt_y</p:attrName>
                                        </p:attrNameLst>
                                      </p:cBhvr>
                                      <p:tavLst>
                                        <p:tav tm="0" fmla="#ppt_y+(sin(-2*pi*(1-$))*-#ppt_x+cos(-2*pi*(1-$))*(1-#ppt_y))*(1-$)">
                                          <p:val>
                                            <p:fltVal val="0"/>
                                          </p:val>
                                        </p:tav>
                                        <p:tav tm="100000">
                                          <p:val>
                                            <p:fltVal val="1"/>
                                          </p:val>
                                        </p:tav>
                                      </p:tavLst>
                                    </p:anim>
                                  </p:childTnLst>
                                </p:cTn>
                              </p:par>
                              <p:par>
                                <p:cTn id="131" presetID="15" presetClass="entr" presetSubtype="0" fill="hold" grpId="1"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p:cTn id="133" dur="3000" fill="hold"/>
                                        <p:tgtEl>
                                          <p:spTgt spid="15"/>
                                        </p:tgtEl>
                                        <p:attrNameLst>
                                          <p:attrName>ppt_w</p:attrName>
                                        </p:attrNameLst>
                                      </p:cBhvr>
                                      <p:tavLst>
                                        <p:tav tm="0">
                                          <p:val>
                                            <p:fltVal val="0"/>
                                          </p:val>
                                        </p:tav>
                                        <p:tav tm="100000">
                                          <p:val>
                                            <p:strVal val="#ppt_w"/>
                                          </p:val>
                                        </p:tav>
                                      </p:tavLst>
                                    </p:anim>
                                    <p:anim calcmode="lin" valueType="num">
                                      <p:cBhvr>
                                        <p:cTn id="134" dur="3000" fill="hold"/>
                                        <p:tgtEl>
                                          <p:spTgt spid="15"/>
                                        </p:tgtEl>
                                        <p:attrNameLst>
                                          <p:attrName>ppt_h</p:attrName>
                                        </p:attrNameLst>
                                      </p:cBhvr>
                                      <p:tavLst>
                                        <p:tav tm="0">
                                          <p:val>
                                            <p:fltVal val="0"/>
                                          </p:val>
                                        </p:tav>
                                        <p:tav tm="100000">
                                          <p:val>
                                            <p:strVal val="#ppt_h"/>
                                          </p:val>
                                        </p:tav>
                                      </p:tavLst>
                                    </p:anim>
                                    <p:anim calcmode="lin" valueType="num">
                                      <p:cBhvr>
                                        <p:cTn id="135"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6" dur="3000" fill="hold"/>
                                        <p:tgtEl>
                                          <p:spTgt spid="15"/>
                                        </p:tgtEl>
                                        <p:attrNameLst>
                                          <p:attrName>ppt_y</p:attrName>
                                        </p:attrNameLst>
                                      </p:cBhvr>
                                      <p:tavLst>
                                        <p:tav tm="0" fmla="#ppt_y+(sin(-2*pi*(1-$))*-#ppt_x+cos(-2*pi*(1-$))*(1-#ppt_y))*(1-$)">
                                          <p:val>
                                            <p:fltVal val="0"/>
                                          </p:val>
                                        </p:tav>
                                        <p:tav tm="100000">
                                          <p:val>
                                            <p:fltVal val="1"/>
                                          </p:val>
                                        </p:tav>
                                      </p:tavLst>
                                    </p:anim>
                                  </p:childTnLst>
                                </p:cTn>
                              </p:par>
                              <p:par>
                                <p:cTn id="137" presetID="15" presetClass="entr" presetSubtype="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 calcmode="lin" valueType="num">
                                      <p:cBhvr>
                                        <p:cTn id="139" dur="3000" fill="hold"/>
                                        <p:tgtEl>
                                          <p:spTgt spid="16"/>
                                        </p:tgtEl>
                                        <p:attrNameLst>
                                          <p:attrName>ppt_w</p:attrName>
                                        </p:attrNameLst>
                                      </p:cBhvr>
                                      <p:tavLst>
                                        <p:tav tm="0">
                                          <p:val>
                                            <p:fltVal val="0"/>
                                          </p:val>
                                        </p:tav>
                                        <p:tav tm="100000">
                                          <p:val>
                                            <p:strVal val="#ppt_w"/>
                                          </p:val>
                                        </p:tav>
                                      </p:tavLst>
                                    </p:anim>
                                    <p:anim calcmode="lin" valueType="num">
                                      <p:cBhvr>
                                        <p:cTn id="140" dur="3000" fill="hold"/>
                                        <p:tgtEl>
                                          <p:spTgt spid="16"/>
                                        </p:tgtEl>
                                        <p:attrNameLst>
                                          <p:attrName>ppt_h</p:attrName>
                                        </p:attrNameLst>
                                      </p:cBhvr>
                                      <p:tavLst>
                                        <p:tav tm="0">
                                          <p:val>
                                            <p:fltVal val="0"/>
                                          </p:val>
                                        </p:tav>
                                        <p:tav tm="100000">
                                          <p:val>
                                            <p:strVal val="#ppt_h"/>
                                          </p:val>
                                        </p:tav>
                                      </p:tavLst>
                                    </p:anim>
                                    <p:anim calcmode="lin" valueType="num">
                                      <p:cBhvr>
                                        <p:cTn id="141"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42" dur="3000" fill="hold"/>
                                        <p:tgtEl>
                                          <p:spTgt spid="16"/>
                                        </p:tgtEl>
                                        <p:attrNameLst>
                                          <p:attrName>ppt_y</p:attrName>
                                        </p:attrNameLst>
                                      </p:cBhvr>
                                      <p:tavLst>
                                        <p:tav tm="0" fmla="#ppt_y+(sin(-2*pi*(1-$))*-#ppt_x+cos(-2*pi*(1-$))*(1-#ppt_y))*(1-$)">
                                          <p:val>
                                            <p:fltVal val="0"/>
                                          </p:val>
                                        </p:tav>
                                        <p:tav tm="100000">
                                          <p:val>
                                            <p:fltVal val="1"/>
                                          </p:val>
                                        </p:tav>
                                      </p:tavLst>
                                    </p:anim>
                                  </p:childTnLst>
                                </p:cTn>
                              </p:par>
                              <p:par>
                                <p:cTn id="143" presetID="15" presetClass="entr" presetSubtype="0" fill="hold" grpId="1" nodeType="withEffect">
                                  <p:stCondLst>
                                    <p:cond delay="0"/>
                                  </p:stCondLst>
                                  <p:childTnLst>
                                    <p:set>
                                      <p:cBhvr>
                                        <p:cTn id="144" dur="1" fill="hold">
                                          <p:stCondLst>
                                            <p:cond delay="0"/>
                                          </p:stCondLst>
                                        </p:cTn>
                                        <p:tgtEl>
                                          <p:spTgt spid="17"/>
                                        </p:tgtEl>
                                        <p:attrNameLst>
                                          <p:attrName>style.visibility</p:attrName>
                                        </p:attrNameLst>
                                      </p:cBhvr>
                                      <p:to>
                                        <p:strVal val="visible"/>
                                      </p:to>
                                    </p:set>
                                    <p:anim calcmode="lin" valueType="num">
                                      <p:cBhvr>
                                        <p:cTn id="145" dur="3000" fill="hold"/>
                                        <p:tgtEl>
                                          <p:spTgt spid="17"/>
                                        </p:tgtEl>
                                        <p:attrNameLst>
                                          <p:attrName>ppt_w</p:attrName>
                                        </p:attrNameLst>
                                      </p:cBhvr>
                                      <p:tavLst>
                                        <p:tav tm="0">
                                          <p:val>
                                            <p:fltVal val="0"/>
                                          </p:val>
                                        </p:tav>
                                        <p:tav tm="100000">
                                          <p:val>
                                            <p:strVal val="#ppt_w"/>
                                          </p:val>
                                        </p:tav>
                                      </p:tavLst>
                                    </p:anim>
                                    <p:anim calcmode="lin" valueType="num">
                                      <p:cBhvr>
                                        <p:cTn id="146" dur="3000" fill="hold"/>
                                        <p:tgtEl>
                                          <p:spTgt spid="17"/>
                                        </p:tgtEl>
                                        <p:attrNameLst>
                                          <p:attrName>ppt_h</p:attrName>
                                        </p:attrNameLst>
                                      </p:cBhvr>
                                      <p:tavLst>
                                        <p:tav tm="0">
                                          <p:val>
                                            <p:fltVal val="0"/>
                                          </p:val>
                                        </p:tav>
                                        <p:tav tm="100000">
                                          <p:val>
                                            <p:strVal val="#ppt_h"/>
                                          </p:val>
                                        </p:tav>
                                      </p:tavLst>
                                    </p:anim>
                                    <p:anim calcmode="lin" valueType="num">
                                      <p:cBhvr>
                                        <p:cTn id="147"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48" dur="3000" fill="hold"/>
                                        <p:tgtEl>
                                          <p:spTgt spid="17"/>
                                        </p:tgtEl>
                                        <p:attrNameLst>
                                          <p:attrName>ppt_y</p:attrName>
                                        </p:attrNameLst>
                                      </p:cBhvr>
                                      <p:tavLst>
                                        <p:tav tm="0" fmla="#ppt_y+(sin(-2*pi*(1-$))*-#ppt_x+cos(-2*pi*(1-$))*(1-#ppt_y))*(1-$)">
                                          <p:val>
                                            <p:fltVal val="0"/>
                                          </p:val>
                                        </p:tav>
                                        <p:tav tm="100000">
                                          <p:val>
                                            <p:fltVal val="1"/>
                                          </p:val>
                                        </p:tav>
                                      </p:tavLst>
                                    </p:anim>
                                  </p:childTnLst>
                                </p:cTn>
                              </p:par>
                              <p:par>
                                <p:cTn id="149" presetID="15" presetClass="entr" presetSubtype="0"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 calcmode="lin" valueType="num">
                                      <p:cBhvr>
                                        <p:cTn id="151" dur="3000" fill="hold"/>
                                        <p:tgtEl>
                                          <p:spTgt spid="18"/>
                                        </p:tgtEl>
                                        <p:attrNameLst>
                                          <p:attrName>ppt_w</p:attrName>
                                        </p:attrNameLst>
                                      </p:cBhvr>
                                      <p:tavLst>
                                        <p:tav tm="0">
                                          <p:val>
                                            <p:fltVal val="0"/>
                                          </p:val>
                                        </p:tav>
                                        <p:tav tm="100000">
                                          <p:val>
                                            <p:strVal val="#ppt_w"/>
                                          </p:val>
                                        </p:tav>
                                      </p:tavLst>
                                    </p:anim>
                                    <p:anim calcmode="lin" valueType="num">
                                      <p:cBhvr>
                                        <p:cTn id="152" dur="3000" fill="hold"/>
                                        <p:tgtEl>
                                          <p:spTgt spid="18"/>
                                        </p:tgtEl>
                                        <p:attrNameLst>
                                          <p:attrName>ppt_h</p:attrName>
                                        </p:attrNameLst>
                                      </p:cBhvr>
                                      <p:tavLst>
                                        <p:tav tm="0">
                                          <p:val>
                                            <p:fltVal val="0"/>
                                          </p:val>
                                        </p:tav>
                                        <p:tav tm="100000">
                                          <p:val>
                                            <p:strVal val="#ppt_h"/>
                                          </p:val>
                                        </p:tav>
                                      </p:tavLst>
                                    </p:anim>
                                    <p:anim calcmode="lin" valueType="num">
                                      <p:cBhvr>
                                        <p:cTn id="153"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54" dur="3000" fill="hold"/>
                                        <p:tgtEl>
                                          <p:spTgt spid="18"/>
                                        </p:tgtEl>
                                        <p:attrNameLst>
                                          <p:attrName>ppt_y</p:attrName>
                                        </p:attrNameLst>
                                      </p:cBhvr>
                                      <p:tavLst>
                                        <p:tav tm="0" fmla="#ppt_y+(sin(-2*pi*(1-$))*-#ppt_x+cos(-2*pi*(1-$))*(1-#ppt_y))*(1-$)">
                                          <p:val>
                                            <p:fltVal val="0"/>
                                          </p:val>
                                        </p:tav>
                                        <p:tav tm="100000">
                                          <p:val>
                                            <p:fltVal val="1"/>
                                          </p:val>
                                        </p:tav>
                                      </p:tavLst>
                                    </p:anim>
                                  </p:childTnLst>
                                </p:cTn>
                              </p:par>
                              <p:par>
                                <p:cTn id="155" presetID="15" presetClass="entr" presetSubtype="0" fill="hold" grpId="1"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p:cTn id="157" dur="3000" fill="hold"/>
                                        <p:tgtEl>
                                          <p:spTgt spid="19"/>
                                        </p:tgtEl>
                                        <p:attrNameLst>
                                          <p:attrName>ppt_w</p:attrName>
                                        </p:attrNameLst>
                                      </p:cBhvr>
                                      <p:tavLst>
                                        <p:tav tm="0">
                                          <p:val>
                                            <p:fltVal val="0"/>
                                          </p:val>
                                        </p:tav>
                                        <p:tav tm="100000">
                                          <p:val>
                                            <p:strVal val="#ppt_w"/>
                                          </p:val>
                                        </p:tav>
                                      </p:tavLst>
                                    </p:anim>
                                    <p:anim calcmode="lin" valueType="num">
                                      <p:cBhvr>
                                        <p:cTn id="158" dur="3000" fill="hold"/>
                                        <p:tgtEl>
                                          <p:spTgt spid="19"/>
                                        </p:tgtEl>
                                        <p:attrNameLst>
                                          <p:attrName>ppt_h</p:attrName>
                                        </p:attrNameLst>
                                      </p:cBhvr>
                                      <p:tavLst>
                                        <p:tav tm="0">
                                          <p:val>
                                            <p:fltVal val="0"/>
                                          </p:val>
                                        </p:tav>
                                        <p:tav tm="100000">
                                          <p:val>
                                            <p:strVal val="#ppt_h"/>
                                          </p:val>
                                        </p:tav>
                                      </p:tavLst>
                                    </p:anim>
                                    <p:anim calcmode="lin" valueType="num">
                                      <p:cBhvr>
                                        <p:cTn id="159"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60" dur="3000" fill="hold"/>
                                        <p:tgtEl>
                                          <p:spTgt spid="19"/>
                                        </p:tgtEl>
                                        <p:attrNameLst>
                                          <p:attrName>ppt_y</p:attrName>
                                        </p:attrNameLst>
                                      </p:cBhvr>
                                      <p:tavLst>
                                        <p:tav tm="0" fmla="#ppt_y+(sin(-2*pi*(1-$))*-#ppt_x+cos(-2*pi*(1-$))*(1-#ppt_y))*(1-$)">
                                          <p:val>
                                            <p:fltVal val="0"/>
                                          </p:val>
                                        </p:tav>
                                        <p:tav tm="100000">
                                          <p:val>
                                            <p:fltVal val="1"/>
                                          </p:val>
                                        </p:tav>
                                      </p:tavLst>
                                    </p:anim>
                                  </p:childTnLst>
                                </p:cTn>
                              </p:par>
                              <p:par>
                                <p:cTn id="161" presetID="15" presetClass="entr" presetSubtype="0" fill="hold" grpId="1"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p:cTn id="163" dur="3000" fill="hold"/>
                                        <p:tgtEl>
                                          <p:spTgt spid="20"/>
                                        </p:tgtEl>
                                        <p:attrNameLst>
                                          <p:attrName>ppt_w</p:attrName>
                                        </p:attrNameLst>
                                      </p:cBhvr>
                                      <p:tavLst>
                                        <p:tav tm="0">
                                          <p:val>
                                            <p:fltVal val="0"/>
                                          </p:val>
                                        </p:tav>
                                        <p:tav tm="100000">
                                          <p:val>
                                            <p:strVal val="#ppt_w"/>
                                          </p:val>
                                        </p:tav>
                                      </p:tavLst>
                                    </p:anim>
                                    <p:anim calcmode="lin" valueType="num">
                                      <p:cBhvr>
                                        <p:cTn id="164" dur="3000" fill="hold"/>
                                        <p:tgtEl>
                                          <p:spTgt spid="20"/>
                                        </p:tgtEl>
                                        <p:attrNameLst>
                                          <p:attrName>ppt_h</p:attrName>
                                        </p:attrNameLst>
                                      </p:cBhvr>
                                      <p:tavLst>
                                        <p:tav tm="0">
                                          <p:val>
                                            <p:fltVal val="0"/>
                                          </p:val>
                                        </p:tav>
                                        <p:tav tm="100000">
                                          <p:val>
                                            <p:strVal val="#ppt_h"/>
                                          </p:val>
                                        </p:tav>
                                      </p:tavLst>
                                    </p:anim>
                                    <p:anim calcmode="lin" valueType="num">
                                      <p:cBhvr>
                                        <p:cTn id="165"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66" dur="3000" fill="hold"/>
                                        <p:tgtEl>
                                          <p:spTgt spid="20"/>
                                        </p:tgtEl>
                                        <p:attrNameLst>
                                          <p:attrName>ppt_y</p:attrName>
                                        </p:attrNameLst>
                                      </p:cBhvr>
                                      <p:tavLst>
                                        <p:tav tm="0" fmla="#ppt_y+(sin(-2*pi*(1-$))*-#ppt_x+cos(-2*pi*(1-$))*(1-#ppt_y))*(1-$)">
                                          <p:val>
                                            <p:fltVal val="0"/>
                                          </p:val>
                                        </p:tav>
                                        <p:tav tm="100000">
                                          <p:val>
                                            <p:fltVal val="1"/>
                                          </p:val>
                                        </p:tav>
                                      </p:tavLst>
                                    </p:anim>
                                  </p:childTnLst>
                                </p:cTn>
                              </p:par>
                              <p:par>
                                <p:cTn id="167" presetID="15" presetClass="entr" presetSubtype="0"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3000" fill="hold"/>
                                        <p:tgtEl>
                                          <p:spTgt spid="21"/>
                                        </p:tgtEl>
                                        <p:attrNameLst>
                                          <p:attrName>ppt_w</p:attrName>
                                        </p:attrNameLst>
                                      </p:cBhvr>
                                      <p:tavLst>
                                        <p:tav tm="0">
                                          <p:val>
                                            <p:fltVal val="0"/>
                                          </p:val>
                                        </p:tav>
                                        <p:tav tm="100000">
                                          <p:val>
                                            <p:strVal val="#ppt_w"/>
                                          </p:val>
                                        </p:tav>
                                      </p:tavLst>
                                    </p:anim>
                                    <p:anim calcmode="lin" valueType="num">
                                      <p:cBhvr>
                                        <p:cTn id="170" dur="3000" fill="hold"/>
                                        <p:tgtEl>
                                          <p:spTgt spid="21"/>
                                        </p:tgtEl>
                                        <p:attrNameLst>
                                          <p:attrName>ppt_h</p:attrName>
                                        </p:attrNameLst>
                                      </p:cBhvr>
                                      <p:tavLst>
                                        <p:tav tm="0">
                                          <p:val>
                                            <p:fltVal val="0"/>
                                          </p:val>
                                        </p:tav>
                                        <p:tav tm="100000">
                                          <p:val>
                                            <p:strVal val="#ppt_h"/>
                                          </p:val>
                                        </p:tav>
                                      </p:tavLst>
                                    </p:anim>
                                    <p:anim calcmode="lin" valueType="num">
                                      <p:cBhvr>
                                        <p:cTn id="171"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72" dur="3000" fill="hold"/>
                                        <p:tgtEl>
                                          <p:spTgt spid="21"/>
                                        </p:tgtEl>
                                        <p:attrNameLst>
                                          <p:attrName>ppt_y</p:attrName>
                                        </p:attrNameLst>
                                      </p:cBhvr>
                                      <p:tavLst>
                                        <p:tav tm="0" fmla="#ppt_y+(sin(-2*pi*(1-$))*-#ppt_x+cos(-2*pi*(1-$))*(1-#ppt_y))*(1-$)">
                                          <p:val>
                                            <p:fltVal val="0"/>
                                          </p:val>
                                        </p:tav>
                                        <p:tav tm="100000">
                                          <p:val>
                                            <p:fltVal val="1"/>
                                          </p:val>
                                        </p:tav>
                                      </p:tavLst>
                                    </p:anim>
                                  </p:childTnLst>
                                </p:cTn>
                              </p:par>
                              <p:par>
                                <p:cTn id="173" presetID="15" presetClass="entr" presetSubtype="0" fill="hold" grpId="1"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p:cTn id="175" dur="3000" fill="hold"/>
                                        <p:tgtEl>
                                          <p:spTgt spid="22"/>
                                        </p:tgtEl>
                                        <p:attrNameLst>
                                          <p:attrName>ppt_w</p:attrName>
                                        </p:attrNameLst>
                                      </p:cBhvr>
                                      <p:tavLst>
                                        <p:tav tm="0">
                                          <p:val>
                                            <p:fltVal val="0"/>
                                          </p:val>
                                        </p:tav>
                                        <p:tav tm="100000">
                                          <p:val>
                                            <p:strVal val="#ppt_w"/>
                                          </p:val>
                                        </p:tav>
                                      </p:tavLst>
                                    </p:anim>
                                    <p:anim calcmode="lin" valueType="num">
                                      <p:cBhvr>
                                        <p:cTn id="176" dur="3000" fill="hold"/>
                                        <p:tgtEl>
                                          <p:spTgt spid="22"/>
                                        </p:tgtEl>
                                        <p:attrNameLst>
                                          <p:attrName>ppt_h</p:attrName>
                                        </p:attrNameLst>
                                      </p:cBhvr>
                                      <p:tavLst>
                                        <p:tav tm="0">
                                          <p:val>
                                            <p:fltVal val="0"/>
                                          </p:val>
                                        </p:tav>
                                        <p:tav tm="100000">
                                          <p:val>
                                            <p:strVal val="#ppt_h"/>
                                          </p:val>
                                        </p:tav>
                                      </p:tavLst>
                                    </p:anim>
                                    <p:anim calcmode="lin" valueType="num">
                                      <p:cBhvr>
                                        <p:cTn id="177" dur="3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78" dur="3000" fill="hold"/>
                                        <p:tgtEl>
                                          <p:spTgt spid="22"/>
                                        </p:tgtEl>
                                        <p:attrNameLst>
                                          <p:attrName>ppt_y</p:attrName>
                                        </p:attrNameLst>
                                      </p:cBhvr>
                                      <p:tavLst>
                                        <p:tav tm="0" fmla="#ppt_y+(sin(-2*pi*(1-$))*-#ppt_x+cos(-2*pi*(1-$))*(1-#ppt_y))*(1-$)">
                                          <p:val>
                                            <p:fltVal val="0"/>
                                          </p:val>
                                        </p:tav>
                                        <p:tav tm="100000">
                                          <p:val>
                                            <p:fltVal val="1"/>
                                          </p:val>
                                        </p:tav>
                                      </p:tavLst>
                                    </p:anim>
                                  </p:childTnLst>
                                </p:cTn>
                              </p:par>
                              <p:par>
                                <p:cTn id="179" presetID="15" presetClass="entr" presetSubtype="0"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3000" fill="hold"/>
                                        <p:tgtEl>
                                          <p:spTgt spid="23"/>
                                        </p:tgtEl>
                                        <p:attrNameLst>
                                          <p:attrName>ppt_w</p:attrName>
                                        </p:attrNameLst>
                                      </p:cBhvr>
                                      <p:tavLst>
                                        <p:tav tm="0">
                                          <p:val>
                                            <p:fltVal val="0"/>
                                          </p:val>
                                        </p:tav>
                                        <p:tav tm="100000">
                                          <p:val>
                                            <p:strVal val="#ppt_w"/>
                                          </p:val>
                                        </p:tav>
                                      </p:tavLst>
                                    </p:anim>
                                    <p:anim calcmode="lin" valueType="num">
                                      <p:cBhvr>
                                        <p:cTn id="182" dur="3000" fill="hold"/>
                                        <p:tgtEl>
                                          <p:spTgt spid="23"/>
                                        </p:tgtEl>
                                        <p:attrNameLst>
                                          <p:attrName>ppt_h</p:attrName>
                                        </p:attrNameLst>
                                      </p:cBhvr>
                                      <p:tavLst>
                                        <p:tav tm="0">
                                          <p:val>
                                            <p:fltVal val="0"/>
                                          </p:val>
                                        </p:tav>
                                        <p:tav tm="100000">
                                          <p:val>
                                            <p:strVal val="#ppt_h"/>
                                          </p:val>
                                        </p:tav>
                                      </p:tavLst>
                                    </p:anim>
                                    <p:anim calcmode="lin" valueType="num">
                                      <p:cBhvr>
                                        <p:cTn id="183"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84" dur="3000" fill="hold"/>
                                        <p:tgtEl>
                                          <p:spTgt spid="23"/>
                                        </p:tgtEl>
                                        <p:attrNameLst>
                                          <p:attrName>ppt_y</p:attrName>
                                        </p:attrNameLst>
                                      </p:cBhvr>
                                      <p:tavLst>
                                        <p:tav tm="0" fmla="#ppt_y+(sin(-2*pi*(1-$))*-#ppt_x+cos(-2*pi*(1-$))*(1-#ppt_y))*(1-$)">
                                          <p:val>
                                            <p:fltVal val="0"/>
                                          </p:val>
                                        </p:tav>
                                        <p:tav tm="100000">
                                          <p:val>
                                            <p:fltVal val="1"/>
                                          </p:val>
                                        </p:tav>
                                      </p:tavLst>
                                    </p:anim>
                                  </p:childTnLst>
                                </p:cTn>
                              </p:par>
                              <p:par>
                                <p:cTn id="185" presetID="15" presetClass="entr" presetSubtype="0" fill="hold" grpId="1" nodeType="withEffect">
                                  <p:stCondLst>
                                    <p:cond delay="0"/>
                                  </p:stCondLst>
                                  <p:childTnLst>
                                    <p:set>
                                      <p:cBhvr>
                                        <p:cTn id="186" dur="1" fill="hold">
                                          <p:stCondLst>
                                            <p:cond delay="0"/>
                                          </p:stCondLst>
                                        </p:cTn>
                                        <p:tgtEl>
                                          <p:spTgt spid="24"/>
                                        </p:tgtEl>
                                        <p:attrNameLst>
                                          <p:attrName>style.visibility</p:attrName>
                                        </p:attrNameLst>
                                      </p:cBhvr>
                                      <p:to>
                                        <p:strVal val="visible"/>
                                      </p:to>
                                    </p:set>
                                    <p:anim calcmode="lin" valueType="num">
                                      <p:cBhvr>
                                        <p:cTn id="187" dur="3000" fill="hold"/>
                                        <p:tgtEl>
                                          <p:spTgt spid="24"/>
                                        </p:tgtEl>
                                        <p:attrNameLst>
                                          <p:attrName>ppt_w</p:attrName>
                                        </p:attrNameLst>
                                      </p:cBhvr>
                                      <p:tavLst>
                                        <p:tav tm="0">
                                          <p:val>
                                            <p:fltVal val="0"/>
                                          </p:val>
                                        </p:tav>
                                        <p:tav tm="100000">
                                          <p:val>
                                            <p:strVal val="#ppt_w"/>
                                          </p:val>
                                        </p:tav>
                                      </p:tavLst>
                                    </p:anim>
                                    <p:anim calcmode="lin" valueType="num">
                                      <p:cBhvr>
                                        <p:cTn id="188" dur="3000" fill="hold"/>
                                        <p:tgtEl>
                                          <p:spTgt spid="24"/>
                                        </p:tgtEl>
                                        <p:attrNameLst>
                                          <p:attrName>ppt_h</p:attrName>
                                        </p:attrNameLst>
                                      </p:cBhvr>
                                      <p:tavLst>
                                        <p:tav tm="0">
                                          <p:val>
                                            <p:fltVal val="0"/>
                                          </p:val>
                                        </p:tav>
                                        <p:tav tm="100000">
                                          <p:val>
                                            <p:strVal val="#ppt_h"/>
                                          </p:val>
                                        </p:tav>
                                      </p:tavLst>
                                    </p:anim>
                                    <p:anim calcmode="lin" valueType="num">
                                      <p:cBhvr>
                                        <p:cTn id="189"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90" dur="3000" fill="hold"/>
                                        <p:tgtEl>
                                          <p:spTgt spid="24"/>
                                        </p:tgtEl>
                                        <p:attrNameLst>
                                          <p:attrName>ppt_y</p:attrName>
                                        </p:attrNameLst>
                                      </p:cBhvr>
                                      <p:tavLst>
                                        <p:tav tm="0" fmla="#ppt_y+(sin(-2*pi*(1-$))*-#ppt_x+cos(-2*pi*(1-$))*(1-#ppt_y))*(1-$)">
                                          <p:val>
                                            <p:fltVal val="0"/>
                                          </p:val>
                                        </p:tav>
                                        <p:tav tm="100000">
                                          <p:val>
                                            <p:fltVal val="1"/>
                                          </p:val>
                                        </p:tav>
                                      </p:tavLst>
                                    </p:anim>
                                  </p:childTnLst>
                                </p:cTn>
                              </p:par>
                              <p:par>
                                <p:cTn id="191" presetID="15" presetClass="entr" presetSubtype="0"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p:cTn id="193" dur="3000" fill="hold"/>
                                        <p:tgtEl>
                                          <p:spTgt spid="25"/>
                                        </p:tgtEl>
                                        <p:attrNameLst>
                                          <p:attrName>ppt_w</p:attrName>
                                        </p:attrNameLst>
                                      </p:cBhvr>
                                      <p:tavLst>
                                        <p:tav tm="0">
                                          <p:val>
                                            <p:fltVal val="0"/>
                                          </p:val>
                                        </p:tav>
                                        <p:tav tm="100000">
                                          <p:val>
                                            <p:strVal val="#ppt_w"/>
                                          </p:val>
                                        </p:tav>
                                      </p:tavLst>
                                    </p:anim>
                                    <p:anim calcmode="lin" valueType="num">
                                      <p:cBhvr>
                                        <p:cTn id="194" dur="3000" fill="hold"/>
                                        <p:tgtEl>
                                          <p:spTgt spid="25"/>
                                        </p:tgtEl>
                                        <p:attrNameLst>
                                          <p:attrName>ppt_h</p:attrName>
                                        </p:attrNameLst>
                                      </p:cBhvr>
                                      <p:tavLst>
                                        <p:tav tm="0">
                                          <p:val>
                                            <p:fltVal val="0"/>
                                          </p:val>
                                        </p:tav>
                                        <p:tav tm="100000">
                                          <p:val>
                                            <p:strVal val="#ppt_h"/>
                                          </p:val>
                                        </p:tav>
                                      </p:tavLst>
                                    </p:anim>
                                    <p:anim calcmode="lin" valueType="num">
                                      <p:cBhvr>
                                        <p:cTn id="195"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96" dur="3000" fill="hold"/>
                                        <p:tgtEl>
                                          <p:spTgt spid="25"/>
                                        </p:tgtEl>
                                        <p:attrNameLst>
                                          <p:attrName>ppt_y</p:attrName>
                                        </p:attrNameLst>
                                      </p:cBhvr>
                                      <p:tavLst>
                                        <p:tav tm="0" fmla="#ppt_y+(sin(-2*pi*(1-$))*-#ppt_x+cos(-2*pi*(1-$))*(1-#ppt_y))*(1-$)">
                                          <p:val>
                                            <p:fltVal val="0"/>
                                          </p:val>
                                        </p:tav>
                                        <p:tav tm="100000">
                                          <p:val>
                                            <p:fltVal val="1"/>
                                          </p:val>
                                        </p:tav>
                                      </p:tavLst>
                                    </p:anim>
                                  </p:childTnLst>
                                </p:cTn>
                              </p:par>
                              <p:par>
                                <p:cTn id="197" presetID="2" presetClass="entr" presetSubtype="8" fill="hold" grpId="2"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additive="base">
                                        <p:cTn id="199" dur="3000" fill="hold"/>
                                        <p:tgtEl>
                                          <p:spTgt spid="5"/>
                                        </p:tgtEl>
                                        <p:attrNameLst>
                                          <p:attrName>ppt_x</p:attrName>
                                        </p:attrNameLst>
                                      </p:cBhvr>
                                      <p:tavLst>
                                        <p:tav tm="0">
                                          <p:val>
                                            <p:strVal val="0-#ppt_w/2"/>
                                          </p:val>
                                        </p:tav>
                                        <p:tav tm="100000">
                                          <p:val>
                                            <p:strVal val="#ppt_x"/>
                                          </p:val>
                                        </p:tav>
                                      </p:tavLst>
                                    </p:anim>
                                    <p:anim calcmode="lin" valueType="num">
                                      <p:cBhvr additive="base">
                                        <p:cTn id="200" dur="3000" fill="hold"/>
                                        <p:tgtEl>
                                          <p:spTgt spid="5"/>
                                        </p:tgtEl>
                                        <p:attrNameLst>
                                          <p:attrName>ppt_y</p:attrName>
                                        </p:attrNameLst>
                                      </p:cBhvr>
                                      <p:tavLst>
                                        <p:tav tm="0">
                                          <p:val>
                                            <p:strVal val="#ppt_y"/>
                                          </p:val>
                                        </p:tav>
                                        <p:tav tm="100000">
                                          <p:val>
                                            <p:strVal val="#ppt_y"/>
                                          </p:val>
                                        </p:tav>
                                      </p:tavLst>
                                    </p:anim>
                                  </p:childTnLst>
                                </p:cTn>
                              </p:par>
                              <p:par>
                                <p:cTn id="201" presetID="2" presetClass="entr" presetSubtype="2" fill="hold" grpId="2" nodeType="withEffect">
                                  <p:stCondLst>
                                    <p:cond delay="0"/>
                                  </p:stCondLst>
                                  <p:childTnLst>
                                    <p:set>
                                      <p:cBhvr>
                                        <p:cTn id="202" dur="1" fill="hold">
                                          <p:stCondLst>
                                            <p:cond delay="0"/>
                                          </p:stCondLst>
                                        </p:cTn>
                                        <p:tgtEl>
                                          <p:spTgt spid="6"/>
                                        </p:tgtEl>
                                        <p:attrNameLst>
                                          <p:attrName>style.visibility</p:attrName>
                                        </p:attrNameLst>
                                      </p:cBhvr>
                                      <p:to>
                                        <p:strVal val="visible"/>
                                      </p:to>
                                    </p:set>
                                    <p:anim calcmode="lin" valueType="num">
                                      <p:cBhvr additive="base">
                                        <p:cTn id="203" dur="3000" fill="hold"/>
                                        <p:tgtEl>
                                          <p:spTgt spid="6"/>
                                        </p:tgtEl>
                                        <p:attrNameLst>
                                          <p:attrName>ppt_x</p:attrName>
                                        </p:attrNameLst>
                                      </p:cBhvr>
                                      <p:tavLst>
                                        <p:tav tm="0">
                                          <p:val>
                                            <p:strVal val="1+#ppt_w/2"/>
                                          </p:val>
                                        </p:tav>
                                        <p:tav tm="100000">
                                          <p:val>
                                            <p:strVal val="#ppt_x"/>
                                          </p:val>
                                        </p:tav>
                                      </p:tavLst>
                                    </p:anim>
                                    <p:anim calcmode="lin" valueType="num">
                                      <p:cBhvr additive="base">
                                        <p:cTn id="204" dur="3000" fill="hold"/>
                                        <p:tgtEl>
                                          <p:spTgt spid="6"/>
                                        </p:tgtEl>
                                        <p:attrNameLst>
                                          <p:attrName>ppt_y</p:attrName>
                                        </p:attrNameLst>
                                      </p:cBhvr>
                                      <p:tavLst>
                                        <p:tav tm="0">
                                          <p:val>
                                            <p:strVal val="#ppt_y"/>
                                          </p:val>
                                        </p:tav>
                                        <p:tav tm="100000">
                                          <p:val>
                                            <p:strVal val="#ppt_y"/>
                                          </p:val>
                                        </p:tav>
                                      </p:tavLst>
                                    </p:anim>
                                  </p:childTnLst>
                                </p:cTn>
                              </p:par>
                              <p:par>
                                <p:cTn id="205" presetID="2" presetClass="entr" presetSubtype="8" fill="hold" grpId="2" nodeType="withEffect">
                                  <p:stCondLst>
                                    <p:cond delay="0"/>
                                  </p:stCondLst>
                                  <p:childTnLst>
                                    <p:set>
                                      <p:cBhvr>
                                        <p:cTn id="206" dur="1" fill="hold">
                                          <p:stCondLst>
                                            <p:cond delay="0"/>
                                          </p:stCondLst>
                                        </p:cTn>
                                        <p:tgtEl>
                                          <p:spTgt spid="7"/>
                                        </p:tgtEl>
                                        <p:attrNameLst>
                                          <p:attrName>style.visibility</p:attrName>
                                        </p:attrNameLst>
                                      </p:cBhvr>
                                      <p:to>
                                        <p:strVal val="visible"/>
                                      </p:to>
                                    </p:set>
                                    <p:anim calcmode="lin" valueType="num">
                                      <p:cBhvr additive="base">
                                        <p:cTn id="207" dur="3000" fill="hold"/>
                                        <p:tgtEl>
                                          <p:spTgt spid="7"/>
                                        </p:tgtEl>
                                        <p:attrNameLst>
                                          <p:attrName>ppt_x</p:attrName>
                                        </p:attrNameLst>
                                      </p:cBhvr>
                                      <p:tavLst>
                                        <p:tav tm="0">
                                          <p:val>
                                            <p:strVal val="0-#ppt_w/2"/>
                                          </p:val>
                                        </p:tav>
                                        <p:tav tm="100000">
                                          <p:val>
                                            <p:strVal val="#ppt_x"/>
                                          </p:val>
                                        </p:tav>
                                      </p:tavLst>
                                    </p:anim>
                                    <p:anim calcmode="lin" valueType="num">
                                      <p:cBhvr additive="base">
                                        <p:cTn id="208" dur="3000" fill="hold"/>
                                        <p:tgtEl>
                                          <p:spTgt spid="7"/>
                                        </p:tgtEl>
                                        <p:attrNameLst>
                                          <p:attrName>ppt_y</p:attrName>
                                        </p:attrNameLst>
                                      </p:cBhvr>
                                      <p:tavLst>
                                        <p:tav tm="0">
                                          <p:val>
                                            <p:strVal val="#ppt_y"/>
                                          </p:val>
                                        </p:tav>
                                        <p:tav tm="100000">
                                          <p:val>
                                            <p:strVal val="#ppt_y"/>
                                          </p:val>
                                        </p:tav>
                                      </p:tavLst>
                                    </p:anim>
                                  </p:childTnLst>
                                </p:cTn>
                              </p:par>
                              <p:par>
                                <p:cTn id="209" presetID="2" presetClass="entr" presetSubtype="2" fill="hold" grpId="2" nodeType="withEffect">
                                  <p:stCondLst>
                                    <p:cond delay="0"/>
                                  </p:stCondLst>
                                  <p:childTnLst>
                                    <p:set>
                                      <p:cBhvr>
                                        <p:cTn id="210" dur="1" fill="hold">
                                          <p:stCondLst>
                                            <p:cond delay="0"/>
                                          </p:stCondLst>
                                        </p:cTn>
                                        <p:tgtEl>
                                          <p:spTgt spid="8"/>
                                        </p:tgtEl>
                                        <p:attrNameLst>
                                          <p:attrName>style.visibility</p:attrName>
                                        </p:attrNameLst>
                                      </p:cBhvr>
                                      <p:to>
                                        <p:strVal val="visible"/>
                                      </p:to>
                                    </p:set>
                                    <p:anim calcmode="lin" valueType="num">
                                      <p:cBhvr additive="base">
                                        <p:cTn id="211" dur="3000" fill="hold"/>
                                        <p:tgtEl>
                                          <p:spTgt spid="8"/>
                                        </p:tgtEl>
                                        <p:attrNameLst>
                                          <p:attrName>ppt_x</p:attrName>
                                        </p:attrNameLst>
                                      </p:cBhvr>
                                      <p:tavLst>
                                        <p:tav tm="0">
                                          <p:val>
                                            <p:strVal val="1+#ppt_w/2"/>
                                          </p:val>
                                        </p:tav>
                                        <p:tav tm="100000">
                                          <p:val>
                                            <p:strVal val="#ppt_x"/>
                                          </p:val>
                                        </p:tav>
                                      </p:tavLst>
                                    </p:anim>
                                    <p:anim calcmode="lin" valueType="num">
                                      <p:cBhvr additive="base">
                                        <p:cTn id="212" dur="3000" fill="hold"/>
                                        <p:tgtEl>
                                          <p:spTgt spid="8"/>
                                        </p:tgtEl>
                                        <p:attrNameLst>
                                          <p:attrName>ppt_y</p:attrName>
                                        </p:attrNameLst>
                                      </p:cBhvr>
                                      <p:tavLst>
                                        <p:tav tm="0">
                                          <p:val>
                                            <p:strVal val="#ppt_y"/>
                                          </p:val>
                                        </p:tav>
                                        <p:tav tm="100000">
                                          <p:val>
                                            <p:strVal val="#ppt_y"/>
                                          </p:val>
                                        </p:tav>
                                      </p:tavLst>
                                    </p:anim>
                                  </p:childTnLst>
                                </p:cTn>
                              </p:par>
                              <p:par>
                                <p:cTn id="213" presetID="2" presetClass="entr" presetSubtype="8" fill="hold" grpId="2" nodeType="withEffect">
                                  <p:stCondLst>
                                    <p:cond delay="0"/>
                                  </p:stCondLst>
                                  <p:childTnLst>
                                    <p:set>
                                      <p:cBhvr>
                                        <p:cTn id="214" dur="1" fill="hold">
                                          <p:stCondLst>
                                            <p:cond delay="0"/>
                                          </p:stCondLst>
                                        </p:cTn>
                                        <p:tgtEl>
                                          <p:spTgt spid="9"/>
                                        </p:tgtEl>
                                        <p:attrNameLst>
                                          <p:attrName>style.visibility</p:attrName>
                                        </p:attrNameLst>
                                      </p:cBhvr>
                                      <p:to>
                                        <p:strVal val="visible"/>
                                      </p:to>
                                    </p:set>
                                    <p:anim calcmode="lin" valueType="num">
                                      <p:cBhvr additive="base">
                                        <p:cTn id="215" dur="3000" fill="hold"/>
                                        <p:tgtEl>
                                          <p:spTgt spid="9"/>
                                        </p:tgtEl>
                                        <p:attrNameLst>
                                          <p:attrName>ppt_x</p:attrName>
                                        </p:attrNameLst>
                                      </p:cBhvr>
                                      <p:tavLst>
                                        <p:tav tm="0">
                                          <p:val>
                                            <p:strVal val="0-#ppt_w/2"/>
                                          </p:val>
                                        </p:tav>
                                        <p:tav tm="100000">
                                          <p:val>
                                            <p:strVal val="#ppt_x"/>
                                          </p:val>
                                        </p:tav>
                                      </p:tavLst>
                                    </p:anim>
                                    <p:anim calcmode="lin" valueType="num">
                                      <p:cBhvr additive="base">
                                        <p:cTn id="216" dur="3000" fill="hold"/>
                                        <p:tgtEl>
                                          <p:spTgt spid="9"/>
                                        </p:tgtEl>
                                        <p:attrNameLst>
                                          <p:attrName>ppt_y</p:attrName>
                                        </p:attrNameLst>
                                      </p:cBhvr>
                                      <p:tavLst>
                                        <p:tav tm="0">
                                          <p:val>
                                            <p:strVal val="#ppt_y"/>
                                          </p:val>
                                        </p:tav>
                                        <p:tav tm="100000">
                                          <p:val>
                                            <p:strVal val="#ppt_y"/>
                                          </p:val>
                                        </p:tav>
                                      </p:tavLst>
                                    </p:anim>
                                  </p:childTnLst>
                                </p:cTn>
                              </p:par>
                              <p:par>
                                <p:cTn id="217" presetID="2" presetClass="entr" presetSubtype="2" fill="hold" grpId="2" nodeType="withEffect">
                                  <p:stCondLst>
                                    <p:cond delay="0"/>
                                  </p:stCondLst>
                                  <p:childTnLst>
                                    <p:set>
                                      <p:cBhvr>
                                        <p:cTn id="218" dur="1" fill="hold">
                                          <p:stCondLst>
                                            <p:cond delay="0"/>
                                          </p:stCondLst>
                                        </p:cTn>
                                        <p:tgtEl>
                                          <p:spTgt spid="10"/>
                                        </p:tgtEl>
                                        <p:attrNameLst>
                                          <p:attrName>style.visibility</p:attrName>
                                        </p:attrNameLst>
                                      </p:cBhvr>
                                      <p:to>
                                        <p:strVal val="visible"/>
                                      </p:to>
                                    </p:set>
                                    <p:anim calcmode="lin" valueType="num">
                                      <p:cBhvr additive="base">
                                        <p:cTn id="219" dur="3000" fill="hold"/>
                                        <p:tgtEl>
                                          <p:spTgt spid="10"/>
                                        </p:tgtEl>
                                        <p:attrNameLst>
                                          <p:attrName>ppt_x</p:attrName>
                                        </p:attrNameLst>
                                      </p:cBhvr>
                                      <p:tavLst>
                                        <p:tav tm="0">
                                          <p:val>
                                            <p:strVal val="1+#ppt_w/2"/>
                                          </p:val>
                                        </p:tav>
                                        <p:tav tm="100000">
                                          <p:val>
                                            <p:strVal val="#ppt_x"/>
                                          </p:val>
                                        </p:tav>
                                      </p:tavLst>
                                    </p:anim>
                                    <p:anim calcmode="lin" valueType="num">
                                      <p:cBhvr additive="base">
                                        <p:cTn id="220" dur="3000" fill="hold"/>
                                        <p:tgtEl>
                                          <p:spTgt spid="10"/>
                                        </p:tgtEl>
                                        <p:attrNameLst>
                                          <p:attrName>ppt_y</p:attrName>
                                        </p:attrNameLst>
                                      </p:cBhvr>
                                      <p:tavLst>
                                        <p:tav tm="0">
                                          <p:val>
                                            <p:strVal val="#ppt_y"/>
                                          </p:val>
                                        </p:tav>
                                        <p:tav tm="100000">
                                          <p:val>
                                            <p:strVal val="#ppt_y"/>
                                          </p:val>
                                        </p:tav>
                                      </p:tavLst>
                                    </p:anim>
                                  </p:childTnLst>
                                </p:cTn>
                              </p:par>
                              <p:par>
                                <p:cTn id="221" presetID="2" presetClass="entr" presetSubtype="8" fill="hold" grpId="2" nodeType="withEffect">
                                  <p:stCondLst>
                                    <p:cond delay="0"/>
                                  </p:stCondLst>
                                  <p:childTnLst>
                                    <p:set>
                                      <p:cBhvr>
                                        <p:cTn id="222" dur="1" fill="hold">
                                          <p:stCondLst>
                                            <p:cond delay="0"/>
                                          </p:stCondLst>
                                        </p:cTn>
                                        <p:tgtEl>
                                          <p:spTgt spid="11"/>
                                        </p:tgtEl>
                                        <p:attrNameLst>
                                          <p:attrName>style.visibility</p:attrName>
                                        </p:attrNameLst>
                                      </p:cBhvr>
                                      <p:to>
                                        <p:strVal val="visible"/>
                                      </p:to>
                                    </p:set>
                                    <p:anim calcmode="lin" valueType="num">
                                      <p:cBhvr additive="base">
                                        <p:cTn id="223" dur="3000" fill="hold"/>
                                        <p:tgtEl>
                                          <p:spTgt spid="11"/>
                                        </p:tgtEl>
                                        <p:attrNameLst>
                                          <p:attrName>ppt_x</p:attrName>
                                        </p:attrNameLst>
                                      </p:cBhvr>
                                      <p:tavLst>
                                        <p:tav tm="0">
                                          <p:val>
                                            <p:strVal val="0-#ppt_w/2"/>
                                          </p:val>
                                        </p:tav>
                                        <p:tav tm="100000">
                                          <p:val>
                                            <p:strVal val="#ppt_x"/>
                                          </p:val>
                                        </p:tav>
                                      </p:tavLst>
                                    </p:anim>
                                    <p:anim calcmode="lin" valueType="num">
                                      <p:cBhvr additive="base">
                                        <p:cTn id="224" dur="3000" fill="hold"/>
                                        <p:tgtEl>
                                          <p:spTgt spid="11"/>
                                        </p:tgtEl>
                                        <p:attrNameLst>
                                          <p:attrName>ppt_y</p:attrName>
                                        </p:attrNameLst>
                                      </p:cBhvr>
                                      <p:tavLst>
                                        <p:tav tm="0">
                                          <p:val>
                                            <p:strVal val="#ppt_y"/>
                                          </p:val>
                                        </p:tav>
                                        <p:tav tm="100000">
                                          <p:val>
                                            <p:strVal val="#ppt_y"/>
                                          </p:val>
                                        </p:tav>
                                      </p:tavLst>
                                    </p:anim>
                                  </p:childTnLst>
                                </p:cTn>
                              </p:par>
                              <p:par>
                                <p:cTn id="225" presetID="2" presetClass="entr" presetSubtype="2" fill="hold" grpId="2"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additive="base">
                                        <p:cTn id="227" dur="3000" fill="hold"/>
                                        <p:tgtEl>
                                          <p:spTgt spid="12"/>
                                        </p:tgtEl>
                                        <p:attrNameLst>
                                          <p:attrName>ppt_x</p:attrName>
                                        </p:attrNameLst>
                                      </p:cBhvr>
                                      <p:tavLst>
                                        <p:tav tm="0">
                                          <p:val>
                                            <p:strVal val="1+#ppt_w/2"/>
                                          </p:val>
                                        </p:tav>
                                        <p:tav tm="100000">
                                          <p:val>
                                            <p:strVal val="#ppt_x"/>
                                          </p:val>
                                        </p:tav>
                                      </p:tavLst>
                                    </p:anim>
                                    <p:anim calcmode="lin" valueType="num">
                                      <p:cBhvr additive="base">
                                        <p:cTn id="228" dur="3000" fill="hold"/>
                                        <p:tgtEl>
                                          <p:spTgt spid="12"/>
                                        </p:tgtEl>
                                        <p:attrNameLst>
                                          <p:attrName>ppt_y</p:attrName>
                                        </p:attrNameLst>
                                      </p:cBhvr>
                                      <p:tavLst>
                                        <p:tav tm="0">
                                          <p:val>
                                            <p:strVal val="#ppt_y"/>
                                          </p:val>
                                        </p:tav>
                                        <p:tav tm="100000">
                                          <p:val>
                                            <p:strVal val="#ppt_y"/>
                                          </p:val>
                                        </p:tav>
                                      </p:tavLst>
                                    </p:anim>
                                  </p:childTnLst>
                                </p:cTn>
                              </p:par>
                              <p:par>
                                <p:cTn id="229" presetID="2" presetClass="entr" presetSubtype="8" fill="hold" grpId="2" nodeType="withEffect">
                                  <p:stCondLst>
                                    <p:cond delay="0"/>
                                  </p:stCondLst>
                                  <p:childTnLst>
                                    <p:set>
                                      <p:cBhvr>
                                        <p:cTn id="230" dur="1" fill="hold">
                                          <p:stCondLst>
                                            <p:cond delay="0"/>
                                          </p:stCondLst>
                                        </p:cTn>
                                        <p:tgtEl>
                                          <p:spTgt spid="13"/>
                                        </p:tgtEl>
                                        <p:attrNameLst>
                                          <p:attrName>style.visibility</p:attrName>
                                        </p:attrNameLst>
                                      </p:cBhvr>
                                      <p:to>
                                        <p:strVal val="visible"/>
                                      </p:to>
                                    </p:set>
                                    <p:anim calcmode="lin" valueType="num">
                                      <p:cBhvr additive="base">
                                        <p:cTn id="231" dur="3000" fill="hold"/>
                                        <p:tgtEl>
                                          <p:spTgt spid="13"/>
                                        </p:tgtEl>
                                        <p:attrNameLst>
                                          <p:attrName>ppt_x</p:attrName>
                                        </p:attrNameLst>
                                      </p:cBhvr>
                                      <p:tavLst>
                                        <p:tav tm="0">
                                          <p:val>
                                            <p:strVal val="0-#ppt_w/2"/>
                                          </p:val>
                                        </p:tav>
                                        <p:tav tm="100000">
                                          <p:val>
                                            <p:strVal val="#ppt_x"/>
                                          </p:val>
                                        </p:tav>
                                      </p:tavLst>
                                    </p:anim>
                                    <p:anim calcmode="lin" valueType="num">
                                      <p:cBhvr additive="base">
                                        <p:cTn id="232" dur="3000" fill="hold"/>
                                        <p:tgtEl>
                                          <p:spTgt spid="13"/>
                                        </p:tgtEl>
                                        <p:attrNameLst>
                                          <p:attrName>ppt_y</p:attrName>
                                        </p:attrNameLst>
                                      </p:cBhvr>
                                      <p:tavLst>
                                        <p:tav tm="0">
                                          <p:val>
                                            <p:strVal val="#ppt_y"/>
                                          </p:val>
                                        </p:tav>
                                        <p:tav tm="100000">
                                          <p:val>
                                            <p:strVal val="#ppt_y"/>
                                          </p:val>
                                        </p:tav>
                                      </p:tavLst>
                                    </p:anim>
                                  </p:childTnLst>
                                </p:cTn>
                              </p:par>
                              <p:par>
                                <p:cTn id="233" presetID="2" presetClass="entr" presetSubtype="2"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3000" fill="hold"/>
                                        <p:tgtEl>
                                          <p:spTgt spid="14"/>
                                        </p:tgtEl>
                                        <p:attrNameLst>
                                          <p:attrName>ppt_x</p:attrName>
                                        </p:attrNameLst>
                                      </p:cBhvr>
                                      <p:tavLst>
                                        <p:tav tm="0">
                                          <p:val>
                                            <p:strVal val="1+#ppt_w/2"/>
                                          </p:val>
                                        </p:tav>
                                        <p:tav tm="100000">
                                          <p:val>
                                            <p:strVal val="#ppt_x"/>
                                          </p:val>
                                        </p:tav>
                                      </p:tavLst>
                                    </p:anim>
                                    <p:anim calcmode="lin" valueType="num">
                                      <p:cBhvr additive="base">
                                        <p:cTn id="236" dur="3000" fill="hold"/>
                                        <p:tgtEl>
                                          <p:spTgt spid="14"/>
                                        </p:tgtEl>
                                        <p:attrNameLst>
                                          <p:attrName>ppt_y</p:attrName>
                                        </p:attrNameLst>
                                      </p:cBhvr>
                                      <p:tavLst>
                                        <p:tav tm="0">
                                          <p:val>
                                            <p:strVal val="#ppt_y"/>
                                          </p:val>
                                        </p:tav>
                                        <p:tav tm="100000">
                                          <p:val>
                                            <p:strVal val="#ppt_y"/>
                                          </p:val>
                                        </p:tav>
                                      </p:tavLst>
                                    </p:anim>
                                  </p:childTnLst>
                                </p:cTn>
                              </p:par>
                              <p:par>
                                <p:cTn id="237" presetID="2" presetClass="entr" presetSubtype="8" fill="hold" grpId="2" nodeType="withEffect">
                                  <p:stCondLst>
                                    <p:cond delay="0"/>
                                  </p:stCondLst>
                                  <p:childTnLst>
                                    <p:set>
                                      <p:cBhvr>
                                        <p:cTn id="238" dur="1" fill="hold">
                                          <p:stCondLst>
                                            <p:cond delay="0"/>
                                          </p:stCondLst>
                                        </p:cTn>
                                        <p:tgtEl>
                                          <p:spTgt spid="15"/>
                                        </p:tgtEl>
                                        <p:attrNameLst>
                                          <p:attrName>style.visibility</p:attrName>
                                        </p:attrNameLst>
                                      </p:cBhvr>
                                      <p:to>
                                        <p:strVal val="visible"/>
                                      </p:to>
                                    </p:set>
                                    <p:anim calcmode="lin" valueType="num">
                                      <p:cBhvr additive="base">
                                        <p:cTn id="239" dur="3000" fill="hold"/>
                                        <p:tgtEl>
                                          <p:spTgt spid="15"/>
                                        </p:tgtEl>
                                        <p:attrNameLst>
                                          <p:attrName>ppt_x</p:attrName>
                                        </p:attrNameLst>
                                      </p:cBhvr>
                                      <p:tavLst>
                                        <p:tav tm="0">
                                          <p:val>
                                            <p:strVal val="0-#ppt_w/2"/>
                                          </p:val>
                                        </p:tav>
                                        <p:tav tm="100000">
                                          <p:val>
                                            <p:strVal val="#ppt_x"/>
                                          </p:val>
                                        </p:tav>
                                      </p:tavLst>
                                    </p:anim>
                                    <p:anim calcmode="lin" valueType="num">
                                      <p:cBhvr additive="base">
                                        <p:cTn id="240" dur="3000" fill="hold"/>
                                        <p:tgtEl>
                                          <p:spTgt spid="15"/>
                                        </p:tgtEl>
                                        <p:attrNameLst>
                                          <p:attrName>ppt_y</p:attrName>
                                        </p:attrNameLst>
                                      </p:cBhvr>
                                      <p:tavLst>
                                        <p:tav tm="0">
                                          <p:val>
                                            <p:strVal val="#ppt_y"/>
                                          </p:val>
                                        </p:tav>
                                        <p:tav tm="100000">
                                          <p:val>
                                            <p:strVal val="#ppt_y"/>
                                          </p:val>
                                        </p:tav>
                                      </p:tavLst>
                                    </p:anim>
                                  </p:childTnLst>
                                </p:cTn>
                              </p:par>
                              <p:par>
                                <p:cTn id="241" presetID="2" presetClass="entr" presetSubtype="2" fill="hold" grpId="2" nodeType="withEffect">
                                  <p:stCondLst>
                                    <p:cond delay="0"/>
                                  </p:stCondLst>
                                  <p:childTnLst>
                                    <p:set>
                                      <p:cBhvr>
                                        <p:cTn id="242" dur="1" fill="hold">
                                          <p:stCondLst>
                                            <p:cond delay="0"/>
                                          </p:stCondLst>
                                        </p:cTn>
                                        <p:tgtEl>
                                          <p:spTgt spid="16"/>
                                        </p:tgtEl>
                                        <p:attrNameLst>
                                          <p:attrName>style.visibility</p:attrName>
                                        </p:attrNameLst>
                                      </p:cBhvr>
                                      <p:to>
                                        <p:strVal val="visible"/>
                                      </p:to>
                                    </p:set>
                                    <p:anim calcmode="lin" valueType="num">
                                      <p:cBhvr additive="base">
                                        <p:cTn id="243" dur="3000" fill="hold"/>
                                        <p:tgtEl>
                                          <p:spTgt spid="16"/>
                                        </p:tgtEl>
                                        <p:attrNameLst>
                                          <p:attrName>ppt_x</p:attrName>
                                        </p:attrNameLst>
                                      </p:cBhvr>
                                      <p:tavLst>
                                        <p:tav tm="0">
                                          <p:val>
                                            <p:strVal val="1+#ppt_w/2"/>
                                          </p:val>
                                        </p:tav>
                                        <p:tav tm="100000">
                                          <p:val>
                                            <p:strVal val="#ppt_x"/>
                                          </p:val>
                                        </p:tav>
                                      </p:tavLst>
                                    </p:anim>
                                    <p:anim calcmode="lin" valueType="num">
                                      <p:cBhvr additive="base">
                                        <p:cTn id="244" dur="3000" fill="hold"/>
                                        <p:tgtEl>
                                          <p:spTgt spid="16"/>
                                        </p:tgtEl>
                                        <p:attrNameLst>
                                          <p:attrName>ppt_y</p:attrName>
                                        </p:attrNameLst>
                                      </p:cBhvr>
                                      <p:tavLst>
                                        <p:tav tm="0">
                                          <p:val>
                                            <p:strVal val="#ppt_y"/>
                                          </p:val>
                                        </p:tav>
                                        <p:tav tm="100000">
                                          <p:val>
                                            <p:strVal val="#ppt_y"/>
                                          </p:val>
                                        </p:tav>
                                      </p:tavLst>
                                    </p:anim>
                                  </p:childTnLst>
                                </p:cTn>
                              </p:par>
                              <p:par>
                                <p:cTn id="245" presetID="2" presetClass="entr" presetSubtype="8" fill="hold" grpId="2" nodeType="withEffect">
                                  <p:stCondLst>
                                    <p:cond delay="0"/>
                                  </p:stCondLst>
                                  <p:childTnLst>
                                    <p:set>
                                      <p:cBhvr>
                                        <p:cTn id="246" dur="1" fill="hold">
                                          <p:stCondLst>
                                            <p:cond delay="0"/>
                                          </p:stCondLst>
                                        </p:cTn>
                                        <p:tgtEl>
                                          <p:spTgt spid="17"/>
                                        </p:tgtEl>
                                        <p:attrNameLst>
                                          <p:attrName>style.visibility</p:attrName>
                                        </p:attrNameLst>
                                      </p:cBhvr>
                                      <p:to>
                                        <p:strVal val="visible"/>
                                      </p:to>
                                    </p:set>
                                    <p:anim calcmode="lin" valueType="num">
                                      <p:cBhvr additive="base">
                                        <p:cTn id="247" dur="3000" fill="hold"/>
                                        <p:tgtEl>
                                          <p:spTgt spid="17"/>
                                        </p:tgtEl>
                                        <p:attrNameLst>
                                          <p:attrName>ppt_x</p:attrName>
                                        </p:attrNameLst>
                                      </p:cBhvr>
                                      <p:tavLst>
                                        <p:tav tm="0">
                                          <p:val>
                                            <p:strVal val="0-#ppt_w/2"/>
                                          </p:val>
                                        </p:tav>
                                        <p:tav tm="100000">
                                          <p:val>
                                            <p:strVal val="#ppt_x"/>
                                          </p:val>
                                        </p:tav>
                                      </p:tavLst>
                                    </p:anim>
                                    <p:anim calcmode="lin" valueType="num">
                                      <p:cBhvr additive="base">
                                        <p:cTn id="248" dur="3000" fill="hold"/>
                                        <p:tgtEl>
                                          <p:spTgt spid="17"/>
                                        </p:tgtEl>
                                        <p:attrNameLst>
                                          <p:attrName>ppt_y</p:attrName>
                                        </p:attrNameLst>
                                      </p:cBhvr>
                                      <p:tavLst>
                                        <p:tav tm="0">
                                          <p:val>
                                            <p:strVal val="#ppt_y"/>
                                          </p:val>
                                        </p:tav>
                                        <p:tav tm="100000">
                                          <p:val>
                                            <p:strVal val="#ppt_y"/>
                                          </p:val>
                                        </p:tav>
                                      </p:tavLst>
                                    </p:anim>
                                  </p:childTnLst>
                                </p:cTn>
                              </p:par>
                              <p:par>
                                <p:cTn id="249" presetID="2" presetClass="entr" presetSubtype="2" fill="hold" grpId="2" nodeType="withEffect">
                                  <p:stCondLst>
                                    <p:cond delay="0"/>
                                  </p:stCondLst>
                                  <p:childTnLst>
                                    <p:set>
                                      <p:cBhvr>
                                        <p:cTn id="250" dur="1" fill="hold">
                                          <p:stCondLst>
                                            <p:cond delay="0"/>
                                          </p:stCondLst>
                                        </p:cTn>
                                        <p:tgtEl>
                                          <p:spTgt spid="18"/>
                                        </p:tgtEl>
                                        <p:attrNameLst>
                                          <p:attrName>style.visibility</p:attrName>
                                        </p:attrNameLst>
                                      </p:cBhvr>
                                      <p:to>
                                        <p:strVal val="visible"/>
                                      </p:to>
                                    </p:set>
                                    <p:anim calcmode="lin" valueType="num">
                                      <p:cBhvr additive="base">
                                        <p:cTn id="251" dur="3000" fill="hold"/>
                                        <p:tgtEl>
                                          <p:spTgt spid="18"/>
                                        </p:tgtEl>
                                        <p:attrNameLst>
                                          <p:attrName>ppt_x</p:attrName>
                                        </p:attrNameLst>
                                      </p:cBhvr>
                                      <p:tavLst>
                                        <p:tav tm="0">
                                          <p:val>
                                            <p:strVal val="1+#ppt_w/2"/>
                                          </p:val>
                                        </p:tav>
                                        <p:tav tm="100000">
                                          <p:val>
                                            <p:strVal val="#ppt_x"/>
                                          </p:val>
                                        </p:tav>
                                      </p:tavLst>
                                    </p:anim>
                                    <p:anim calcmode="lin" valueType="num">
                                      <p:cBhvr additive="base">
                                        <p:cTn id="252" dur="3000" fill="hold"/>
                                        <p:tgtEl>
                                          <p:spTgt spid="18"/>
                                        </p:tgtEl>
                                        <p:attrNameLst>
                                          <p:attrName>ppt_y</p:attrName>
                                        </p:attrNameLst>
                                      </p:cBhvr>
                                      <p:tavLst>
                                        <p:tav tm="0">
                                          <p:val>
                                            <p:strVal val="#ppt_y"/>
                                          </p:val>
                                        </p:tav>
                                        <p:tav tm="100000">
                                          <p:val>
                                            <p:strVal val="#ppt_y"/>
                                          </p:val>
                                        </p:tav>
                                      </p:tavLst>
                                    </p:anim>
                                  </p:childTnLst>
                                </p:cTn>
                              </p:par>
                              <p:par>
                                <p:cTn id="253" presetID="2" presetClass="entr" presetSubtype="8" fill="hold" grpId="2" nodeType="withEffect">
                                  <p:stCondLst>
                                    <p:cond delay="0"/>
                                  </p:stCondLst>
                                  <p:childTnLst>
                                    <p:set>
                                      <p:cBhvr>
                                        <p:cTn id="254" dur="1" fill="hold">
                                          <p:stCondLst>
                                            <p:cond delay="0"/>
                                          </p:stCondLst>
                                        </p:cTn>
                                        <p:tgtEl>
                                          <p:spTgt spid="19"/>
                                        </p:tgtEl>
                                        <p:attrNameLst>
                                          <p:attrName>style.visibility</p:attrName>
                                        </p:attrNameLst>
                                      </p:cBhvr>
                                      <p:to>
                                        <p:strVal val="visible"/>
                                      </p:to>
                                    </p:set>
                                    <p:anim calcmode="lin" valueType="num">
                                      <p:cBhvr additive="base">
                                        <p:cTn id="255" dur="3000" fill="hold"/>
                                        <p:tgtEl>
                                          <p:spTgt spid="19"/>
                                        </p:tgtEl>
                                        <p:attrNameLst>
                                          <p:attrName>ppt_x</p:attrName>
                                        </p:attrNameLst>
                                      </p:cBhvr>
                                      <p:tavLst>
                                        <p:tav tm="0">
                                          <p:val>
                                            <p:strVal val="0-#ppt_w/2"/>
                                          </p:val>
                                        </p:tav>
                                        <p:tav tm="100000">
                                          <p:val>
                                            <p:strVal val="#ppt_x"/>
                                          </p:val>
                                        </p:tav>
                                      </p:tavLst>
                                    </p:anim>
                                    <p:anim calcmode="lin" valueType="num">
                                      <p:cBhvr additive="base">
                                        <p:cTn id="256" dur="3000" fill="hold"/>
                                        <p:tgtEl>
                                          <p:spTgt spid="19"/>
                                        </p:tgtEl>
                                        <p:attrNameLst>
                                          <p:attrName>ppt_y</p:attrName>
                                        </p:attrNameLst>
                                      </p:cBhvr>
                                      <p:tavLst>
                                        <p:tav tm="0">
                                          <p:val>
                                            <p:strVal val="#ppt_y"/>
                                          </p:val>
                                        </p:tav>
                                        <p:tav tm="100000">
                                          <p:val>
                                            <p:strVal val="#ppt_y"/>
                                          </p:val>
                                        </p:tav>
                                      </p:tavLst>
                                    </p:anim>
                                  </p:childTnLst>
                                </p:cTn>
                              </p:par>
                              <p:par>
                                <p:cTn id="257" presetID="2" presetClass="entr" presetSubtype="2" fill="hold" grpId="2" nodeType="withEffect">
                                  <p:stCondLst>
                                    <p:cond delay="0"/>
                                  </p:stCondLst>
                                  <p:childTnLst>
                                    <p:set>
                                      <p:cBhvr>
                                        <p:cTn id="258" dur="1" fill="hold">
                                          <p:stCondLst>
                                            <p:cond delay="0"/>
                                          </p:stCondLst>
                                        </p:cTn>
                                        <p:tgtEl>
                                          <p:spTgt spid="20"/>
                                        </p:tgtEl>
                                        <p:attrNameLst>
                                          <p:attrName>style.visibility</p:attrName>
                                        </p:attrNameLst>
                                      </p:cBhvr>
                                      <p:to>
                                        <p:strVal val="visible"/>
                                      </p:to>
                                    </p:set>
                                    <p:anim calcmode="lin" valueType="num">
                                      <p:cBhvr additive="base">
                                        <p:cTn id="259" dur="3000" fill="hold"/>
                                        <p:tgtEl>
                                          <p:spTgt spid="20"/>
                                        </p:tgtEl>
                                        <p:attrNameLst>
                                          <p:attrName>ppt_x</p:attrName>
                                        </p:attrNameLst>
                                      </p:cBhvr>
                                      <p:tavLst>
                                        <p:tav tm="0">
                                          <p:val>
                                            <p:strVal val="1+#ppt_w/2"/>
                                          </p:val>
                                        </p:tav>
                                        <p:tav tm="100000">
                                          <p:val>
                                            <p:strVal val="#ppt_x"/>
                                          </p:val>
                                        </p:tav>
                                      </p:tavLst>
                                    </p:anim>
                                    <p:anim calcmode="lin" valueType="num">
                                      <p:cBhvr additive="base">
                                        <p:cTn id="260" dur="3000" fill="hold"/>
                                        <p:tgtEl>
                                          <p:spTgt spid="20"/>
                                        </p:tgtEl>
                                        <p:attrNameLst>
                                          <p:attrName>ppt_y</p:attrName>
                                        </p:attrNameLst>
                                      </p:cBhvr>
                                      <p:tavLst>
                                        <p:tav tm="0">
                                          <p:val>
                                            <p:strVal val="#ppt_y"/>
                                          </p:val>
                                        </p:tav>
                                        <p:tav tm="100000">
                                          <p:val>
                                            <p:strVal val="#ppt_y"/>
                                          </p:val>
                                        </p:tav>
                                      </p:tavLst>
                                    </p:anim>
                                  </p:childTnLst>
                                </p:cTn>
                              </p:par>
                              <p:par>
                                <p:cTn id="261" presetID="2" presetClass="entr" presetSubtype="8" fill="hold" grpId="2" nodeType="withEffect">
                                  <p:stCondLst>
                                    <p:cond delay="0"/>
                                  </p:stCondLst>
                                  <p:childTnLst>
                                    <p:set>
                                      <p:cBhvr>
                                        <p:cTn id="262" dur="1" fill="hold">
                                          <p:stCondLst>
                                            <p:cond delay="0"/>
                                          </p:stCondLst>
                                        </p:cTn>
                                        <p:tgtEl>
                                          <p:spTgt spid="21"/>
                                        </p:tgtEl>
                                        <p:attrNameLst>
                                          <p:attrName>style.visibility</p:attrName>
                                        </p:attrNameLst>
                                      </p:cBhvr>
                                      <p:to>
                                        <p:strVal val="visible"/>
                                      </p:to>
                                    </p:set>
                                    <p:anim calcmode="lin" valueType="num">
                                      <p:cBhvr additive="base">
                                        <p:cTn id="263" dur="3000" fill="hold"/>
                                        <p:tgtEl>
                                          <p:spTgt spid="21"/>
                                        </p:tgtEl>
                                        <p:attrNameLst>
                                          <p:attrName>ppt_x</p:attrName>
                                        </p:attrNameLst>
                                      </p:cBhvr>
                                      <p:tavLst>
                                        <p:tav tm="0">
                                          <p:val>
                                            <p:strVal val="0-#ppt_w/2"/>
                                          </p:val>
                                        </p:tav>
                                        <p:tav tm="100000">
                                          <p:val>
                                            <p:strVal val="#ppt_x"/>
                                          </p:val>
                                        </p:tav>
                                      </p:tavLst>
                                    </p:anim>
                                    <p:anim calcmode="lin" valueType="num">
                                      <p:cBhvr additive="base">
                                        <p:cTn id="264" dur="3000" fill="hold"/>
                                        <p:tgtEl>
                                          <p:spTgt spid="21"/>
                                        </p:tgtEl>
                                        <p:attrNameLst>
                                          <p:attrName>ppt_y</p:attrName>
                                        </p:attrNameLst>
                                      </p:cBhvr>
                                      <p:tavLst>
                                        <p:tav tm="0">
                                          <p:val>
                                            <p:strVal val="#ppt_y"/>
                                          </p:val>
                                        </p:tav>
                                        <p:tav tm="100000">
                                          <p:val>
                                            <p:strVal val="#ppt_y"/>
                                          </p:val>
                                        </p:tav>
                                      </p:tavLst>
                                    </p:anim>
                                  </p:childTnLst>
                                </p:cTn>
                              </p:par>
                              <p:par>
                                <p:cTn id="265" presetID="2" presetClass="entr" presetSubtype="2" fill="hold" grpId="2" nodeType="withEffect">
                                  <p:stCondLst>
                                    <p:cond delay="0"/>
                                  </p:stCondLst>
                                  <p:childTnLst>
                                    <p:set>
                                      <p:cBhvr>
                                        <p:cTn id="266" dur="1" fill="hold">
                                          <p:stCondLst>
                                            <p:cond delay="0"/>
                                          </p:stCondLst>
                                        </p:cTn>
                                        <p:tgtEl>
                                          <p:spTgt spid="22"/>
                                        </p:tgtEl>
                                        <p:attrNameLst>
                                          <p:attrName>style.visibility</p:attrName>
                                        </p:attrNameLst>
                                      </p:cBhvr>
                                      <p:to>
                                        <p:strVal val="visible"/>
                                      </p:to>
                                    </p:set>
                                    <p:anim calcmode="lin" valueType="num">
                                      <p:cBhvr additive="base">
                                        <p:cTn id="267" dur="3000" fill="hold"/>
                                        <p:tgtEl>
                                          <p:spTgt spid="22"/>
                                        </p:tgtEl>
                                        <p:attrNameLst>
                                          <p:attrName>ppt_x</p:attrName>
                                        </p:attrNameLst>
                                      </p:cBhvr>
                                      <p:tavLst>
                                        <p:tav tm="0">
                                          <p:val>
                                            <p:strVal val="1+#ppt_w/2"/>
                                          </p:val>
                                        </p:tav>
                                        <p:tav tm="100000">
                                          <p:val>
                                            <p:strVal val="#ppt_x"/>
                                          </p:val>
                                        </p:tav>
                                      </p:tavLst>
                                    </p:anim>
                                    <p:anim calcmode="lin" valueType="num">
                                      <p:cBhvr additive="base">
                                        <p:cTn id="268" dur="3000" fill="hold"/>
                                        <p:tgtEl>
                                          <p:spTgt spid="22"/>
                                        </p:tgtEl>
                                        <p:attrNameLst>
                                          <p:attrName>ppt_y</p:attrName>
                                        </p:attrNameLst>
                                      </p:cBhvr>
                                      <p:tavLst>
                                        <p:tav tm="0">
                                          <p:val>
                                            <p:strVal val="#ppt_y"/>
                                          </p:val>
                                        </p:tav>
                                        <p:tav tm="100000">
                                          <p:val>
                                            <p:strVal val="#ppt_y"/>
                                          </p:val>
                                        </p:tav>
                                      </p:tavLst>
                                    </p:anim>
                                  </p:childTnLst>
                                </p:cTn>
                              </p:par>
                              <p:par>
                                <p:cTn id="269" presetID="2" presetClass="entr" presetSubtype="8" fill="hold" grpId="2" nodeType="withEffect">
                                  <p:stCondLst>
                                    <p:cond delay="0"/>
                                  </p:stCondLst>
                                  <p:childTnLst>
                                    <p:set>
                                      <p:cBhvr>
                                        <p:cTn id="270" dur="1" fill="hold">
                                          <p:stCondLst>
                                            <p:cond delay="0"/>
                                          </p:stCondLst>
                                        </p:cTn>
                                        <p:tgtEl>
                                          <p:spTgt spid="23"/>
                                        </p:tgtEl>
                                        <p:attrNameLst>
                                          <p:attrName>style.visibility</p:attrName>
                                        </p:attrNameLst>
                                      </p:cBhvr>
                                      <p:to>
                                        <p:strVal val="visible"/>
                                      </p:to>
                                    </p:set>
                                    <p:anim calcmode="lin" valueType="num">
                                      <p:cBhvr additive="base">
                                        <p:cTn id="271" dur="3000" fill="hold"/>
                                        <p:tgtEl>
                                          <p:spTgt spid="23"/>
                                        </p:tgtEl>
                                        <p:attrNameLst>
                                          <p:attrName>ppt_x</p:attrName>
                                        </p:attrNameLst>
                                      </p:cBhvr>
                                      <p:tavLst>
                                        <p:tav tm="0">
                                          <p:val>
                                            <p:strVal val="0-#ppt_w/2"/>
                                          </p:val>
                                        </p:tav>
                                        <p:tav tm="100000">
                                          <p:val>
                                            <p:strVal val="#ppt_x"/>
                                          </p:val>
                                        </p:tav>
                                      </p:tavLst>
                                    </p:anim>
                                    <p:anim calcmode="lin" valueType="num">
                                      <p:cBhvr additive="base">
                                        <p:cTn id="272" dur="3000" fill="hold"/>
                                        <p:tgtEl>
                                          <p:spTgt spid="23"/>
                                        </p:tgtEl>
                                        <p:attrNameLst>
                                          <p:attrName>ppt_y</p:attrName>
                                        </p:attrNameLst>
                                      </p:cBhvr>
                                      <p:tavLst>
                                        <p:tav tm="0">
                                          <p:val>
                                            <p:strVal val="#ppt_y"/>
                                          </p:val>
                                        </p:tav>
                                        <p:tav tm="100000">
                                          <p:val>
                                            <p:strVal val="#ppt_y"/>
                                          </p:val>
                                        </p:tav>
                                      </p:tavLst>
                                    </p:anim>
                                  </p:childTnLst>
                                </p:cTn>
                              </p:par>
                              <p:par>
                                <p:cTn id="273" presetID="2" presetClass="entr" presetSubtype="2" fill="hold" grpId="2" nodeType="withEffect">
                                  <p:stCondLst>
                                    <p:cond delay="0"/>
                                  </p:stCondLst>
                                  <p:childTnLst>
                                    <p:set>
                                      <p:cBhvr>
                                        <p:cTn id="274" dur="1" fill="hold">
                                          <p:stCondLst>
                                            <p:cond delay="0"/>
                                          </p:stCondLst>
                                        </p:cTn>
                                        <p:tgtEl>
                                          <p:spTgt spid="24"/>
                                        </p:tgtEl>
                                        <p:attrNameLst>
                                          <p:attrName>style.visibility</p:attrName>
                                        </p:attrNameLst>
                                      </p:cBhvr>
                                      <p:to>
                                        <p:strVal val="visible"/>
                                      </p:to>
                                    </p:set>
                                    <p:anim calcmode="lin" valueType="num">
                                      <p:cBhvr additive="base">
                                        <p:cTn id="275" dur="3000" fill="hold"/>
                                        <p:tgtEl>
                                          <p:spTgt spid="24"/>
                                        </p:tgtEl>
                                        <p:attrNameLst>
                                          <p:attrName>ppt_x</p:attrName>
                                        </p:attrNameLst>
                                      </p:cBhvr>
                                      <p:tavLst>
                                        <p:tav tm="0">
                                          <p:val>
                                            <p:strVal val="1+#ppt_w/2"/>
                                          </p:val>
                                        </p:tav>
                                        <p:tav tm="100000">
                                          <p:val>
                                            <p:strVal val="#ppt_x"/>
                                          </p:val>
                                        </p:tav>
                                      </p:tavLst>
                                    </p:anim>
                                    <p:anim calcmode="lin" valueType="num">
                                      <p:cBhvr additive="base">
                                        <p:cTn id="276" dur="3000" fill="hold"/>
                                        <p:tgtEl>
                                          <p:spTgt spid="24"/>
                                        </p:tgtEl>
                                        <p:attrNameLst>
                                          <p:attrName>ppt_y</p:attrName>
                                        </p:attrNameLst>
                                      </p:cBhvr>
                                      <p:tavLst>
                                        <p:tav tm="0">
                                          <p:val>
                                            <p:strVal val="#ppt_y"/>
                                          </p:val>
                                        </p:tav>
                                        <p:tav tm="100000">
                                          <p:val>
                                            <p:strVal val="#ppt_y"/>
                                          </p:val>
                                        </p:tav>
                                      </p:tavLst>
                                    </p:anim>
                                  </p:childTnLst>
                                </p:cTn>
                              </p:par>
                              <p:par>
                                <p:cTn id="277" presetID="2" presetClass="entr" presetSubtype="8" fill="hold" grpId="2" nodeType="withEffect">
                                  <p:stCondLst>
                                    <p:cond delay="0"/>
                                  </p:stCondLst>
                                  <p:childTnLst>
                                    <p:set>
                                      <p:cBhvr>
                                        <p:cTn id="278" dur="1" fill="hold">
                                          <p:stCondLst>
                                            <p:cond delay="0"/>
                                          </p:stCondLst>
                                        </p:cTn>
                                        <p:tgtEl>
                                          <p:spTgt spid="25"/>
                                        </p:tgtEl>
                                        <p:attrNameLst>
                                          <p:attrName>style.visibility</p:attrName>
                                        </p:attrNameLst>
                                      </p:cBhvr>
                                      <p:to>
                                        <p:strVal val="visible"/>
                                      </p:to>
                                    </p:set>
                                    <p:anim calcmode="lin" valueType="num">
                                      <p:cBhvr additive="base">
                                        <p:cTn id="279" dur="3000" fill="hold"/>
                                        <p:tgtEl>
                                          <p:spTgt spid="25"/>
                                        </p:tgtEl>
                                        <p:attrNameLst>
                                          <p:attrName>ppt_x</p:attrName>
                                        </p:attrNameLst>
                                      </p:cBhvr>
                                      <p:tavLst>
                                        <p:tav tm="0">
                                          <p:val>
                                            <p:strVal val="0-#ppt_w/2"/>
                                          </p:val>
                                        </p:tav>
                                        <p:tav tm="100000">
                                          <p:val>
                                            <p:strVal val="#ppt_x"/>
                                          </p:val>
                                        </p:tav>
                                      </p:tavLst>
                                    </p:anim>
                                    <p:anim calcmode="lin" valueType="num">
                                      <p:cBhvr additive="base">
                                        <p:cTn id="280" dur="3000" fill="hold"/>
                                        <p:tgtEl>
                                          <p:spTgt spid="25"/>
                                        </p:tgtEl>
                                        <p:attrNameLst>
                                          <p:attrName>ppt_y</p:attrName>
                                        </p:attrNameLst>
                                      </p:cBhvr>
                                      <p:tavLst>
                                        <p:tav tm="0">
                                          <p:val>
                                            <p:strVal val="#ppt_y"/>
                                          </p:val>
                                        </p:tav>
                                        <p:tav tm="100000">
                                          <p:val>
                                            <p:strVal val="#ppt_y"/>
                                          </p:val>
                                        </p:tav>
                                      </p:tavLst>
                                    </p:anim>
                                  </p:childTnLst>
                                </p:cTn>
                              </p:par>
                            </p:childTnLst>
                          </p:cTn>
                        </p:par>
                        <p:par>
                          <p:cTn id="281" fill="hold">
                            <p:stCondLst>
                              <p:cond delay="3000"/>
                            </p:stCondLst>
                            <p:childTnLst>
                              <p:par>
                                <p:cTn id="282" presetID="13" presetClass="exit" presetSubtype="16" fill="hold" grpId="3" nodeType="afterEffect">
                                  <p:stCondLst>
                                    <p:cond delay="0"/>
                                  </p:stCondLst>
                                  <p:childTnLst>
                                    <p:animEffect transition="out" filter="plus(in)">
                                      <p:cBhvr>
                                        <p:cTn id="283" dur="3000"/>
                                        <p:tgtEl>
                                          <p:spTgt spid="5"/>
                                        </p:tgtEl>
                                      </p:cBhvr>
                                    </p:animEffect>
                                    <p:set>
                                      <p:cBhvr>
                                        <p:cTn id="284" dur="1" fill="hold">
                                          <p:stCondLst>
                                            <p:cond delay="2999"/>
                                          </p:stCondLst>
                                        </p:cTn>
                                        <p:tgtEl>
                                          <p:spTgt spid="5"/>
                                        </p:tgtEl>
                                        <p:attrNameLst>
                                          <p:attrName>style.visibility</p:attrName>
                                        </p:attrNameLst>
                                      </p:cBhvr>
                                      <p:to>
                                        <p:strVal val="hidden"/>
                                      </p:to>
                                    </p:set>
                                  </p:childTnLst>
                                </p:cTn>
                              </p:par>
                              <p:par>
                                <p:cTn id="285" presetID="13" presetClass="exit" presetSubtype="16" fill="hold" grpId="3" nodeType="withEffect">
                                  <p:stCondLst>
                                    <p:cond delay="0"/>
                                  </p:stCondLst>
                                  <p:childTnLst>
                                    <p:animEffect transition="out" filter="plus(in)">
                                      <p:cBhvr>
                                        <p:cTn id="286" dur="3000"/>
                                        <p:tgtEl>
                                          <p:spTgt spid="6"/>
                                        </p:tgtEl>
                                      </p:cBhvr>
                                    </p:animEffect>
                                    <p:set>
                                      <p:cBhvr>
                                        <p:cTn id="287" dur="1" fill="hold">
                                          <p:stCondLst>
                                            <p:cond delay="2999"/>
                                          </p:stCondLst>
                                        </p:cTn>
                                        <p:tgtEl>
                                          <p:spTgt spid="6"/>
                                        </p:tgtEl>
                                        <p:attrNameLst>
                                          <p:attrName>style.visibility</p:attrName>
                                        </p:attrNameLst>
                                      </p:cBhvr>
                                      <p:to>
                                        <p:strVal val="hidden"/>
                                      </p:to>
                                    </p:set>
                                  </p:childTnLst>
                                </p:cTn>
                              </p:par>
                              <p:par>
                                <p:cTn id="288" presetID="13" presetClass="exit" presetSubtype="16" fill="hold" grpId="3" nodeType="withEffect">
                                  <p:stCondLst>
                                    <p:cond delay="0"/>
                                  </p:stCondLst>
                                  <p:childTnLst>
                                    <p:animEffect transition="out" filter="plus(in)">
                                      <p:cBhvr>
                                        <p:cTn id="289" dur="3000"/>
                                        <p:tgtEl>
                                          <p:spTgt spid="7"/>
                                        </p:tgtEl>
                                      </p:cBhvr>
                                    </p:animEffect>
                                    <p:set>
                                      <p:cBhvr>
                                        <p:cTn id="290" dur="1" fill="hold">
                                          <p:stCondLst>
                                            <p:cond delay="2999"/>
                                          </p:stCondLst>
                                        </p:cTn>
                                        <p:tgtEl>
                                          <p:spTgt spid="7"/>
                                        </p:tgtEl>
                                        <p:attrNameLst>
                                          <p:attrName>style.visibility</p:attrName>
                                        </p:attrNameLst>
                                      </p:cBhvr>
                                      <p:to>
                                        <p:strVal val="hidden"/>
                                      </p:to>
                                    </p:set>
                                  </p:childTnLst>
                                </p:cTn>
                              </p:par>
                              <p:par>
                                <p:cTn id="291" presetID="13" presetClass="exit" presetSubtype="16" fill="hold" grpId="3" nodeType="withEffect">
                                  <p:stCondLst>
                                    <p:cond delay="0"/>
                                  </p:stCondLst>
                                  <p:childTnLst>
                                    <p:animEffect transition="out" filter="plus(in)">
                                      <p:cBhvr>
                                        <p:cTn id="292" dur="3000"/>
                                        <p:tgtEl>
                                          <p:spTgt spid="8"/>
                                        </p:tgtEl>
                                      </p:cBhvr>
                                    </p:animEffect>
                                    <p:set>
                                      <p:cBhvr>
                                        <p:cTn id="293" dur="1" fill="hold">
                                          <p:stCondLst>
                                            <p:cond delay="2999"/>
                                          </p:stCondLst>
                                        </p:cTn>
                                        <p:tgtEl>
                                          <p:spTgt spid="8"/>
                                        </p:tgtEl>
                                        <p:attrNameLst>
                                          <p:attrName>style.visibility</p:attrName>
                                        </p:attrNameLst>
                                      </p:cBhvr>
                                      <p:to>
                                        <p:strVal val="hidden"/>
                                      </p:to>
                                    </p:set>
                                  </p:childTnLst>
                                </p:cTn>
                              </p:par>
                              <p:par>
                                <p:cTn id="294" presetID="13" presetClass="exit" presetSubtype="16" fill="hold" grpId="3" nodeType="withEffect">
                                  <p:stCondLst>
                                    <p:cond delay="0"/>
                                  </p:stCondLst>
                                  <p:childTnLst>
                                    <p:animEffect transition="out" filter="plus(in)">
                                      <p:cBhvr>
                                        <p:cTn id="295" dur="3000"/>
                                        <p:tgtEl>
                                          <p:spTgt spid="9"/>
                                        </p:tgtEl>
                                      </p:cBhvr>
                                    </p:animEffect>
                                    <p:set>
                                      <p:cBhvr>
                                        <p:cTn id="296" dur="1" fill="hold">
                                          <p:stCondLst>
                                            <p:cond delay="2999"/>
                                          </p:stCondLst>
                                        </p:cTn>
                                        <p:tgtEl>
                                          <p:spTgt spid="9"/>
                                        </p:tgtEl>
                                        <p:attrNameLst>
                                          <p:attrName>style.visibility</p:attrName>
                                        </p:attrNameLst>
                                      </p:cBhvr>
                                      <p:to>
                                        <p:strVal val="hidden"/>
                                      </p:to>
                                    </p:set>
                                  </p:childTnLst>
                                </p:cTn>
                              </p:par>
                              <p:par>
                                <p:cTn id="297" presetID="13" presetClass="exit" presetSubtype="16" fill="hold" grpId="3" nodeType="withEffect">
                                  <p:stCondLst>
                                    <p:cond delay="0"/>
                                  </p:stCondLst>
                                  <p:childTnLst>
                                    <p:animEffect transition="out" filter="plus(in)">
                                      <p:cBhvr>
                                        <p:cTn id="298" dur="3000"/>
                                        <p:tgtEl>
                                          <p:spTgt spid="10"/>
                                        </p:tgtEl>
                                      </p:cBhvr>
                                    </p:animEffect>
                                    <p:set>
                                      <p:cBhvr>
                                        <p:cTn id="299" dur="1" fill="hold">
                                          <p:stCondLst>
                                            <p:cond delay="2999"/>
                                          </p:stCondLst>
                                        </p:cTn>
                                        <p:tgtEl>
                                          <p:spTgt spid="10"/>
                                        </p:tgtEl>
                                        <p:attrNameLst>
                                          <p:attrName>style.visibility</p:attrName>
                                        </p:attrNameLst>
                                      </p:cBhvr>
                                      <p:to>
                                        <p:strVal val="hidden"/>
                                      </p:to>
                                    </p:set>
                                  </p:childTnLst>
                                </p:cTn>
                              </p:par>
                              <p:par>
                                <p:cTn id="300" presetID="13" presetClass="exit" presetSubtype="16" fill="hold" grpId="3" nodeType="withEffect">
                                  <p:stCondLst>
                                    <p:cond delay="0"/>
                                  </p:stCondLst>
                                  <p:childTnLst>
                                    <p:animEffect transition="out" filter="plus(in)">
                                      <p:cBhvr>
                                        <p:cTn id="301" dur="3000"/>
                                        <p:tgtEl>
                                          <p:spTgt spid="11"/>
                                        </p:tgtEl>
                                      </p:cBhvr>
                                    </p:animEffect>
                                    <p:set>
                                      <p:cBhvr>
                                        <p:cTn id="302" dur="1" fill="hold">
                                          <p:stCondLst>
                                            <p:cond delay="2999"/>
                                          </p:stCondLst>
                                        </p:cTn>
                                        <p:tgtEl>
                                          <p:spTgt spid="11"/>
                                        </p:tgtEl>
                                        <p:attrNameLst>
                                          <p:attrName>style.visibility</p:attrName>
                                        </p:attrNameLst>
                                      </p:cBhvr>
                                      <p:to>
                                        <p:strVal val="hidden"/>
                                      </p:to>
                                    </p:set>
                                  </p:childTnLst>
                                </p:cTn>
                              </p:par>
                              <p:par>
                                <p:cTn id="303" presetID="13" presetClass="exit" presetSubtype="16" fill="hold" grpId="3" nodeType="withEffect">
                                  <p:stCondLst>
                                    <p:cond delay="0"/>
                                  </p:stCondLst>
                                  <p:childTnLst>
                                    <p:animEffect transition="out" filter="plus(in)">
                                      <p:cBhvr>
                                        <p:cTn id="304" dur="3000"/>
                                        <p:tgtEl>
                                          <p:spTgt spid="12"/>
                                        </p:tgtEl>
                                      </p:cBhvr>
                                    </p:animEffect>
                                    <p:set>
                                      <p:cBhvr>
                                        <p:cTn id="305" dur="1" fill="hold">
                                          <p:stCondLst>
                                            <p:cond delay="2999"/>
                                          </p:stCondLst>
                                        </p:cTn>
                                        <p:tgtEl>
                                          <p:spTgt spid="12"/>
                                        </p:tgtEl>
                                        <p:attrNameLst>
                                          <p:attrName>style.visibility</p:attrName>
                                        </p:attrNameLst>
                                      </p:cBhvr>
                                      <p:to>
                                        <p:strVal val="hidden"/>
                                      </p:to>
                                    </p:set>
                                  </p:childTnLst>
                                </p:cTn>
                              </p:par>
                              <p:par>
                                <p:cTn id="306" presetID="13" presetClass="exit" presetSubtype="16" fill="hold" grpId="3" nodeType="withEffect">
                                  <p:stCondLst>
                                    <p:cond delay="0"/>
                                  </p:stCondLst>
                                  <p:childTnLst>
                                    <p:animEffect transition="out" filter="plus(in)">
                                      <p:cBhvr>
                                        <p:cTn id="307" dur="3000"/>
                                        <p:tgtEl>
                                          <p:spTgt spid="13"/>
                                        </p:tgtEl>
                                      </p:cBhvr>
                                    </p:animEffect>
                                    <p:set>
                                      <p:cBhvr>
                                        <p:cTn id="308" dur="1" fill="hold">
                                          <p:stCondLst>
                                            <p:cond delay="2999"/>
                                          </p:stCondLst>
                                        </p:cTn>
                                        <p:tgtEl>
                                          <p:spTgt spid="13"/>
                                        </p:tgtEl>
                                        <p:attrNameLst>
                                          <p:attrName>style.visibility</p:attrName>
                                        </p:attrNameLst>
                                      </p:cBhvr>
                                      <p:to>
                                        <p:strVal val="hidden"/>
                                      </p:to>
                                    </p:set>
                                  </p:childTnLst>
                                </p:cTn>
                              </p:par>
                              <p:par>
                                <p:cTn id="309" presetID="13" presetClass="exit" presetSubtype="16" fill="hold" grpId="3" nodeType="withEffect">
                                  <p:stCondLst>
                                    <p:cond delay="0"/>
                                  </p:stCondLst>
                                  <p:childTnLst>
                                    <p:animEffect transition="out" filter="plus(in)">
                                      <p:cBhvr>
                                        <p:cTn id="310" dur="3000"/>
                                        <p:tgtEl>
                                          <p:spTgt spid="14"/>
                                        </p:tgtEl>
                                      </p:cBhvr>
                                    </p:animEffect>
                                    <p:set>
                                      <p:cBhvr>
                                        <p:cTn id="311" dur="1" fill="hold">
                                          <p:stCondLst>
                                            <p:cond delay="2999"/>
                                          </p:stCondLst>
                                        </p:cTn>
                                        <p:tgtEl>
                                          <p:spTgt spid="14"/>
                                        </p:tgtEl>
                                        <p:attrNameLst>
                                          <p:attrName>style.visibility</p:attrName>
                                        </p:attrNameLst>
                                      </p:cBhvr>
                                      <p:to>
                                        <p:strVal val="hidden"/>
                                      </p:to>
                                    </p:set>
                                  </p:childTnLst>
                                </p:cTn>
                              </p:par>
                              <p:par>
                                <p:cTn id="312" presetID="13" presetClass="exit" presetSubtype="16" fill="hold" grpId="3" nodeType="withEffect">
                                  <p:stCondLst>
                                    <p:cond delay="0"/>
                                  </p:stCondLst>
                                  <p:childTnLst>
                                    <p:animEffect transition="out" filter="plus(in)">
                                      <p:cBhvr>
                                        <p:cTn id="313" dur="3000"/>
                                        <p:tgtEl>
                                          <p:spTgt spid="15"/>
                                        </p:tgtEl>
                                      </p:cBhvr>
                                    </p:animEffect>
                                    <p:set>
                                      <p:cBhvr>
                                        <p:cTn id="314" dur="1" fill="hold">
                                          <p:stCondLst>
                                            <p:cond delay="2999"/>
                                          </p:stCondLst>
                                        </p:cTn>
                                        <p:tgtEl>
                                          <p:spTgt spid="15"/>
                                        </p:tgtEl>
                                        <p:attrNameLst>
                                          <p:attrName>style.visibility</p:attrName>
                                        </p:attrNameLst>
                                      </p:cBhvr>
                                      <p:to>
                                        <p:strVal val="hidden"/>
                                      </p:to>
                                    </p:set>
                                  </p:childTnLst>
                                </p:cTn>
                              </p:par>
                              <p:par>
                                <p:cTn id="315" presetID="13" presetClass="exit" presetSubtype="16" fill="hold" grpId="3" nodeType="withEffect">
                                  <p:stCondLst>
                                    <p:cond delay="0"/>
                                  </p:stCondLst>
                                  <p:childTnLst>
                                    <p:animEffect transition="out" filter="plus(in)">
                                      <p:cBhvr>
                                        <p:cTn id="316" dur="3000"/>
                                        <p:tgtEl>
                                          <p:spTgt spid="16"/>
                                        </p:tgtEl>
                                      </p:cBhvr>
                                    </p:animEffect>
                                    <p:set>
                                      <p:cBhvr>
                                        <p:cTn id="317" dur="1" fill="hold">
                                          <p:stCondLst>
                                            <p:cond delay="2999"/>
                                          </p:stCondLst>
                                        </p:cTn>
                                        <p:tgtEl>
                                          <p:spTgt spid="16"/>
                                        </p:tgtEl>
                                        <p:attrNameLst>
                                          <p:attrName>style.visibility</p:attrName>
                                        </p:attrNameLst>
                                      </p:cBhvr>
                                      <p:to>
                                        <p:strVal val="hidden"/>
                                      </p:to>
                                    </p:set>
                                  </p:childTnLst>
                                </p:cTn>
                              </p:par>
                              <p:par>
                                <p:cTn id="318" presetID="13" presetClass="exit" presetSubtype="16" fill="hold" grpId="3" nodeType="withEffect">
                                  <p:stCondLst>
                                    <p:cond delay="0"/>
                                  </p:stCondLst>
                                  <p:childTnLst>
                                    <p:animEffect transition="out" filter="plus(in)">
                                      <p:cBhvr>
                                        <p:cTn id="319" dur="3000"/>
                                        <p:tgtEl>
                                          <p:spTgt spid="17"/>
                                        </p:tgtEl>
                                      </p:cBhvr>
                                    </p:animEffect>
                                    <p:set>
                                      <p:cBhvr>
                                        <p:cTn id="320" dur="1" fill="hold">
                                          <p:stCondLst>
                                            <p:cond delay="2999"/>
                                          </p:stCondLst>
                                        </p:cTn>
                                        <p:tgtEl>
                                          <p:spTgt spid="17"/>
                                        </p:tgtEl>
                                        <p:attrNameLst>
                                          <p:attrName>style.visibility</p:attrName>
                                        </p:attrNameLst>
                                      </p:cBhvr>
                                      <p:to>
                                        <p:strVal val="hidden"/>
                                      </p:to>
                                    </p:set>
                                  </p:childTnLst>
                                </p:cTn>
                              </p:par>
                              <p:par>
                                <p:cTn id="321" presetID="13" presetClass="exit" presetSubtype="16" fill="hold" grpId="3" nodeType="withEffect">
                                  <p:stCondLst>
                                    <p:cond delay="0"/>
                                  </p:stCondLst>
                                  <p:childTnLst>
                                    <p:animEffect transition="out" filter="plus(in)">
                                      <p:cBhvr>
                                        <p:cTn id="322" dur="3000"/>
                                        <p:tgtEl>
                                          <p:spTgt spid="18"/>
                                        </p:tgtEl>
                                      </p:cBhvr>
                                    </p:animEffect>
                                    <p:set>
                                      <p:cBhvr>
                                        <p:cTn id="323" dur="1" fill="hold">
                                          <p:stCondLst>
                                            <p:cond delay="2999"/>
                                          </p:stCondLst>
                                        </p:cTn>
                                        <p:tgtEl>
                                          <p:spTgt spid="18"/>
                                        </p:tgtEl>
                                        <p:attrNameLst>
                                          <p:attrName>style.visibility</p:attrName>
                                        </p:attrNameLst>
                                      </p:cBhvr>
                                      <p:to>
                                        <p:strVal val="hidden"/>
                                      </p:to>
                                    </p:set>
                                  </p:childTnLst>
                                </p:cTn>
                              </p:par>
                              <p:par>
                                <p:cTn id="324" presetID="13" presetClass="exit" presetSubtype="16" fill="hold" grpId="3" nodeType="withEffect">
                                  <p:stCondLst>
                                    <p:cond delay="0"/>
                                  </p:stCondLst>
                                  <p:childTnLst>
                                    <p:animEffect transition="out" filter="plus(in)">
                                      <p:cBhvr>
                                        <p:cTn id="325" dur="3000"/>
                                        <p:tgtEl>
                                          <p:spTgt spid="19"/>
                                        </p:tgtEl>
                                      </p:cBhvr>
                                    </p:animEffect>
                                    <p:set>
                                      <p:cBhvr>
                                        <p:cTn id="326" dur="1" fill="hold">
                                          <p:stCondLst>
                                            <p:cond delay="2999"/>
                                          </p:stCondLst>
                                        </p:cTn>
                                        <p:tgtEl>
                                          <p:spTgt spid="19"/>
                                        </p:tgtEl>
                                        <p:attrNameLst>
                                          <p:attrName>style.visibility</p:attrName>
                                        </p:attrNameLst>
                                      </p:cBhvr>
                                      <p:to>
                                        <p:strVal val="hidden"/>
                                      </p:to>
                                    </p:set>
                                  </p:childTnLst>
                                </p:cTn>
                              </p:par>
                              <p:par>
                                <p:cTn id="327" presetID="13" presetClass="exit" presetSubtype="16" fill="hold" grpId="3" nodeType="withEffect">
                                  <p:stCondLst>
                                    <p:cond delay="0"/>
                                  </p:stCondLst>
                                  <p:childTnLst>
                                    <p:animEffect transition="out" filter="plus(in)">
                                      <p:cBhvr>
                                        <p:cTn id="328" dur="3000"/>
                                        <p:tgtEl>
                                          <p:spTgt spid="20"/>
                                        </p:tgtEl>
                                      </p:cBhvr>
                                    </p:animEffect>
                                    <p:set>
                                      <p:cBhvr>
                                        <p:cTn id="329" dur="1" fill="hold">
                                          <p:stCondLst>
                                            <p:cond delay="2999"/>
                                          </p:stCondLst>
                                        </p:cTn>
                                        <p:tgtEl>
                                          <p:spTgt spid="20"/>
                                        </p:tgtEl>
                                        <p:attrNameLst>
                                          <p:attrName>style.visibility</p:attrName>
                                        </p:attrNameLst>
                                      </p:cBhvr>
                                      <p:to>
                                        <p:strVal val="hidden"/>
                                      </p:to>
                                    </p:set>
                                  </p:childTnLst>
                                </p:cTn>
                              </p:par>
                              <p:par>
                                <p:cTn id="330" presetID="13" presetClass="exit" presetSubtype="16" fill="hold" grpId="3" nodeType="withEffect">
                                  <p:stCondLst>
                                    <p:cond delay="0"/>
                                  </p:stCondLst>
                                  <p:childTnLst>
                                    <p:animEffect transition="out" filter="plus(in)">
                                      <p:cBhvr>
                                        <p:cTn id="331" dur="3000"/>
                                        <p:tgtEl>
                                          <p:spTgt spid="21"/>
                                        </p:tgtEl>
                                      </p:cBhvr>
                                    </p:animEffect>
                                    <p:set>
                                      <p:cBhvr>
                                        <p:cTn id="332" dur="1" fill="hold">
                                          <p:stCondLst>
                                            <p:cond delay="2999"/>
                                          </p:stCondLst>
                                        </p:cTn>
                                        <p:tgtEl>
                                          <p:spTgt spid="21"/>
                                        </p:tgtEl>
                                        <p:attrNameLst>
                                          <p:attrName>style.visibility</p:attrName>
                                        </p:attrNameLst>
                                      </p:cBhvr>
                                      <p:to>
                                        <p:strVal val="hidden"/>
                                      </p:to>
                                    </p:set>
                                  </p:childTnLst>
                                </p:cTn>
                              </p:par>
                              <p:par>
                                <p:cTn id="333" presetID="13" presetClass="exit" presetSubtype="16" fill="hold" grpId="3" nodeType="withEffect">
                                  <p:stCondLst>
                                    <p:cond delay="0"/>
                                  </p:stCondLst>
                                  <p:childTnLst>
                                    <p:animEffect transition="out" filter="plus(in)">
                                      <p:cBhvr>
                                        <p:cTn id="334" dur="3000"/>
                                        <p:tgtEl>
                                          <p:spTgt spid="22"/>
                                        </p:tgtEl>
                                      </p:cBhvr>
                                    </p:animEffect>
                                    <p:set>
                                      <p:cBhvr>
                                        <p:cTn id="335" dur="1" fill="hold">
                                          <p:stCondLst>
                                            <p:cond delay="2999"/>
                                          </p:stCondLst>
                                        </p:cTn>
                                        <p:tgtEl>
                                          <p:spTgt spid="22"/>
                                        </p:tgtEl>
                                        <p:attrNameLst>
                                          <p:attrName>style.visibility</p:attrName>
                                        </p:attrNameLst>
                                      </p:cBhvr>
                                      <p:to>
                                        <p:strVal val="hidden"/>
                                      </p:to>
                                    </p:set>
                                  </p:childTnLst>
                                </p:cTn>
                              </p:par>
                              <p:par>
                                <p:cTn id="336" presetID="13" presetClass="exit" presetSubtype="16" fill="hold" grpId="3" nodeType="withEffect">
                                  <p:stCondLst>
                                    <p:cond delay="0"/>
                                  </p:stCondLst>
                                  <p:childTnLst>
                                    <p:animEffect transition="out" filter="plus(in)">
                                      <p:cBhvr>
                                        <p:cTn id="337" dur="3000"/>
                                        <p:tgtEl>
                                          <p:spTgt spid="23"/>
                                        </p:tgtEl>
                                      </p:cBhvr>
                                    </p:animEffect>
                                    <p:set>
                                      <p:cBhvr>
                                        <p:cTn id="338" dur="1" fill="hold">
                                          <p:stCondLst>
                                            <p:cond delay="2999"/>
                                          </p:stCondLst>
                                        </p:cTn>
                                        <p:tgtEl>
                                          <p:spTgt spid="23"/>
                                        </p:tgtEl>
                                        <p:attrNameLst>
                                          <p:attrName>style.visibility</p:attrName>
                                        </p:attrNameLst>
                                      </p:cBhvr>
                                      <p:to>
                                        <p:strVal val="hidden"/>
                                      </p:to>
                                    </p:set>
                                  </p:childTnLst>
                                </p:cTn>
                              </p:par>
                              <p:par>
                                <p:cTn id="339" presetID="13" presetClass="exit" presetSubtype="16" fill="hold" grpId="3" nodeType="withEffect">
                                  <p:stCondLst>
                                    <p:cond delay="0"/>
                                  </p:stCondLst>
                                  <p:childTnLst>
                                    <p:animEffect transition="out" filter="plus(in)">
                                      <p:cBhvr>
                                        <p:cTn id="340" dur="3000"/>
                                        <p:tgtEl>
                                          <p:spTgt spid="24"/>
                                        </p:tgtEl>
                                      </p:cBhvr>
                                    </p:animEffect>
                                    <p:set>
                                      <p:cBhvr>
                                        <p:cTn id="341" dur="1" fill="hold">
                                          <p:stCondLst>
                                            <p:cond delay="2999"/>
                                          </p:stCondLst>
                                        </p:cTn>
                                        <p:tgtEl>
                                          <p:spTgt spid="24"/>
                                        </p:tgtEl>
                                        <p:attrNameLst>
                                          <p:attrName>style.visibility</p:attrName>
                                        </p:attrNameLst>
                                      </p:cBhvr>
                                      <p:to>
                                        <p:strVal val="hidden"/>
                                      </p:to>
                                    </p:set>
                                  </p:childTnLst>
                                </p:cTn>
                              </p:par>
                              <p:par>
                                <p:cTn id="342" presetID="13" presetClass="exit" presetSubtype="16" fill="hold" grpId="3" nodeType="withEffect">
                                  <p:stCondLst>
                                    <p:cond delay="0"/>
                                  </p:stCondLst>
                                  <p:childTnLst>
                                    <p:animEffect transition="out" filter="plus(in)">
                                      <p:cBhvr>
                                        <p:cTn id="343" dur="3000"/>
                                        <p:tgtEl>
                                          <p:spTgt spid="25"/>
                                        </p:tgtEl>
                                      </p:cBhvr>
                                    </p:animEffect>
                                    <p:set>
                                      <p:cBhvr>
                                        <p:cTn id="344" dur="1" fill="hold">
                                          <p:stCondLst>
                                            <p:cond delay="2999"/>
                                          </p:stCondLst>
                                        </p:cTn>
                                        <p:tgtEl>
                                          <p:spTgt spid="25"/>
                                        </p:tgtEl>
                                        <p:attrNameLst>
                                          <p:attrName>style.visibility</p:attrName>
                                        </p:attrNameLst>
                                      </p:cBhvr>
                                      <p:to>
                                        <p:strVal val="hidden"/>
                                      </p:to>
                                    </p:set>
                                  </p:childTnLst>
                                </p:cTn>
                              </p:par>
                              <p:par>
                                <p:cTn id="345" presetID="8" presetClass="emph" presetSubtype="0" fill="hold" grpId="4" nodeType="withEffect">
                                  <p:stCondLst>
                                    <p:cond delay="0"/>
                                  </p:stCondLst>
                                  <p:childTnLst>
                                    <p:animRot by="21600000">
                                      <p:cBhvr>
                                        <p:cTn id="346" dur="3000" fill="hold"/>
                                        <p:tgtEl>
                                          <p:spTgt spid="5"/>
                                        </p:tgtEl>
                                        <p:attrNameLst>
                                          <p:attrName>r</p:attrName>
                                        </p:attrNameLst>
                                      </p:cBhvr>
                                    </p:animRot>
                                  </p:childTnLst>
                                </p:cTn>
                              </p:par>
                              <p:par>
                                <p:cTn id="347" presetID="8" presetClass="emph" presetSubtype="0" fill="hold" grpId="4" nodeType="withEffect">
                                  <p:stCondLst>
                                    <p:cond delay="0"/>
                                  </p:stCondLst>
                                  <p:childTnLst>
                                    <p:animRot by="21600000">
                                      <p:cBhvr>
                                        <p:cTn id="348" dur="3000" fill="hold"/>
                                        <p:tgtEl>
                                          <p:spTgt spid="6"/>
                                        </p:tgtEl>
                                        <p:attrNameLst>
                                          <p:attrName>r</p:attrName>
                                        </p:attrNameLst>
                                      </p:cBhvr>
                                    </p:animRot>
                                  </p:childTnLst>
                                </p:cTn>
                              </p:par>
                              <p:par>
                                <p:cTn id="349" presetID="8" presetClass="emph" presetSubtype="0" fill="hold" grpId="4"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4" nodeType="withEffect">
                                  <p:stCondLst>
                                    <p:cond delay="0"/>
                                  </p:stCondLst>
                                  <p:childTnLst>
                                    <p:animRot by="21600000">
                                      <p:cBhvr>
                                        <p:cTn id="352" dur="3000" fill="hold"/>
                                        <p:tgtEl>
                                          <p:spTgt spid="8"/>
                                        </p:tgtEl>
                                        <p:attrNameLst>
                                          <p:attrName>r</p:attrName>
                                        </p:attrNameLst>
                                      </p:cBhvr>
                                    </p:animRot>
                                  </p:childTnLst>
                                </p:cTn>
                              </p:par>
                              <p:par>
                                <p:cTn id="353" presetID="8" presetClass="emph" presetSubtype="0" fill="hold" grpId="4" nodeType="withEffect">
                                  <p:stCondLst>
                                    <p:cond delay="0"/>
                                  </p:stCondLst>
                                  <p:childTnLst>
                                    <p:animRot by="21600000">
                                      <p:cBhvr>
                                        <p:cTn id="354" dur="3000" fill="hold"/>
                                        <p:tgtEl>
                                          <p:spTgt spid="9"/>
                                        </p:tgtEl>
                                        <p:attrNameLst>
                                          <p:attrName>r</p:attrName>
                                        </p:attrNameLst>
                                      </p:cBhvr>
                                    </p:animRot>
                                  </p:childTnLst>
                                </p:cTn>
                              </p:par>
                              <p:par>
                                <p:cTn id="355" presetID="8" presetClass="emph" presetSubtype="0" fill="hold" grpId="4" nodeType="withEffect">
                                  <p:stCondLst>
                                    <p:cond delay="0"/>
                                  </p:stCondLst>
                                  <p:childTnLst>
                                    <p:animRot by="21600000">
                                      <p:cBhvr>
                                        <p:cTn id="356" dur="3000" fill="hold"/>
                                        <p:tgtEl>
                                          <p:spTgt spid="10"/>
                                        </p:tgtEl>
                                        <p:attrNameLst>
                                          <p:attrName>r</p:attrName>
                                        </p:attrNameLst>
                                      </p:cBhvr>
                                    </p:animRot>
                                  </p:childTnLst>
                                </p:cTn>
                              </p:par>
                              <p:par>
                                <p:cTn id="357" presetID="8" presetClass="emph" presetSubtype="0" fill="hold" grpId="4" nodeType="withEffect">
                                  <p:stCondLst>
                                    <p:cond delay="0"/>
                                  </p:stCondLst>
                                  <p:childTnLst>
                                    <p:animRot by="21600000">
                                      <p:cBhvr>
                                        <p:cTn id="358" dur="3000" fill="hold"/>
                                        <p:tgtEl>
                                          <p:spTgt spid="11"/>
                                        </p:tgtEl>
                                        <p:attrNameLst>
                                          <p:attrName>r</p:attrName>
                                        </p:attrNameLst>
                                      </p:cBhvr>
                                    </p:animRot>
                                  </p:childTnLst>
                                </p:cTn>
                              </p:par>
                              <p:par>
                                <p:cTn id="359" presetID="8" presetClass="emph" presetSubtype="0" fill="hold" grpId="4" nodeType="withEffect">
                                  <p:stCondLst>
                                    <p:cond delay="0"/>
                                  </p:stCondLst>
                                  <p:childTnLst>
                                    <p:animRot by="21600000">
                                      <p:cBhvr>
                                        <p:cTn id="360" dur="3000" fill="hold"/>
                                        <p:tgtEl>
                                          <p:spTgt spid="12"/>
                                        </p:tgtEl>
                                        <p:attrNameLst>
                                          <p:attrName>r</p:attrName>
                                        </p:attrNameLst>
                                      </p:cBhvr>
                                    </p:animRot>
                                  </p:childTnLst>
                                </p:cTn>
                              </p:par>
                              <p:par>
                                <p:cTn id="361" presetID="8" presetClass="emph" presetSubtype="0" fill="hold" grpId="4" nodeType="withEffect">
                                  <p:stCondLst>
                                    <p:cond delay="0"/>
                                  </p:stCondLst>
                                  <p:childTnLst>
                                    <p:animRot by="21600000">
                                      <p:cBhvr>
                                        <p:cTn id="362" dur="3000" fill="hold"/>
                                        <p:tgtEl>
                                          <p:spTgt spid="13"/>
                                        </p:tgtEl>
                                        <p:attrNameLst>
                                          <p:attrName>r</p:attrName>
                                        </p:attrNameLst>
                                      </p:cBhvr>
                                    </p:animRot>
                                  </p:childTnLst>
                                </p:cTn>
                              </p:par>
                              <p:par>
                                <p:cTn id="363" presetID="8" presetClass="emph" presetSubtype="0" fill="hold" grpId="4" nodeType="withEffect">
                                  <p:stCondLst>
                                    <p:cond delay="0"/>
                                  </p:stCondLst>
                                  <p:childTnLst>
                                    <p:animRot by="21600000">
                                      <p:cBhvr>
                                        <p:cTn id="364" dur="3000" fill="hold"/>
                                        <p:tgtEl>
                                          <p:spTgt spid="14"/>
                                        </p:tgtEl>
                                        <p:attrNameLst>
                                          <p:attrName>r</p:attrName>
                                        </p:attrNameLst>
                                      </p:cBhvr>
                                    </p:animRot>
                                  </p:childTnLst>
                                </p:cTn>
                              </p:par>
                              <p:par>
                                <p:cTn id="365" presetID="8" presetClass="emph" presetSubtype="0" fill="hold" grpId="4" nodeType="withEffect">
                                  <p:stCondLst>
                                    <p:cond delay="0"/>
                                  </p:stCondLst>
                                  <p:childTnLst>
                                    <p:animRot by="21600000">
                                      <p:cBhvr>
                                        <p:cTn id="366" dur="3000" fill="hold"/>
                                        <p:tgtEl>
                                          <p:spTgt spid="15"/>
                                        </p:tgtEl>
                                        <p:attrNameLst>
                                          <p:attrName>r</p:attrName>
                                        </p:attrNameLst>
                                      </p:cBhvr>
                                    </p:animRot>
                                  </p:childTnLst>
                                </p:cTn>
                              </p:par>
                              <p:par>
                                <p:cTn id="367" presetID="8" presetClass="emph" presetSubtype="0" fill="hold" grpId="4" nodeType="withEffect">
                                  <p:stCondLst>
                                    <p:cond delay="0"/>
                                  </p:stCondLst>
                                  <p:childTnLst>
                                    <p:animRot by="21600000">
                                      <p:cBhvr>
                                        <p:cTn id="368" dur="3000" fill="hold"/>
                                        <p:tgtEl>
                                          <p:spTgt spid="16"/>
                                        </p:tgtEl>
                                        <p:attrNameLst>
                                          <p:attrName>r</p:attrName>
                                        </p:attrNameLst>
                                      </p:cBhvr>
                                    </p:animRot>
                                  </p:childTnLst>
                                </p:cTn>
                              </p:par>
                              <p:par>
                                <p:cTn id="369" presetID="8" presetClass="emph" presetSubtype="0" fill="hold" grpId="4" nodeType="withEffect">
                                  <p:stCondLst>
                                    <p:cond delay="0"/>
                                  </p:stCondLst>
                                  <p:childTnLst>
                                    <p:animRot by="21600000">
                                      <p:cBhvr>
                                        <p:cTn id="370" dur="3000" fill="hold"/>
                                        <p:tgtEl>
                                          <p:spTgt spid="17"/>
                                        </p:tgtEl>
                                        <p:attrNameLst>
                                          <p:attrName>r</p:attrName>
                                        </p:attrNameLst>
                                      </p:cBhvr>
                                    </p:animRot>
                                  </p:childTnLst>
                                </p:cTn>
                              </p:par>
                              <p:par>
                                <p:cTn id="371" presetID="8" presetClass="emph" presetSubtype="0" fill="hold" grpId="4" nodeType="withEffect">
                                  <p:stCondLst>
                                    <p:cond delay="0"/>
                                  </p:stCondLst>
                                  <p:childTnLst>
                                    <p:animRot by="21600000">
                                      <p:cBhvr>
                                        <p:cTn id="372" dur="3000" fill="hold"/>
                                        <p:tgtEl>
                                          <p:spTgt spid="18"/>
                                        </p:tgtEl>
                                        <p:attrNameLst>
                                          <p:attrName>r</p:attrName>
                                        </p:attrNameLst>
                                      </p:cBhvr>
                                    </p:animRot>
                                  </p:childTnLst>
                                </p:cTn>
                              </p:par>
                              <p:par>
                                <p:cTn id="373" presetID="8" presetClass="emph" presetSubtype="0" fill="hold" grpId="4" nodeType="withEffect">
                                  <p:stCondLst>
                                    <p:cond delay="0"/>
                                  </p:stCondLst>
                                  <p:childTnLst>
                                    <p:animRot by="21600000">
                                      <p:cBhvr>
                                        <p:cTn id="374" dur="3000" fill="hold"/>
                                        <p:tgtEl>
                                          <p:spTgt spid="19"/>
                                        </p:tgtEl>
                                        <p:attrNameLst>
                                          <p:attrName>r</p:attrName>
                                        </p:attrNameLst>
                                      </p:cBhvr>
                                    </p:animRot>
                                  </p:childTnLst>
                                </p:cTn>
                              </p:par>
                              <p:par>
                                <p:cTn id="375" presetID="8" presetClass="emph" presetSubtype="0" fill="hold" grpId="4" nodeType="withEffect">
                                  <p:stCondLst>
                                    <p:cond delay="0"/>
                                  </p:stCondLst>
                                  <p:childTnLst>
                                    <p:animRot by="21600000">
                                      <p:cBhvr>
                                        <p:cTn id="376" dur="3000" fill="hold"/>
                                        <p:tgtEl>
                                          <p:spTgt spid="20"/>
                                        </p:tgtEl>
                                        <p:attrNameLst>
                                          <p:attrName>r</p:attrName>
                                        </p:attrNameLst>
                                      </p:cBhvr>
                                    </p:animRot>
                                  </p:childTnLst>
                                </p:cTn>
                              </p:par>
                              <p:par>
                                <p:cTn id="377" presetID="8" presetClass="emph" presetSubtype="0" fill="hold" grpId="4" nodeType="withEffect">
                                  <p:stCondLst>
                                    <p:cond delay="0"/>
                                  </p:stCondLst>
                                  <p:childTnLst>
                                    <p:animRot by="21600000">
                                      <p:cBhvr>
                                        <p:cTn id="378" dur="3000" fill="hold"/>
                                        <p:tgtEl>
                                          <p:spTgt spid="21"/>
                                        </p:tgtEl>
                                        <p:attrNameLst>
                                          <p:attrName>r</p:attrName>
                                        </p:attrNameLst>
                                      </p:cBhvr>
                                    </p:animRot>
                                  </p:childTnLst>
                                </p:cTn>
                              </p:par>
                              <p:par>
                                <p:cTn id="379" presetID="8" presetClass="emph" presetSubtype="0" fill="hold" grpId="4" nodeType="withEffect">
                                  <p:stCondLst>
                                    <p:cond delay="0"/>
                                  </p:stCondLst>
                                  <p:childTnLst>
                                    <p:animRot by="21600000">
                                      <p:cBhvr>
                                        <p:cTn id="380" dur="3000" fill="hold"/>
                                        <p:tgtEl>
                                          <p:spTgt spid="22"/>
                                        </p:tgtEl>
                                        <p:attrNameLst>
                                          <p:attrName>r</p:attrName>
                                        </p:attrNameLst>
                                      </p:cBhvr>
                                    </p:animRot>
                                  </p:childTnLst>
                                </p:cTn>
                              </p:par>
                              <p:par>
                                <p:cTn id="381" presetID="8" presetClass="emph" presetSubtype="0" fill="hold" grpId="4" nodeType="withEffect">
                                  <p:stCondLst>
                                    <p:cond delay="0"/>
                                  </p:stCondLst>
                                  <p:childTnLst>
                                    <p:animRot by="21600000">
                                      <p:cBhvr>
                                        <p:cTn id="382" dur="3000" fill="hold"/>
                                        <p:tgtEl>
                                          <p:spTgt spid="23"/>
                                        </p:tgtEl>
                                        <p:attrNameLst>
                                          <p:attrName>r</p:attrName>
                                        </p:attrNameLst>
                                      </p:cBhvr>
                                    </p:animRot>
                                  </p:childTnLst>
                                </p:cTn>
                              </p:par>
                              <p:par>
                                <p:cTn id="383" presetID="8" presetClass="emph" presetSubtype="0" fill="hold" grpId="4" nodeType="withEffect">
                                  <p:stCondLst>
                                    <p:cond delay="0"/>
                                  </p:stCondLst>
                                  <p:childTnLst>
                                    <p:animRot by="21600000">
                                      <p:cBhvr>
                                        <p:cTn id="384" dur="3000" fill="hold"/>
                                        <p:tgtEl>
                                          <p:spTgt spid="24"/>
                                        </p:tgtEl>
                                        <p:attrNameLst>
                                          <p:attrName>r</p:attrName>
                                        </p:attrNameLst>
                                      </p:cBhvr>
                                    </p:animRot>
                                  </p:childTnLst>
                                </p:cTn>
                              </p:par>
                              <p:par>
                                <p:cTn id="385" presetID="8" presetClass="emph" presetSubtype="0" fill="hold" grpId="4" nodeType="withEffect">
                                  <p:stCondLst>
                                    <p:cond delay="0"/>
                                  </p:stCondLst>
                                  <p:childTnLst>
                                    <p:animRot by="21600000">
                                      <p:cBhvr>
                                        <p:cTn id="386" dur="3000" fill="hold"/>
                                        <p:tgtEl>
                                          <p:spTgt spid="25"/>
                                        </p:tgtEl>
                                        <p:attrNameLst>
                                          <p:attrName>r</p:attrName>
                                        </p:attrNameLst>
                                      </p:cBhvr>
                                    </p:animRot>
                                  </p:childTnLst>
                                </p:cTn>
                              </p:par>
                              <p:par>
                                <p:cTn id="387" presetID="2" presetClass="exit" presetSubtype="8" fill="hold" grpId="5" nodeType="withEffect">
                                  <p:stCondLst>
                                    <p:cond delay="0"/>
                                  </p:stCondLst>
                                  <p:childTnLst>
                                    <p:anim calcmode="lin" valueType="num">
                                      <p:cBhvr additive="base">
                                        <p:cTn id="388" dur="3000"/>
                                        <p:tgtEl>
                                          <p:spTgt spid="5"/>
                                        </p:tgtEl>
                                        <p:attrNameLst>
                                          <p:attrName>ppt_x</p:attrName>
                                        </p:attrNameLst>
                                      </p:cBhvr>
                                      <p:tavLst>
                                        <p:tav tm="0">
                                          <p:val>
                                            <p:strVal val="ppt_x"/>
                                          </p:val>
                                        </p:tav>
                                        <p:tav tm="100000">
                                          <p:val>
                                            <p:strVal val="0-ppt_w/2"/>
                                          </p:val>
                                        </p:tav>
                                      </p:tavLst>
                                    </p:anim>
                                    <p:anim calcmode="lin" valueType="num">
                                      <p:cBhvr additive="base">
                                        <p:cTn id="389" dur="3000"/>
                                        <p:tgtEl>
                                          <p:spTgt spid="5"/>
                                        </p:tgtEl>
                                        <p:attrNameLst>
                                          <p:attrName>ppt_y</p:attrName>
                                        </p:attrNameLst>
                                      </p:cBhvr>
                                      <p:tavLst>
                                        <p:tav tm="0">
                                          <p:val>
                                            <p:strVal val="ppt_y"/>
                                          </p:val>
                                        </p:tav>
                                        <p:tav tm="100000">
                                          <p:val>
                                            <p:strVal val="ppt_y"/>
                                          </p:val>
                                        </p:tav>
                                      </p:tavLst>
                                    </p:anim>
                                    <p:set>
                                      <p:cBhvr>
                                        <p:cTn id="390" dur="1" fill="hold">
                                          <p:stCondLst>
                                            <p:cond delay="2999"/>
                                          </p:stCondLst>
                                        </p:cTn>
                                        <p:tgtEl>
                                          <p:spTgt spid="5"/>
                                        </p:tgtEl>
                                        <p:attrNameLst>
                                          <p:attrName>style.visibility</p:attrName>
                                        </p:attrNameLst>
                                      </p:cBhvr>
                                      <p:to>
                                        <p:strVal val="hidden"/>
                                      </p:to>
                                    </p:set>
                                  </p:childTnLst>
                                </p:cTn>
                              </p:par>
                              <p:par>
                                <p:cTn id="391" presetID="2" presetClass="exit" presetSubtype="8" fill="hold" grpId="5" nodeType="withEffect">
                                  <p:stCondLst>
                                    <p:cond delay="0"/>
                                  </p:stCondLst>
                                  <p:childTnLst>
                                    <p:anim calcmode="lin" valueType="num">
                                      <p:cBhvr additive="base">
                                        <p:cTn id="392" dur="3000"/>
                                        <p:tgtEl>
                                          <p:spTgt spid="6"/>
                                        </p:tgtEl>
                                        <p:attrNameLst>
                                          <p:attrName>ppt_x</p:attrName>
                                        </p:attrNameLst>
                                      </p:cBhvr>
                                      <p:tavLst>
                                        <p:tav tm="0">
                                          <p:val>
                                            <p:strVal val="ppt_x"/>
                                          </p:val>
                                        </p:tav>
                                        <p:tav tm="100000">
                                          <p:val>
                                            <p:strVal val="0-ppt_w/2"/>
                                          </p:val>
                                        </p:tav>
                                      </p:tavLst>
                                    </p:anim>
                                    <p:anim calcmode="lin" valueType="num">
                                      <p:cBhvr additive="base">
                                        <p:cTn id="393" dur="3000"/>
                                        <p:tgtEl>
                                          <p:spTgt spid="6"/>
                                        </p:tgtEl>
                                        <p:attrNameLst>
                                          <p:attrName>ppt_y</p:attrName>
                                        </p:attrNameLst>
                                      </p:cBhvr>
                                      <p:tavLst>
                                        <p:tav tm="0">
                                          <p:val>
                                            <p:strVal val="ppt_y"/>
                                          </p:val>
                                        </p:tav>
                                        <p:tav tm="100000">
                                          <p:val>
                                            <p:strVal val="ppt_y"/>
                                          </p:val>
                                        </p:tav>
                                      </p:tavLst>
                                    </p:anim>
                                    <p:set>
                                      <p:cBhvr>
                                        <p:cTn id="394" dur="1" fill="hold">
                                          <p:stCondLst>
                                            <p:cond delay="2999"/>
                                          </p:stCondLst>
                                        </p:cTn>
                                        <p:tgtEl>
                                          <p:spTgt spid="6"/>
                                        </p:tgtEl>
                                        <p:attrNameLst>
                                          <p:attrName>style.visibility</p:attrName>
                                        </p:attrNameLst>
                                      </p:cBhvr>
                                      <p:to>
                                        <p:strVal val="hidden"/>
                                      </p:to>
                                    </p:set>
                                  </p:childTnLst>
                                </p:cTn>
                              </p:par>
                              <p:par>
                                <p:cTn id="395" presetID="2" presetClass="exit" presetSubtype="8" fill="hold" grpId="5" nodeType="withEffect">
                                  <p:stCondLst>
                                    <p:cond delay="0"/>
                                  </p:stCondLst>
                                  <p:childTnLst>
                                    <p:anim calcmode="lin" valueType="num">
                                      <p:cBhvr additive="base">
                                        <p:cTn id="396" dur="3000"/>
                                        <p:tgtEl>
                                          <p:spTgt spid="7"/>
                                        </p:tgtEl>
                                        <p:attrNameLst>
                                          <p:attrName>ppt_x</p:attrName>
                                        </p:attrNameLst>
                                      </p:cBhvr>
                                      <p:tavLst>
                                        <p:tav tm="0">
                                          <p:val>
                                            <p:strVal val="ppt_x"/>
                                          </p:val>
                                        </p:tav>
                                        <p:tav tm="100000">
                                          <p:val>
                                            <p:strVal val="0-ppt_w/2"/>
                                          </p:val>
                                        </p:tav>
                                      </p:tavLst>
                                    </p:anim>
                                    <p:anim calcmode="lin" valueType="num">
                                      <p:cBhvr additive="base">
                                        <p:cTn id="397" dur="3000"/>
                                        <p:tgtEl>
                                          <p:spTgt spid="7"/>
                                        </p:tgtEl>
                                        <p:attrNameLst>
                                          <p:attrName>ppt_y</p:attrName>
                                        </p:attrNameLst>
                                      </p:cBhvr>
                                      <p:tavLst>
                                        <p:tav tm="0">
                                          <p:val>
                                            <p:strVal val="ppt_y"/>
                                          </p:val>
                                        </p:tav>
                                        <p:tav tm="100000">
                                          <p:val>
                                            <p:strVal val="ppt_y"/>
                                          </p:val>
                                        </p:tav>
                                      </p:tavLst>
                                    </p:anim>
                                    <p:set>
                                      <p:cBhvr>
                                        <p:cTn id="398" dur="1" fill="hold">
                                          <p:stCondLst>
                                            <p:cond delay="2999"/>
                                          </p:stCondLst>
                                        </p:cTn>
                                        <p:tgtEl>
                                          <p:spTgt spid="7"/>
                                        </p:tgtEl>
                                        <p:attrNameLst>
                                          <p:attrName>style.visibility</p:attrName>
                                        </p:attrNameLst>
                                      </p:cBhvr>
                                      <p:to>
                                        <p:strVal val="hidden"/>
                                      </p:to>
                                    </p:set>
                                  </p:childTnLst>
                                </p:cTn>
                              </p:par>
                              <p:par>
                                <p:cTn id="399" presetID="2" presetClass="exit" presetSubtype="8" fill="hold" grpId="5" nodeType="withEffect">
                                  <p:stCondLst>
                                    <p:cond delay="0"/>
                                  </p:stCondLst>
                                  <p:childTnLst>
                                    <p:anim calcmode="lin" valueType="num">
                                      <p:cBhvr additive="base">
                                        <p:cTn id="400" dur="3000"/>
                                        <p:tgtEl>
                                          <p:spTgt spid="8"/>
                                        </p:tgtEl>
                                        <p:attrNameLst>
                                          <p:attrName>ppt_x</p:attrName>
                                        </p:attrNameLst>
                                      </p:cBhvr>
                                      <p:tavLst>
                                        <p:tav tm="0">
                                          <p:val>
                                            <p:strVal val="ppt_x"/>
                                          </p:val>
                                        </p:tav>
                                        <p:tav tm="100000">
                                          <p:val>
                                            <p:strVal val="0-ppt_w/2"/>
                                          </p:val>
                                        </p:tav>
                                      </p:tavLst>
                                    </p:anim>
                                    <p:anim calcmode="lin" valueType="num">
                                      <p:cBhvr additive="base">
                                        <p:cTn id="401" dur="3000"/>
                                        <p:tgtEl>
                                          <p:spTgt spid="8"/>
                                        </p:tgtEl>
                                        <p:attrNameLst>
                                          <p:attrName>ppt_y</p:attrName>
                                        </p:attrNameLst>
                                      </p:cBhvr>
                                      <p:tavLst>
                                        <p:tav tm="0">
                                          <p:val>
                                            <p:strVal val="ppt_y"/>
                                          </p:val>
                                        </p:tav>
                                        <p:tav tm="100000">
                                          <p:val>
                                            <p:strVal val="ppt_y"/>
                                          </p:val>
                                        </p:tav>
                                      </p:tavLst>
                                    </p:anim>
                                    <p:set>
                                      <p:cBhvr>
                                        <p:cTn id="402" dur="1" fill="hold">
                                          <p:stCondLst>
                                            <p:cond delay="2999"/>
                                          </p:stCondLst>
                                        </p:cTn>
                                        <p:tgtEl>
                                          <p:spTgt spid="8"/>
                                        </p:tgtEl>
                                        <p:attrNameLst>
                                          <p:attrName>style.visibility</p:attrName>
                                        </p:attrNameLst>
                                      </p:cBhvr>
                                      <p:to>
                                        <p:strVal val="hidden"/>
                                      </p:to>
                                    </p:set>
                                  </p:childTnLst>
                                </p:cTn>
                              </p:par>
                              <p:par>
                                <p:cTn id="403" presetID="2" presetClass="exit" presetSubtype="8" fill="hold" grpId="5" nodeType="withEffect">
                                  <p:stCondLst>
                                    <p:cond delay="0"/>
                                  </p:stCondLst>
                                  <p:childTnLst>
                                    <p:anim calcmode="lin" valueType="num">
                                      <p:cBhvr additive="base">
                                        <p:cTn id="404" dur="3000"/>
                                        <p:tgtEl>
                                          <p:spTgt spid="9"/>
                                        </p:tgtEl>
                                        <p:attrNameLst>
                                          <p:attrName>ppt_x</p:attrName>
                                        </p:attrNameLst>
                                      </p:cBhvr>
                                      <p:tavLst>
                                        <p:tav tm="0">
                                          <p:val>
                                            <p:strVal val="ppt_x"/>
                                          </p:val>
                                        </p:tav>
                                        <p:tav tm="100000">
                                          <p:val>
                                            <p:strVal val="0-ppt_w/2"/>
                                          </p:val>
                                        </p:tav>
                                      </p:tavLst>
                                    </p:anim>
                                    <p:anim calcmode="lin" valueType="num">
                                      <p:cBhvr additive="base">
                                        <p:cTn id="405" dur="3000"/>
                                        <p:tgtEl>
                                          <p:spTgt spid="9"/>
                                        </p:tgtEl>
                                        <p:attrNameLst>
                                          <p:attrName>ppt_y</p:attrName>
                                        </p:attrNameLst>
                                      </p:cBhvr>
                                      <p:tavLst>
                                        <p:tav tm="0">
                                          <p:val>
                                            <p:strVal val="ppt_y"/>
                                          </p:val>
                                        </p:tav>
                                        <p:tav tm="100000">
                                          <p:val>
                                            <p:strVal val="ppt_y"/>
                                          </p:val>
                                        </p:tav>
                                      </p:tavLst>
                                    </p:anim>
                                    <p:set>
                                      <p:cBhvr>
                                        <p:cTn id="406" dur="1" fill="hold">
                                          <p:stCondLst>
                                            <p:cond delay="2999"/>
                                          </p:stCondLst>
                                        </p:cTn>
                                        <p:tgtEl>
                                          <p:spTgt spid="9"/>
                                        </p:tgtEl>
                                        <p:attrNameLst>
                                          <p:attrName>style.visibility</p:attrName>
                                        </p:attrNameLst>
                                      </p:cBhvr>
                                      <p:to>
                                        <p:strVal val="hidden"/>
                                      </p:to>
                                    </p:set>
                                  </p:childTnLst>
                                </p:cTn>
                              </p:par>
                              <p:par>
                                <p:cTn id="407" presetID="2" presetClass="exit" presetSubtype="8" fill="hold" grpId="5" nodeType="withEffect">
                                  <p:stCondLst>
                                    <p:cond delay="0"/>
                                  </p:stCondLst>
                                  <p:childTnLst>
                                    <p:anim calcmode="lin" valueType="num">
                                      <p:cBhvr additive="base">
                                        <p:cTn id="408" dur="3000"/>
                                        <p:tgtEl>
                                          <p:spTgt spid="10"/>
                                        </p:tgtEl>
                                        <p:attrNameLst>
                                          <p:attrName>ppt_x</p:attrName>
                                        </p:attrNameLst>
                                      </p:cBhvr>
                                      <p:tavLst>
                                        <p:tav tm="0">
                                          <p:val>
                                            <p:strVal val="ppt_x"/>
                                          </p:val>
                                        </p:tav>
                                        <p:tav tm="100000">
                                          <p:val>
                                            <p:strVal val="0-ppt_w/2"/>
                                          </p:val>
                                        </p:tav>
                                      </p:tavLst>
                                    </p:anim>
                                    <p:anim calcmode="lin" valueType="num">
                                      <p:cBhvr additive="base">
                                        <p:cTn id="409" dur="3000"/>
                                        <p:tgtEl>
                                          <p:spTgt spid="10"/>
                                        </p:tgtEl>
                                        <p:attrNameLst>
                                          <p:attrName>ppt_y</p:attrName>
                                        </p:attrNameLst>
                                      </p:cBhvr>
                                      <p:tavLst>
                                        <p:tav tm="0">
                                          <p:val>
                                            <p:strVal val="ppt_y"/>
                                          </p:val>
                                        </p:tav>
                                        <p:tav tm="100000">
                                          <p:val>
                                            <p:strVal val="ppt_y"/>
                                          </p:val>
                                        </p:tav>
                                      </p:tavLst>
                                    </p:anim>
                                    <p:set>
                                      <p:cBhvr>
                                        <p:cTn id="410" dur="1" fill="hold">
                                          <p:stCondLst>
                                            <p:cond delay="2999"/>
                                          </p:stCondLst>
                                        </p:cTn>
                                        <p:tgtEl>
                                          <p:spTgt spid="10"/>
                                        </p:tgtEl>
                                        <p:attrNameLst>
                                          <p:attrName>style.visibility</p:attrName>
                                        </p:attrNameLst>
                                      </p:cBhvr>
                                      <p:to>
                                        <p:strVal val="hidden"/>
                                      </p:to>
                                    </p:set>
                                  </p:childTnLst>
                                </p:cTn>
                              </p:par>
                              <p:par>
                                <p:cTn id="411" presetID="2" presetClass="exit" presetSubtype="8" fill="hold" grpId="5" nodeType="withEffect">
                                  <p:stCondLst>
                                    <p:cond delay="0"/>
                                  </p:stCondLst>
                                  <p:childTnLst>
                                    <p:anim calcmode="lin" valueType="num">
                                      <p:cBhvr additive="base">
                                        <p:cTn id="412" dur="3000"/>
                                        <p:tgtEl>
                                          <p:spTgt spid="11"/>
                                        </p:tgtEl>
                                        <p:attrNameLst>
                                          <p:attrName>ppt_x</p:attrName>
                                        </p:attrNameLst>
                                      </p:cBhvr>
                                      <p:tavLst>
                                        <p:tav tm="0">
                                          <p:val>
                                            <p:strVal val="ppt_x"/>
                                          </p:val>
                                        </p:tav>
                                        <p:tav tm="100000">
                                          <p:val>
                                            <p:strVal val="0-ppt_w/2"/>
                                          </p:val>
                                        </p:tav>
                                      </p:tavLst>
                                    </p:anim>
                                    <p:anim calcmode="lin" valueType="num">
                                      <p:cBhvr additive="base">
                                        <p:cTn id="413" dur="3000"/>
                                        <p:tgtEl>
                                          <p:spTgt spid="11"/>
                                        </p:tgtEl>
                                        <p:attrNameLst>
                                          <p:attrName>ppt_y</p:attrName>
                                        </p:attrNameLst>
                                      </p:cBhvr>
                                      <p:tavLst>
                                        <p:tav tm="0">
                                          <p:val>
                                            <p:strVal val="ppt_y"/>
                                          </p:val>
                                        </p:tav>
                                        <p:tav tm="100000">
                                          <p:val>
                                            <p:strVal val="ppt_y"/>
                                          </p:val>
                                        </p:tav>
                                      </p:tavLst>
                                    </p:anim>
                                    <p:set>
                                      <p:cBhvr>
                                        <p:cTn id="414" dur="1" fill="hold">
                                          <p:stCondLst>
                                            <p:cond delay="2999"/>
                                          </p:stCondLst>
                                        </p:cTn>
                                        <p:tgtEl>
                                          <p:spTgt spid="11"/>
                                        </p:tgtEl>
                                        <p:attrNameLst>
                                          <p:attrName>style.visibility</p:attrName>
                                        </p:attrNameLst>
                                      </p:cBhvr>
                                      <p:to>
                                        <p:strVal val="hidden"/>
                                      </p:to>
                                    </p:set>
                                  </p:childTnLst>
                                </p:cTn>
                              </p:par>
                              <p:par>
                                <p:cTn id="415" presetID="2" presetClass="exit" presetSubtype="8" fill="hold" grpId="5" nodeType="withEffect">
                                  <p:stCondLst>
                                    <p:cond delay="0"/>
                                  </p:stCondLst>
                                  <p:childTnLst>
                                    <p:anim calcmode="lin" valueType="num">
                                      <p:cBhvr additive="base">
                                        <p:cTn id="416" dur="3000"/>
                                        <p:tgtEl>
                                          <p:spTgt spid="12"/>
                                        </p:tgtEl>
                                        <p:attrNameLst>
                                          <p:attrName>ppt_x</p:attrName>
                                        </p:attrNameLst>
                                      </p:cBhvr>
                                      <p:tavLst>
                                        <p:tav tm="0">
                                          <p:val>
                                            <p:strVal val="ppt_x"/>
                                          </p:val>
                                        </p:tav>
                                        <p:tav tm="100000">
                                          <p:val>
                                            <p:strVal val="0-ppt_w/2"/>
                                          </p:val>
                                        </p:tav>
                                      </p:tavLst>
                                    </p:anim>
                                    <p:anim calcmode="lin" valueType="num">
                                      <p:cBhvr additive="base">
                                        <p:cTn id="417" dur="3000"/>
                                        <p:tgtEl>
                                          <p:spTgt spid="12"/>
                                        </p:tgtEl>
                                        <p:attrNameLst>
                                          <p:attrName>ppt_y</p:attrName>
                                        </p:attrNameLst>
                                      </p:cBhvr>
                                      <p:tavLst>
                                        <p:tav tm="0">
                                          <p:val>
                                            <p:strVal val="ppt_y"/>
                                          </p:val>
                                        </p:tav>
                                        <p:tav tm="100000">
                                          <p:val>
                                            <p:strVal val="ppt_y"/>
                                          </p:val>
                                        </p:tav>
                                      </p:tavLst>
                                    </p:anim>
                                    <p:set>
                                      <p:cBhvr>
                                        <p:cTn id="418" dur="1" fill="hold">
                                          <p:stCondLst>
                                            <p:cond delay="2999"/>
                                          </p:stCondLst>
                                        </p:cTn>
                                        <p:tgtEl>
                                          <p:spTgt spid="12"/>
                                        </p:tgtEl>
                                        <p:attrNameLst>
                                          <p:attrName>style.visibility</p:attrName>
                                        </p:attrNameLst>
                                      </p:cBhvr>
                                      <p:to>
                                        <p:strVal val="hidden"/>
                                      </p:to>
                                    </p:set>
                                  </p:childTnLst>
                                </p:cTn>
                              </p:par>
                              <p:par>
                                <p:cTn id="419" presetID="2" presetClass="exit" presetSubtype="8" fill="hold" grpId="5" nodeType="withEffect">
                                  <p:stCondLst>
                                    <p:cond delay="0"/>
                                  </p:stCondLst>
                                  <p:childTnLst>
                                    <p:anim calcmode="lin" valueType="num">
                                      <p:cBhvr additive="base">
                                        <p:cTn id="420" dur="3000"/>
                                        <p:tgtEl>
                                          <p:spTgt spid="13"/>
                                        </p:tgtEl>
                                        <p:attrNameLst>
                                          <p:attrName>ppt_x</p:attrName>
                                        </p:attrNameLst>
                                      </p:cBhvr>
                                      <p:tavLst>
                                        <p:tav tm="0">
                                          <p:val>
                                            <p:strVal val="ppt_x"/>
                                          </p:val>
                                        </p:tav>
                                        <p:tav tm="100000">
                                          <p:val>
                                            <p:strVal val="0-ppt_w/2"/>
                                          </p:val>
                                        </p:tav>
                                      </p:tavLst>
                                    </p:anim>
                                    <p:anim calcmode="lin" valueType="num">
                                      <p:cBhvr additive="base">
                                        <p:cTn id="421" dur="3000"/>
                                        <p:tgtEl>
                                          <p:spTgt spid="13"/>
                                        </p:tgtEl>
                                        <p:attrNameLst>
                                          <p:attrName>ppt_y</p:attrName>
                                        </p:attrNameLst>
                                      </p:cBhvr>
                                      <p:tavLst>
                                        <p:tav tm="0">
                                          <p:val>
                                            <p:strVal val="ppt_y"/>
                                          </p:val>
                                        </p:tav>
                                        <p:tav tm="100000">
                                          <p:val>
                                            <p:strVal val="ppt_y"/>
                                          </p:val>
                                        </p:tav>
                                      </p:tavLst>
                                    </p:anim>
                                    <p:set>
                                      <p:cBhvr>
                                        <p:cTn id="422" dur="1" fill="hold">
                                          <p:stCondLst>
                                            <p:cond delay="2999"/>
                                          </p:stCondLst>
                                        </p:cTn>
                                        <p:tgtEl>
                                          <p:spTgt spid="13"/>
                                        </p:tgtEl>
                                        <p:attrNameLst>
                                          <p:attrName>style.visibility</p:attrName>
                                        </p:attrNameLst>
                                      </p:cBhvr>
                                      <p:to>
                                        <p:strVal val="hidden"/>
                                      </p:to>
                                    </p:set>
                                  </p:childTnLst>
                                </p:cTn>
                              </p:par>
                              <p:par>
                                <p:cTn id="423" presetID="2" presetClass="exit" presetSubtype="8" fill="hold" grpId="5" nodeType="withEffect">
                                  <p:stCondLst>
                                    <p:cond delay="0"/>
                                  </p:stCondLst>
                                  <p:childTnLst>
                                    <p:anim calcmode="lin" valueType="num">
                                      <p:cBhvr additive="base">
                                        <p:cTn id="424" dur="3000"/>
                                        <p:tgtEl>
                                          <p:spTgt spid="14"/>
                                        </p:tgtEl>
                                        <p:attrNameLst>
                                          <p:attrName>ppt_x</p:attrName>
                                        </p:attrNameLst>
                                      </p:cBhvr>
                                      <p:tavLst>
                                        <p:tav tm="0">
                                          <p:val>
                                            <p:strVal val="ppt_x"/>
                                          </p:val>
                                        </p:tav>
                                        <p:tav tm="100000">
                                          <p:val>
                                            <p:strVal val="0-ppt_w/2"/>
                                          </p:val>
                                        </p:tav>
                                      </p:tavLst>
                                    </p:anim>
                                    <p:anim calcmode="lin" valueType="num">
                                      <p:cBhvr additive="base">
                                        <p:cTn id="425" dur="3000"/>
                                        <p:tgtEl>
                                          <p:spTgt spid="14"/>
                                        </p:tgtEl>
                                        <p:attrNameLst>
                                          <p:attrName>ppt_y</p:attrName>
                                        </p:attrNameLst>
                                      </p:cBhvr>
                                      <p:tavLst>
                                        <p:tav tm="0">
                                          <p:val>
                                            <p:strVal val="ppt_y"/>
                                          </p:val>
                                        </p:tav>
                                        <p:tav tm="100000">
                                          <p:val>
                                            <p:strVal val="ppt_y"/>
                                          </p:val>
                                        </p:tav>
                                      </p:tavLst>
                                    </p:anim>
                                    <p:set>
                                      <p:cBhvr>
                                        <p:cTn id="426" dur="1" fill="hold">
                                          <p:stCondLst>
                                            <p:cond delay="2999"/>
                                          </p:stCondLst>
                                        </p:cTn>
                                        <p:tgtEl>
                                          <p:spTgt spid="14"/>
                                        </p:tgtEl>
                                        <p:attrNameLst>
                                          <p:attrName>style.visibility</p:attrName>
                                        </p:attrNameLst>
                                      </p:cBhvr>
                                      <p:to>
                                        <p:strVal val="hidden"/>
                                      </p:to>
                                    </p:set>
                                  </p:childTnLst>
                                </p:cTn>
                              </p:par>
                              <p:par>
                                <p:cTn id="427" presetID="2" presetClass="exit" presetSubtype="8" fill="hold" grpId="5" nodeType="withEffect">
                                  <p:stCondLst>
                                    <p:cond delay="0"/>
                                  </p:stCondLst>
                                  <p:childTnLst>
                                    <p:anim calcmode="lin" valueType="num">
                                      <p:cBhvr additive="base">
                                        <p:cTn id="428" dur="3000"/>
                                        <p:tgtEl>
                                          <p:spTgt spid="15"/>
                                        </p:tgtEl>
                                        <p:attrNameLst>
                                          <p:attrName>ppt_x</p:attrName>
                                        </p:attrNameLst>
                                      </p:cBhvr>
                                      <p:tavLst>
                                        <p:tav tm="0">
                                          <p:val>
                                            <p:strVal val="ppt_x"/>
                                          </p:val>
                                        </p:tav>
                                        <p:tav tm="100000">
                                          <p:val>
                                            <p:strVal val="0-ppt_w/2"/>
                                          </p:val>
                                        </p:tav>
                                      </p:tavLst>
                                    </p:anim>
                                    <p:anim calcmode="lin" valueType="num">
                                      <p:cBhvr additive="base">
                                        <p:cTn id="429" dur="3000"/>
                                        <p:tgtEl>
                                          <p:spTgt spid="15"/>
                                        </p:tgtEl>
                                        <p:attrNameLst>
                                          <p:attrName>ppt_y</p:attrName>
                                        </p:attrNameLst>
                                      </p:cBhvr>
                                      <p:tavLst>
                                        <p:tav tm="0">
                                          <p:val>
                                            <p:strVal val="ppt_y"/>
                                          </p:val>
                                        </p:tav>
                                        <p:tav tm="100000">
                                          <p:val>
                                            <p:strVal val="ppt_y"/>
                                          </p:val>
                                        </p:tav>
                                      </p:tavLst>
                                    </p:anim>
                                    <p:set>
                                      <p:cBhvr>
                                        <p:cTn id="430" dur="1" fill="hold">
                                          <p:stCondLst>
                                            <p:cond delay="2999"/>
                                          </p:stCondLst>
                                        </p:cTn>
                                        <p:tgtEl>
                                          <p:spTgt spid="15"/>
                                        </p:tgtEl>
                                        <p:attrNameLst>
                                          <p:attrName>style.visibility</p:attrName>
                                        </p:attrNameLst>
                                      </p:cBhvr>
                                      <p:to>
                                        <p:strVal val="hidden"/>
                                      </p:to>
                                    </p:set>
                                  </p:childTnLst>
                                </p:cTn>
                              </p:par>
                              <p:par>
                                <p:cTn id="431" presetID="2" presetClass="exit" presetSubtype="8" fill="hold" grpId="5" nodeType="withEffect">
                                  <p:stCondLst>
                                    <p:cond delay="0"/>
                                  </p:stCondLst>
                                  <p:childTnLst>
                                    <p:anim calcmode="lin" valueType="num">
                                      <p:cBhvr additive="base">
                                        <p:cTn id="432" dur="3000"/>
                                        <p:tgtEl>
                                          <p:spTgt spid="16"/>
                                        </p:tgtEl>
                                        <p:attrNameLst>
                                          <p:attrName>ppt_x</p:attrName>
                                        </p:attrNameLst>
                                      </p:cBhvr>
                                      <p:tavLst>
                                        <p:tav tm="0">
                                          <p:val>
                                            <p:strVal val="ppt_x"/>
                                          </p:val>
                                        </p:tav>
                                        <p:tav tm="100000">
                                          <p:val>
                                            <p:strVal val="0-ppt_w/2"/>
                                          </p:val>
                                        </p:tav>
                                      </p:tavLst>
                                    </p:anim>
                                    <p:anim calcmode="lin" valueType="num">
                                      <p:cBhvr additive="base">
                                        <p:cTn id="433" dur="3000"/>
                                        <p:tgtEl>
                                          <p:spTgt spid="16"/>
                                        </p:tgtEl>
                                        <p:attrNameLst>
                                          <p:attrName>ppt_y</p:attrName>
                                        </p:attrNameLst>
                                      </p:cBhvr>
                                      <p:tavLst>
                                        <p:tav tm="0">
                                          <p:val>
                                            <p:strVal val="ppt_y"/>
                                          </p:val>
                                        </p:tav>
                                        <p:tav tm="100000">
                                          <p:val>
                                            <p:strVal val="ppt_y"/>
                                          </p:val>
                                        </p:tav>
                                      </p:tavLst>
                                    </p:anim>
                                    <p:set>
                                      <p:cBhvr>
                                        <p:cTn id="434" dur="1" fill="hold">
                                          <p:stCondLst>
                                            <p:cond delay="2999"/>
                                          </p:stCondLst>
                                        </p:cTn>
                                        <p:tgtEl>
                                          <p:spTgt spid="16"/>
                                        </p:tgtEl>
                                        <p:attrNameLst>
                                          <p:attrName>style.visibility</p:attrName>
                                        </p:attrNameLst>
                                      </p:cBhvr>
                                      <p:to>
                                        <p:strVal val="hidden"/>
                                      </p:to>
                                    </p:set>
                                  </p:childTnLst>
                                </p:cTn>
                              </p:par>
                              <p:par>
                                <p:cTn id="435" presetID="2" presetClass="exit" presetSubtype="8" fill="hold" grpId="5" nodeType="withEffect">
                                  <p:stCondLst>
                                    <p:cond delay="0"/>
                                  </p:stCondLst>
                                  <p:childTnLst>
                                    <p:anim calcmode="lin" valueType="num">
                                      <p:cBhvr additive="base">
                                        <p:cTn id="436" dur="3000"/>
                                        <p:tgtEl>
                                          <p:spTgt spid="17"/>
                                        </p:tgtEl>
                                        <p:attrNameLst>
                                          <p:attrName>ppt_x</p:attrName>
                                        </p:attrNameLst>
                                      </p:cBhvr>
                                      <p:tavLst>
                                        <p:tav tm="0">
                                          <p:val>
                                            <p:strVal val="ppt_x"/>
                                          </p:val>
                                        </p:tav>
                                        <p:tav tm="100000">
                                          <p:val>
                                            <p:strVal val="0-ppt_w/2"/>
                                          </p:val>
                                        </p:tav>
                                      </p:tavLst>
                                    </p:anim>
                                    <p:anim calcmode="lin" valueType="num">
                                      <p:cBhvr additive="base">
                                        <p:cTn id="437" dur="3000"/>
                                        <p:tgtEl>
                                          <p:spTgt spid="17"/>
                                        </p:tgtEl>
                                        <p:attrNameLst>
                                          <p:attrName>ppt_y</p:attrName>
                                        </p:attrNameLst>
                                      </p:cBhvr>
                                      <p:tavLst>
                                        <p:tav tm="0">
                                          <p:val>
                                            <p:strVal val="ppt_y"/>
                                          </p:val>
                                        </p:tav>
                                        <p:tav tm="100000">
                                          <p:val>
                                            <p:strVal val="ppt_y"/>
                                          </p:val>
                                        </p:tav>
                                      </p:tavLst>
                                    </p:anim>
                                    <p:set>
                                      <p:cBhvr>
                                        <p:cTn id="438" dur="1" fill="hold">
                                          <p:stCondLst>
                                            <p:cond delay="2999"/>
                                          </p:stCondLst>
                                        </p:cTn>
                                        <p:tgtEl>
                                          <p:spTgt spid="17"/>
                                        </p:tgtEl>
                                        <p:attrNameLst>
                                          <p:attrName>style.visibility</p:attrName>
                                        </p:attrNameLst>
                                      </p:cBhvr>
                                      <p:to>
                                        <p:strVal val="hidden"/>
                                      </p:to>
                                    </p:set>
                                  </p:childTnLst>
                                </p:cTn>
                              </p:par>
                              <p:par>
                                <p:cTn id="439" presetID="2" presetClass="exit" presetSubtype="8" fill="hold" grpId="5" nodeType="withEffect">
                                  <p:stCondLst>
                                    <p:cond delay="0"/>
                                  </p:stCondLst>
                                  <p:childTnLst>
                                    <p:anim calcmode="lin" valueType="num">
                                      <p:cBhvr additive="base">
                                        <p:cTn id="440" dur="3000"/>
                                        <p:tgtEl>
                                          <p:spTgt spid="18"/>
                                        </p:tgtEl>
                                        <p:attrNameLst>
                                          <p:attrName>ppt_x</p:attrName>
                                        </p:attrNameLst>
                                      </p:cBhvr>
                                      <p:tavLst>
                                        <p:tav tm="0">
                                          <p:val>
                                            <p:strVal val="ppt_x"/>
                                          </p:val>
                                        </p:tav>
                                        <p:tav tm="100000">
                                          <p:val>
                                            <p:strVal val="0-ppt_w/2"/>
                                          </p:val>
                                        </p:tav>
                                      </p:tavLst>
                                    </p:anim>
                                    <p:anim calcmode="lin" valueType="num">
                                      <p:cBhvr additive="base">
                                        <p:cTn id="441" dur="3000"/>
                                        <p:tgtEl>
                                          <p:spTgt spid="18"/>
                                        </p:tgtEl>
                                        <p:attrNameLst>
                                          <p:attrName>ppt_y</p:attrName>
                                        </p:attrNameLst>
                                      </p:cBhvr>
                                      <p:tavLst>
                                        <p:tav tm="0">
                                          <p:val>
                                            <p:strVal val="ppt_y"/>
                                          </p:val>
                                        </p:tav>
                                        <p:tav tm="100000">
                                          <p:val>
                                            <p:strVal val="ppt_y"/>
                                          </p:val>
                                        </p:tav>
                                      </p:tavLst>
                                    </p:anim>
                                    <p:set>
                                      <p:cBhvr>
                                        <p:cTn id="442" dur="1" fill="hold">
                                          <p:stCondLst>
                                            <p:cond delay="2999"/>
                                          </p:stCondLst>
                                        </p:cTn>
                                        <p:tgtEl>
                                          <p:spTgt spid="18"/>
                                        </p:tgtEl>
                                        <p:attrNameLst>
                                          <p:attrName>style.visibility</p:attrName>
                                        </p:attrNameLst>
                                      </p:cBhvr>
                                      <p:to>
                                        <p:strVal val="hidden"/>
                                      </p:to>
                                    </p:set>
                                  </p:childTnLst>
                                </p:cTn>
                              </p:par>
                              <p:par>
                                <p:cTn id="443" presetID="2" presetClass="exit" presetSubtype="8" fill="hold" grpId="5" nodeType="withEffect">
                                  <p:stCondLst>
                                    <p:cond delay="0"/>
                                  </p:stCondLst>
                                  <p:childTnLst>
                                    <p:anim calcmode="lin" valueType="num">
                                      <p:cBhvr additive="base">
                                        <p:cTn id="444" dur="3000"/>
                                        <p:tgtEl>
                                          <p:spTgt spid="19"/>
                                        </p:tgtEl>
                                        <p:attrNameLst>
                                          <p:attrName>ppt_x</p:attrName>
                                        </p:attrNameLst>
                                      </p:cBhvr>
                                      <p:tavLst>
                                        <p:tav tm="0">
                                          <p:val>
                                            <p:strVal val="ppt_x"/>
                                          </p:val>
                                        </p:tav>
                                        <p:tav tm="100000">
                                          <p:val>
                                            <p:strVal val="0-ppt_w/2"/>
                                          </p:val>
                                        </p:tav>
                                      </p:tavLst>
                                    </p:anim>
                                    <p:anim calcmode="lin" valueType="num">
                                      <p:cBhvr additive="base">
                                        <p:cTn id="445" dur="3000"/>
                                        <p:tgtEl>
                                          <p:spTgt spid="19"/>
                                        </p:tgtEl>
                                        <p:attrNameLst>
                                          <p:attrName>ppt_y</p:attrName>
                                        </p:attrNameLst>
                                      </p:cBhvr>
                                      <p:tavLst>
                                        <p:tav tm="0">
                                          <p:val>
                                            <p:strVal val="ppt_y"/>
                                          </p:val>
                                        </p:tav>
                                        <p:tav tm="100000">
                                          <p:val>
                                            <p:strVal val="ppt_y"/>
                                          </p:val>
                                        </p:tav>
                                      </p:tavLst>
                                    </p:anim>
                                    <p:set>
                                      <p:cBhvr>
                                        <p:cTn id="446" dur="1" fill="hold">
                                          <p:stCondLst>
                                            <p:cond delay="2999"/>
                                          </p:stCondLst>
                                        </p:cTn>
                                        <p:tgtEl>
                                          <p:spTgt spid="19"/>
                                        </p:tgtEl>
                                        <p:attrNameLst>
                                          <p:attrName>style.visibility</p:attrName>
                                        </p:attrNameLst>
                                      </p:cBhvr>
                                      <p:to>
                                        <p:strVal val="hidden"/>
                                      </p:to>
                                    </p:set>
                                  </p:childTnLst>
                                </p:cTn>
                              </p:par>
                              <p:par>
                                <p:cTn id="447" presetID="2" presetClass="exit" presetSubtype="8" fill="hold" grpId="5" nodeType="withEffect">
                                  <p:stCondLst>
                                    <p:cond delay="0"/>
                                  </p:stCondLst>
                                  <p:childTnLst>
                                    <p:anim calcmode="lin" valueType="num">
                                      <p:cBhvr additive="base">
                                        <p:cTn id="448" dur="3000"/>
                                        <p:tgtEl>
                                          <p:spTgt spid="20"/>
                                        </p:tgtEl>
                                        <p:attrNameLst>
                                          <p:attrName>ppt_x</p:attrName>
                                        </p:attrNameLst>
                                      </p:cBhvr>
                                      <p:tavLst>
                                        <p:tav tm="0">
                                          <p:val>
                                            <p:strVal val="ppt_x"/>
                                          </p:val>
                                        </p:tav>
                                        <p:tav tm="100000">
                                          <p:val>
                                            <p:strVal val="0-ppt_w/2"/>
                                          </p:val>
                                        </p:tav>
                                      </p:tavLst>
                                    </p:anim>
                                    <p:anim calcmode="lin" valueType="num">
                                      <p:cBhvr additive="base">
                                        <p:cTn id="449" dur="3000"/>
                                        <p:tgtEl>
                                          <p:spTgt spid="20"/>
                                        </p:tgtEl>
                                        <p:attrNameLst>
                                          <p:attrName>ppt_y</p:attrName>
                                        </p:attrNameLst>
                                      </p:cBhvr>
                                      <p:tavLst>
                                        <p:tav tm="0">
                                          <p:val>
                                            <p:strVal val="ppt_y"/>
                                          </p:val>
                                        </p:tav>
                                        <p:tav tm="100000">
                                          <p:val>
                                            <p:strVal val="ppt_y"/>
                                          </p:val>
                                        </p:tav>
                                      </p:tavLst>
                                    </p:anim>
                                    <p:set>
                                      <p:cBhvr>
                                        <p:cTn id="450" dur="1" fill="hold">
                                          <p:stCondLst>
                                            <p:cond delay="2999"/>
                                          </p:stCondLst>
                                        </p:cTn>
                                        <p:tgtEl>
                                          <p:spTgt spid="20"/>
                                        </p:tgtEl>
                                        <p:attrNameLst>
                                          <p:attrName>style.visibility</p:attrName>
                                        </p:attrNameLst>
                                      </p:cBhvr>
                                      <p:to>
                                        <p:strVal val="hidden"/>
                                      </p:to>
                                    </p:set>
                                  </p:childTnLst>
                                </p:cTn>
                              </p:par>
                              <p:par>
                                <p:cTn id="451" presetID="2" presetClass="exit" presetSubtype="8" fill="hold" grpId="5" nodeType="withEffect">
                                  <p:stCondLst>
                                    <p:cond delay="0"/>
                                  </p:stCondLst>
                                  <p:childTnLst>
                                    <p:anim calcmode="lin" valueType="num">
                                      <p:cBhvr additive="base">
                                        <p:cTn id="452" dur="3000"/>
                                        <p:tgtEl>
                                          <p:spTgt spid="21"/>
                                        </p:tgtEl>
                                        <p:attrNameLst>
                                          <p:attrName>ppt_x</p:attrName>
                                        </p:attrNameLst>
                                      </p:cBhvr>
                                      <p:tavLst>
                                        <p:tav tm="0">
                                          <p:val>
                                            <p:strVal val="ppt_x"/>
                                          </p:val>
                                        </p:tav>
                                        <p:tav tm="100000">
                                          <p:val>
                                            <p:strVal val="0-ppt_w/2"/>
                                          </p:val>
                                        </p:tav>
                                      </p:tavLst>
                                    </p:anim>
                                    <p:anim calcmode="lin" valueType="num">
                                      <p:cBhvr additive="base">
                                        <p:cTn id="453" dur="3000"/>
                                        <p:tgtEl>
                                          <p:spTgt spid="21"/>
                                        </p:tgtEl>
                                        <p:attrNameLst>
                                          <p:attrName>ppt_y</p:attrName>
                                        </p:attrNameLst>
                                      </p:cBhvr>
                                      <p:tavLst>
                                        <p:tav tm="0">
                                          <p:val>
                                            <p:strVal val="ppt_y"/>
                                          </p:val>
                                        </p:tav>
                                        <p:tav tm="100000">
                                          <p:val>
                                            <p:strVal val="ppt_y"/>
                                          </p:val>
                                        </p:tav>
                                      </p:tavLst>
                                    </p:anim>
                                    <p:set>
                                      <p:cBhvr>
                                        <p:cTn id="454" dur="1" fill="hold">
                                          <p:stCondLst>
                                            <p:cond delay="2999"/>
                                          </p:stCondLst>
                                        </p:cTn>
                                        <p:tgtEl>
                                          <p:spTgt spid="21"/>
                                        </p:tgtEl>
                                        <p:attrNameLst>
                                          <p:attrName>style.visibility</p:attrName>
                                        </p:attrNameLst>
                                      </p:cBhvr>
                                      <p:to>
                                        <p:strVal val="hidden"/>
                                      </p:to>
                                    </p:set>
                                  </p:childTnLst>
                                </p:cTn>
                              </p:par>
                              <p:par>
                                <p:cTn id="455" presetID="2" presetClass="exit" presetSubtype="8" fill="hold" grpId="5" nodeType="withEffect">
                                  <p:stCondLst>
                                    <p:cond delay="0"/>
                                  </p:stCondLst>
                                  <p:childTnLst>
                                    <p:anim calcmode="lin" valueType="num">
                                      <p:cBhvr additive="base">
                                        <p:cTn id="456" dur="3000"/>
                                        <p:tgtEl>
                                          <p:spTgt spid="22"/>
                                        </p:tgtEl>
                                        <p:attrNameLst>
                                          <p:attrName>ppt_x</p:attrName>
                                        </p:attrNameLst>
                                      </p:cBhvr>
                                      <p:tavLst>
                                        <p:tav tm="0">
                                          <p:val>
                                            <p:strVal val="ppt_x"/>
                                          </p:val>
                                        </p:tav>
                                        <p:tav tm="100000">
                                          <p:val>
                                            <p:strVal val="0-ppt_w/2"/>
                                          </p:val>
                                        </p:tav>
                                      </p:tavLst>
                                    </p:anim>
                                    <p:anim calcmode="lin" valueType="num">
                                      <p:cBhvr additive="base">
                                        <p:cTn id="457" dur="3000"/>
                                        <p:tgtEl>
                                          <p:spTgt spid="22"/>
                                        </p:tgtEl>
                                        <p:attrNameLst>
                                          <p:attrName>ppt_y</p:attrName>
                                        </p:attrNameLst>
                                      </p:cBhvr>
                                      <p:tavLst>
                                        <p:tav tm="0">
                                          <p:val>
                                            <p:strVal val="ppt_y"/>
                                          </p:val>
                                        </p:tav>
                                        <p:tav tm="100000">
                                          <p:val>
                                            <p:strVal val="ppt_y"/>
                                          </p:val>
                                        </p:tav>
                                      </p:tavLst>
                                    </p:anim>
                                    <p:set>
                                      <p:cBhvr>
                                        <p:cTn id="458" dur="1" fill="hold">
                                          <p:stCondLst>
                                            <p:cond delay="2999"/>
                                          </p:stCondLst>
                                        </p:cTn>
                                        <p:tgtEl>
                                          <p:spTgt spid="22"/>
                                        </p:tgtEl>
                                        <p:attrNameLst>
                                          <p:attrName>style.visibility</p:attrName>
                                        </p:attrNameLst>
                                      </p:cBhvr>
                                      <p:to>
                                        <p:strVal val="hidden"/>
                                      </p:to>
                                    </p:set>
                                  </p:childTnLst>
                                </p:cTn>
                              </p:par>
                              <p:par>
                                <p:cTn id="459" presetID="2" presetClass="exit" presetSubtype="8" fill="hold" grpId="5" nodeType="withEffect">
                                  <p:stCondLst>
                                    <p:cond delay="0"/>
                                  </p:stCondLst>
                                  <p:childTnLst>
                                    <p:anim calcmode="lin" valueType="num">
                                      <p:cBhvr additive="base">
                                        <p:cTn id="460" dur="3000"/>
                                        <p:tgtEl>
                                          <p:spTgt spid="23"/>
                                        </p:tgtEl>
                                        <p:attrNameLst>
                                          <p:attrName>ppt_x</p:attrName>
                                        </p:attrNameLst>
                                      </p:cBhvr>
                                      <p:tavLst>
                                        <p:tav tm="0">
                                          <p:val>
                                            <p:strVal val="ppt_x"/>
                                          </p:val>
                                        </p:tav>
                                        <p:tav tm="100000">
                                          <p:val>
                                            <p:strVal val="0-ppt_w/2"/>
                                          </p:val>
                                        </p:tav>
                                      </p:tavLst>
                                    </p:anim>
                                    <p:anim calcmode="lin" valueType="num">
                                      <p:cBhvr additive="base">
                                        <p:cTn id="461" dur="3000"/>
                                        <p:tgtEl>
                                          <p:spTgt spid="23"/>
                                        </p:tgtEl>
                                        <p:attrNameLst>
                                          <p:attrName>ppt_y</p:attrName>
                                        </p:attrNameLst>
                                      </p:cBhvr>
                                      <p:tavLst>
                                        <p:tav tm="0">
                                          <p:val>
                                            <p:strVal val="ppt_y"/>
                                          </p:val>
                                        </p:tav>
                                        <p:tav tm="100000">
                                          <p:val>
                                            <p:strVal val="ppt_y"/>
                                          </p:val>
                                        </p:tav>
                                      </p:tavLst>
                                    </p:anim>
                                    <p:set>
                                      <p:cBhvr>
                                        <p:cTn id="462" dur="1" fill="hold">
                                          <p:stCondLst>
                                            <p:cond delay="2999"/>
                                          </p:stCondLst>
                                        </p:cTn>
                                        <p:tgtEl>
                                          <p:spTgt spid="23"/>
                                        </p:tgtEl>
                                        <p:attrNameLst>
                                          <p:attrName>style.visibility</p:attrName>
                                        </p:attrNameLst>
                                      </p:cBhvr>
                                      <p:to>
                                        <p:strVal val="hidden"/>
                                      </p:to>
                                    </p:set>
                                  </p:childTnLst>
                                </p:cTn>
                              </p:par>
                              <p:par>
                                <p:cTn id="463" presetID="2" presetClass="exit" presetSubtype="8" fill="hold" grpId="5" nodeType="withEffect">
                                  <p:stCondLst>
                                    <p:cond delay="0"/>
                                  </p:stCondLst>
                                  <p:childTnLst>
                                    <p:anim calcmode="lin" valueType="num">
                                      <p:cBhvr additive="base">
                                        <p:cTn id="464" dur="3000"/>
                                        <p:tgtEl>
                                          <p:spTgt spid="24"/>
                                        </p:tgtEl>
                                        <p:attrNameLst>
                                          <p:attrName>ppt_x</p:attrName>
                                        </p:attrNameLst>
                                      </p:cBhvr>
                                      <p:tavLst>
                                        <p:tav tm="0">
                                          <p:val>
                                            <p:strVal val="ppt_x"/>
                                          </p:val>
                                        </p:tav>
                                        <p:tav tm="100000">
                                          <p:val>
                                            <p:strVal val="0-ppt_w/2"/>
                                          </p:val>
                                        </p:tav>
                                      </p:tavLst>
                                    </p:anim>
                                    <p:anim calcmode="lin" valueType="num">
                                      <p:cBhvr additive="base">
                                        <p:cTn id="465" dur="3000"/>
                                        <p:tgtEl>
                                          <p:spTgt spid="24"/>
                                        </p:tgtEl>
                                        <p:attrNameLst>
                                          <p:attrName>ppt_y</p:attrName>
                                        </p:attrNameLst>
                                      </p:cBhvr>
                                      <p:tavLst>
                                        <p:tav tm="0">
                                          <p:val>
                                            <p:strVal val="ppt_y"/>
                                          </p:val>
                                        </p:tav>
                                        <p:tav tm="100000">
                                          <p:val>
                                            <p:strVal val="ppt_y"/>
                                          </p:val>
                                        </p:tav>
                                      </p:tavLst>
                                    </p:anim>
                                    <p:set>
                                      <p:cBhvr>
                                        <p:cTn id="466" dur="1" fill="hold">
                                          <p:stCondLst>
                                            <p:cond delay="2999"/>
                                          </p:stCondLst>
                                        </p:cTn>
                                        <p:tgtEl>
                                          <p:spTgt spid="24"/>
                                        </p:tgtEl>
                                        <p:attrNameLst>
                                          <p:attrName>style.visibility</p:attrName>
                                        </p:attrNameLst>
                                      </p:cBhvr>
                                      <p:to>
                                        <p:strVal val="hidden"/>
                                      </p:to>
                                    </p:set>
                                  </p:childTnLst>
                                </p:cTn>
                              </p:par>
                              <p:par>
                                <p:cTn id="467" presetID="2" presetClass="exit" presetSubtype="8" fill="hold" grpId="5" nodeType="withEffect">
                                  <p:stCondLst>
                                    <p:cond delay="0"/>
                                  </p:stCondLst>
                                  <p:childTnLst>
                                    <p:anim calcmode="lin" valueType="num">
                                      <p:cBhvr additive="base">
                                        <p:cTn id="468" dur="3000"/>
                                        <p:tgtEl>
                                          <p:spTgt spid="25"/>
                                        </p:tgtEl>
                                        <p:attrNameLst>
                                          <p:attrName>ppt_x</p:attrName>
                                        </p:attrNameLst>
                                      </p:cBhvr>
                                      <p:tavLst>
                                        <p:tav tm="0">
                                          <p:val>
                                            <p:strVal val="ppt_x"/>
                                          </p:val>
                                        </p:tav>
                                        <p:tav tm="100000">
                                          <p:val>
                                            <p:strVal val="0-ppt_w/2"/>
                                          </p:val>
                                        </p:tav>
                                      </p:tavLst>
                                    </p:anim>
                                    <p:anim calcmode="lin" valueType="num">
                                      <p:cBhvr additive="base">
                                        <p:cTn id="469" dur="3000"/>
                                        <p:tgtEl>
                                          <p:spTgt spid="25"/>
                                        </p:tgtEl>
                                        <p:attrNameLst>
                                          <p:attrName>ppt_y</p:attrName>
                                        </p:attrNameLst>
                                      </p:cBhvr>
                                      <p:tavLst>
                                        <p:tav tm="0">
                                          <p:val>
                                            <p:strVal val="ppt_y"/>
                                          </p:val>
                                        </p:tav>
                                        <p:tav tm="100000">
                                          <p:val>
                                            <p:strVal val="ppt_y"/>
                                          </p:val>
                                        </p:tav>
                                      </p:tavLst>
                                    </p:anim>
                                    <p:set>
                                      <p:cBhvr>
                                        <p:cTn id="470" dur="1" fill="hold">
                                          <p:stCondLst>
                                            <p:cond delay="2999"/>
                                          </p:stCondLst>
                                        </p:cTn>
                                        <p:tgtEl>
                                          <p:spTgt spid="25"/>
                                        </p:tgtEl>
                                        <p:attrNameLst>
                                          <p:attrName>style.visibility</p:attrName>
                                        </p:attrNameLst>
                                      </p:cBhvr>
                                      <p:to>
                                        <p:strVal val="hidden"/>
                                      </p:to>
                                    </p:set>
                                  </p:childTnLst>
                                </p:cTn>
                              </p:par>
                              <p:par>
                                <p:cTn id="471" presetID="2" presetClass="entr" presetSubtype="2" fill="hold" nodeType="withEffect">
                                  <p:stCondLst>
                                    <p:cond delay="0"/>
                                  </p:stCondLst>
                                  <p:childTnLst>
                                    <p:set>
                                      <p:cBhvr>
                                        <p:cTn id="472" dur="1" fill="hold">
                                          <p:stCondLst>
                                            <p:cond delay="0"/>
                                          </p:stCondLst>
                                        </p:cTn>
                                        <p:tgtEl>
                                          <p:spTgt spid="4"/>
                                        </p:tgtEl>
                                        <p:attrNameLst>
                                          <p:attrName>style.visibility</p:attrName>
                                        </p:attrNameLst>
                                      </p:cBhvr>
                                      <p:to>
                                        <p:strVal val="visible"/>
                                      </p:to>
                                    </p:set>
                                    <p:anim calcmode="lin" valueType="num">
                                      <p:cBhvr additive="base">
                                        <p:cTn id="473" dur="3000" fill="hold"/>
                                        <p:tgtEl>
                                          <p:spTgt spid="4"/>
                                        </p:tgtEl>
                                        <p:attrNameLst>
                                          <p:attrName>ppt_x</p:attrName>
                                        </p:attrNameLst>
                                      </p:cBhvr>
                                      <p:tavLst>
                                        <p:tav tm="0">
                                          <p:val>
                                            <p:strVal val="1+#ppt_w/2"/>
                                          </p:val>
                                        </p:tav>
                                        <p:tav tm="100000">
                                          <p:val>
                                            <p:strVal val="#ppt_x"/>
                                          </p:val>
                                        </p:tav>
                                      </p:tavLst>
                                    </p:anim>
                                    <p:anim calcmode="lin" valueType="num">
                                      <p:cBhvr additive="base">
                                        <p:cTn id="474"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a1eb8d5a3bc6.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1214422"/>
            <a:ext cx="4500562" cy="4071966"/>
          </a:xfrm>
          <a:prstGeom prst="chevron">
            <a:avLst>
              <a:gd name="adj" fmla="val 104899"/>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786314" y="1142984"/>
            <a:ext cx="4357686" cy="4214842"/>
          </a:xfrm>
          <a:prstGeom prst="chevron">
            <a:avLst>
              <a:gd name="adj" fmla="val 99250"/>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3857588" cy="4071966"/>
          </a:xfrm>
          <a:prstGeom prst="chevron">
            <a:avLst>
              <a:gd name="adj" fmla="val 92593"/>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286380" y="1071546"/>
            <a:ext cx="3857620" cy="4357718"/>
          </a:xfrm>
          <a:prstGeom prst="chevron">
            <a:avLst>
              <a:gd name="adj" fmla="val 93324"/>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214614" cy="4071966"/>
          </a:xfrm>
          <a:prstGeom prst="chevron">
            <a:avLst>
              <a:gd name="adj" fmla="val 92593"/>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857884" y="1071546"/>
            <a:ext cx="3286116" cy="4357718"/>
          </a:xfrm>
          <a:prstGeom prst="chevron">
            <a:avLst>
              <a:gd name="adj" fmla="val 93324"/>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643078" cy="4071966"/>
          </a:xfrm>
          <a:prstGeom prst="chevron">
            <a:avLst>
              <a:gd name="adj" fmla="val 92593"/>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500826" y="1071546"/>
            <a:ext cx="2643174" cy="4357718"/>
          </a:xfrm>
          <a:prstGeom prst="chevron">
            <a:avLst>
              <a:gd name="adj" fmla="val 93324"/>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1214422"/>
            <a:ext cx="2142980" cy="4000528"/>
          </a:xfrm>
          <a:prstGeom prst="chevron">
            <a:avLst>
              <a:gd name="adj" fmla="val 92593"/>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7000892" y="1071546"/>
            <a:ext cx="2143108" cy="4357718"/>
          </a:xfrm>
          <a:prstGeom prst="chevron">
            <a:avLst>
              <a:gd name="adj" fmla="val 93324"/>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5000" fill="hold"/>
                                        <p:tgtEl>
                                          <p:spTgt spid="4"/>
                                        </p:tgtEl>
                                        <p:attrNameLst>
                                          <p:attrName>ppt_w</p:attrName>
                                        </p:attrNameLst>
                                      </p:cBhvr>
                                      <p:tavLst>
                                        <p:tav tm="0">
                                          <p:val>
                                            <p:strVal val="4/3*#ppt_w"/>
                                          </p:val>
                                        </p:tav>
                                        <p:tav tm="100000">
                                          <p:val>
                                            <p:strVal val="#ppt_w"/>
                                          </p:val>
                                        </p:tav>
                                      </p:tavLst>
                                    </p:anim>
                                    <p:anim calcmode="lin" valueType="num">
                                      <p:cBhvr>
                                        <p:cTn id="172" dur="5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524403446_1d8ab5fe15_b.jpg"/>
          <p:cNvPicPr>
            <a:picLocks noGrp="1" noChangeAspect="1"/>
          </p:cNvPicPr>
          <p:nvPr>
            <p:ph idx="1"/>
          </p:nvPr>
        </p:nvPicPr>
        <p:blipFill>
          <a:blip r:embed="rId2"/>
          <a:stretch>
            <a:fillRect/>
          </a:stretch>
        </p:blipFill>
        <p:spPr>
          <a:xfrm>
            <a:off x="0" y="0"/>
            <a:ext cx="9144000" cy="6858000"/>
          </a:xfrm>
        </p:spPr>
      </p:pic>
      <p:sp>
        <p:nvSpPr>
          <p:cNvPr id="5" name="4 Arco de bloque"/>
          <p:cNvSpPr/>
          <p:nvPr/>
        </p:nvSpPr>
        <p:spPr>
          <a:xfrm>
            <a:off x="1071538" y="2285992"/>
            <a:ext cx="2000232" cy="22860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0" y="2285992"/>
            <a:ext cx="2000232" cy="22860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3428992" y="2285992"/>
            <a:ext cx="2000232" cy="22860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2214546" y="2285992"/>
            <a:ext cx="2000232" cy="22860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5857884" y="2285992"/>
            <a:ext cx="2000232" cy="22860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4643438" y="2285992"/>
            <a:ext cx="2000232" cy="22860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7143768" y="2285992"/>
            <a:ext cx="2000232" cy="22860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flipV="1">
            <a:off x="1071538" y="2357430"/>
            <a:ext cx="2000232" cy="21336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flipV="1">
            <a:off x="0" y="2357430"/>
            <a:ext cx="2000232" cy="21336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flipV="1">
            <a:off x="3428992" y="2357430"/>
            <a:ext cx="2000232" cy="21336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flipV="1">
            <a:off x="2214546" y="2357430"/>
            <a:ext cx="2000232" cy="21336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flipV="1">
            <a:off x="5857884" y="2357430"/>
            <a:ext cx="2000232" cy="21336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flipV="1">
            <a:off x="4643438" y="2357430"/>
            <a:ext cx="2000232" cy="21336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flipV="1">
            <a:off x="7143768" y="2357430"/>
            <a:ext cx="2000232" cy="2133616"/>
          </a:xfrm>
          <a:prstGeom prst="blockArc">
            <a:avLst>
              <a:gd name="adj1" fmla="val 10800000"/>
              <a:gd name="adj2" fmla="val 0"/>
              <a:gd name="adj3" fmla="val 11667"/>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8" presetClass="emph" presetSubtype="0" fill="hold" grpId="1" nodeType="withEffect">
                                  <p:stCondLst>
                                    <p:cond delay="0"/>
                                  </p:stCondLst>
                                  <p:childTnLst>
                                    <p:animRot by="21600000">
                                      <p:cBhvr>
                                        <p:cTn id="30" dur="3000" fill="hold"/>
                                        <p:tgtEl>
                                          <p:spTgt spid="5"/>
                                        </p:tgtEl>
                                        <p:attrNameLst>
                                          <p:attrName>r</p:attrName>
                                        </p:attrNameLst>
                                      </p:cBhvr>
                                    </p:animRot>
                                  </p:childTnLst>
                                </p:cTn>
                              </p:par>
                              <p:par>
                                <p:cTn id="31" presetID="8" presetClass="emph" presetSubtype="0" fill="hold" grpId="1"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9"/>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10"/>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2"/>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plus(in)">
                                      <p:cBhvr>
                                        <p:cTn id="45" dur="3000"/>
                                        <p:tgtEl>
                                          <p:spTgt spid="13"/>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plus(in)">
                                      <p:cBhvr>
                                        <p:cTn id="48" dur="3000"/>
                                        <p:tgtEl>
                                          <p:spTgt spid="14"/>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plus(in)">
                                      <p:cBhvr>
                                        <p:cTn id="51" dur="3000"/>
                                        <p:tgtEl>
                                          <p:spTgt spid="15"/>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plus(in)">
                                      <p:cBhvr>
                                        <p:cTn id="54" dur="3000"/>
                                        <p:tgtEl>
                                          <p:spTgt spid="16"/>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plus(in)">
                                      <p:cBhvr>
                                        <p:cTn id="57" dur="3000"/>
                                        <p:tgtEl>
                                          <p:spTgt spid="17"/>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plus(in)">
                                      <p:cBhvr>
                                        <p:cTn id="60" dur="3000"/>
                                        <p:tgtEl>
                                          <p:spTgt spid="18"/>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plus(in)">
                                      <p:cBhvr>
                                        <p:cTn id="63" dur="3000"/>
                                        <p:tgtEl>
                                          <p:spTgt spid="19"/>
                                        </p:tgtEl>
                                      </p:cBhvr>
                                    </p:animEffec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9"/>
                                        </p:tgtEl>
                                        <p:attrNameLst>
                                          <p:attrName>r</p:attrName>
                                        </p:attrNameLst>
                                      </p:cBhvr>
                                    </p:animRot>
                                  </p:childTnLst>
                                </p:cTn>
                              </p:par>
                            </p:childTnLst>
                          </p:cTn>
                        </p:par>
                        <p:par>
                          <p:cTn id="78" fill="hold">
                            <p:stCondLst>
                              <p:cond delay="3000"/>
                            </p:stCondLst>
                            <p:childTnLst>
                              <p:par>
                                <p:cTn id="79" presetID="13" presetClass="exit" presetSubtype="16" fill="hold" grpId="2" nodeType="afterEffect">
                                  <p:stCondLst>
                                    <p:cond delay="0"/>
                                  </p:stCondLst>
                                  <p:childTnLst>
                                    <p:animEffect transition="out" filter="plus(in)">
                                      <p:cBhvr>
                                        <p:cTn id="80" dur="3000"/>
                                        <p:tgtEl>
                                          <p:spTgt spid="5"/>
                                        </p:tgtEl>
                                      </p:cBhvr>
                                    </p:animEffect>
                                    <p:set>
                                      <p:cBhvr>
                                        <p:cTn id="81" dur="1" fill="hold">
                                          <p:stCondLst>
                                            <p:cond delay="2999"/>
                                          </p:stCondLst>
                                        </p:cTn>
                                        <p:tgtEl>
                                          <p:spTgt spid="5"/>
                                        </p:tgtEl>
                                        <p:attrNameLst>
                                          <p:attrName>style.visibility</p:attrName>
                                        </p:attrNameLst>
                                      </p:cBhvr>
                                      <p:to>
                                        <p:strVal val="hidden"/>
                                      </p:to>
                                    </p:set>
                                  </p:childTnLst>
                                </p:cTn>
                              </p:par>
                              <p:par>
                                <p:cTn id="82" presetID="13" presetClass="exit" presetSubtype="16" fill="hold" grpId="2" nodeType="withEffect">
                                  <p:stCondLst>
                                    <p:cond delay="0"/>
                                  </p:stCondLst>
                                  <p:childTnLst>
                                    <p:animEffect transition="out" filter="plus(in)">
                                      <p:cBhvr>
                                        <p:cTn id="83" dur="3000"/>
                                        <p:tgtEl>
                                          <p:spTgt spid="6"/>
                                        </p:tgtEl>
                                      </p:cBhvr>
                                    </p:animEffect>
                                    <p:set>
                                      <p:cBhvr>
                                        <p:cTn id="84" dur="1" fill="hold">
                                          <p:stCondLst>
                                            <p:cond delay="2999"/>
                                          </p:stCondLst>
                                        </p:cTn>
                                        <p:tgtEl>
                                          <p:spTgt spid="6"/>
                                        </p:tgtEl>
                                        <p:attrNameLst>
                                          <p:attrName>style.visibility</p:attrName>
                                        </p:attrNameLst>
                                      </p:cBhvr>
                                      <p:to>
                                        <p:strVal val="hidden"/>
                                      </p:to>
                                    </p:set>
                                  </p:childTnLst>
                                </p:cTn>
                              </p:par>
                              <p:par>
                                <p:cTn id="85" presetID="13" presetClass="exit" presetSubtype="16" fill="hold" grpId="2" nodeType="withEffect">
                                  <p:stCondLst>
                                    <p:cond delay="0"/>
                                  </p:stCondLst>
                                  <p:childTnLst>
                                    <p:animEffect transition="out" filter="plus(in)">
                                      <p:cBhvr>
                                        <p:cTn id="86" dur="3000"/>
                                        <p:tgtEl>
                                          <p:spTgt spid="7"/>
                                        </p:tgtEl>
                                      </p:cBhvr>
                                    </p:animEffect>
                                    <p:set>
                                      <p:cBhvr>
                                        <p:cTn id="87" dur="1" fill="hold">
                                          <p:stCondLst>
                                            <p:cond delay="2999"/>
                                          </p:stCondLst>
                                        </p:cTn>
                                        <p:tgtEl>
                                          <p:spTgt spid="7"/>
                                        </p:tgtEl>
                                        <p:attrNameLst>
                                          <p:attrName>style.visibility</p:attrName>
                                        </p:attrNameLst>
                                      </p:cBhvr>
                                      <p:to>
                                        <p:strVal val="hidden"/>
                                      </p:to>
                                    </p:set>
                                  </p:childTnLst>
                                </p:cTn>
                              </p:par>
                              <p:par>
                                <p:cTn id="88" presetID="13" presetClass="exit" presetSubtype="16" fill="hold" grpId="2" nodeType="withEffect">
                                  <p:stCondLst>
                                    <p:cond delay="0"/>
                                  </p:stCondLst>
                                  <p:childTnLst>
                                    <p:animEffect transition="out" filter="plus(in)">
                                      <p:cBhvr>
                                        <p:cTn id="89" dur="3000"/>
                                        <p:tgtEl>
                                          <p:spTgt spid="8"/>
                                        </p:tgtEl>
                                      </p:cBhvr>
                                    </p:animEffect>
                                    <p:set>
                                      <p:cBhvr>
                                        <p:cTn id="90" dur="1" fill="hold">
                                          <p:stCondLst>
                                            <p:cond delay="2999"/>
                                          </p:stCondLst>
                                        </p:cTn>
                                        <p:tgtEl>
                                          <p:spTgt spid="8"/>
                                        </p:tgtEl>
                                        <p:attrNameLst>
                                          <p:attrName>style.visibility</p:attrName>
                                        </p:attrNameLst>
                                      </p:cBhvr>
                                      <p:to>
                                        <p:strVal val="hidden"/>
                                      </p:to>
                                    </p:set>
                                  </p:childTnLst>
                                </p:cTn>
                              </p:par>
                              <p:par>
                                <p:cTn id="91" presetID="13" presetClass="exit" presetSubtype="16" fill="hold" grpId="2" nodeType="withEffect">
                                  <p:stCondLst>
                                    <p:cond delay="0"/>
                                  </p:stCondLst>
                                  <p:childTnLst>
                                    <p:animEffect transition="out" filter="plus(in)">
                                      <p:cBhvr>
                                        <p:cTn id="92" dur="3000"/>
                                        <p:tgtEl>
                                          <p:spTgt spid="9"/>
                                        </p:tgtEl>
                                      </p:cBhvr>
                                    </p:animEffect>
                                    <p:set>
                                      <p:cBhvr>
                                        <p:cTn id="93" dur="1" fill="hold">
                                          <p:stCondLst>
                                            <p:cond delay="2999"/>
                                          </p:stCondLst>
                                        </p:cTn>
                                        <p:tgtEl>
                                          <p:spTgt spid="9"/>
                                        </p:tgtEl>
                                        <p:attrNameLst>
                                          <p:attrName>style.visibility</p:attrName>
                                        </p:attrNameLst>
                                      </p:cBhvr>
                                      <p:to>
                                        <p:strVal val="hidden"/>
                                      </p:to>
                                    </p:set>
                                  </p:childTnLst>
                                </p:cTn>
                              </p:par>
                              <p:par>
                                <p:cTn id="94" presetID="13" presetClass="exit" presetSubtype="16" fill="hold" grpId="2" nodeType="withEffect">
                                  <p:stCondLst>
                                    <p:cond delay="0"/>
                                  </p:stCondLst>
                                  <p:childTnLst>
                                    <p:animEffect transition="out" filter="plus(in)">
                                      <p:cBhvr>
                                        <p:cTn id="95" dur="3000"/>
                                        <p:tgtEl>
                                          <p:spTgt spid="10"/>
                                        </p:tgtEl>
                                      </p:cBhvr>
                                    </p:animEffect>
                                    <p:set>
                                      <p:cBhvr>
                                        <p:cTn id="96" dur="1" fill="hold">
                                          <p:stCondLst>
                                            <p:cond delay="2999"/>
                                          </p:stCondLst>
                                        </p:cTn>
                                        <p:tgtEl>
                                          <p:spTgt spid="10"/>
                                        </p:tgtEl>
                                        <p:attrNameLst>
                                          <p:attrName>style.visibility</p:attrName>
                                        </p:attrNameLst>
                                      </p:cBhvr>
                                      <p:to>
                                        <p:strVal val="hidden"/>
                                      </p:to>
                                    </p:set>
                                  </p:childTnLst>
                                </p:cTn>
                              </p:par>
                              <p:par>
                                <p:cTn id="97" presetID="13" presetClass="exit" presetSubtype="16" fill="hold" grpId="2" nodeType="withEffect">
                                  <p:stCondLst>
                                    <p:cond delay="0"/>
                                  </p:stCondLst>
                                  <p:childTnLst>
                                    <p:animEffect transition="out" filter="plus(in)">
                                      <p:cBhvr>
                                        <p:cTn id="98" dur="3000"/>
                                        <p:tgtEl>
                                          <p:spTgt spid="12"/>
                                        </p:tgtEl>
                                      </p:cBhvr>
                                    </p:animEffect>
                                    <p:set>
                                      <p:cBhvr>
                                        <p:cTn id="99" dur="1" fill="hold">
                                          <p:stCondLst>
                                            <p:cond delay="2999"/>
                                          </p:stCondLst>
                                        </p:cTn>
                                        <p:tgtEl>
                                          <p:spTgt spid="12"/>
                                        </p:tgtEl>
                                        <p:attrNameLst>
                                          <p:attrName>style.visibility</p:attrName>
                                        </p:attrNameLst>
                                      </p:cBhvr>
                                      <p:to>
                                        <p:strVal val="hidden"/>
                                      </p:to>
                                    </p:set>
                                  </p:childTnLst>
                                </p:cTn>
                              </p:par>
                              <p:par>
                                <p:cTn id="100" presetID="2" presetClass="exit" presetSubtype="4" fill="hold" grpId="3" nodeType="withEffect">
                                  <p:stCondLst>
                                    <p:cond delay="0"/>
                                  </p:stCondLst>
                                  <p:childTnLst>
                                    <p:anim calcmode="lin" valueType="num">
                                      <p:cBhvr additive="base">
                                        <p:cTn id="101" dur="3000"/>
                                        <p:tgtEl>
                                          <p:spTgt spid="5"/>
                                        </p:tgtEl>
                                        <p:attrNameLst>
                                          <p:attrName>ppt_x</p:attrName>
                                        </p:attrNameLst>
                                      </p:cBhvr>
                                      <p:tavLst>
                                        <p:tav tm="0">
                                          <p:val>
                                            <p:strVal val="ppt_x"/>
                                          </p:val>
                                        </p:tav>
                                        <p:tav tm="100000">
                                          <p:val>
                                            <p:strVal val="ppt_x"/>
                                          </p:val>
                                        </p:tav>
                                      </p:tavLst>
                                    </p:anim>
                                    <p:anim calcmode="lin" valueType="num">
                                      <p:cBhvr additive="base">
                                        <p:cTn id="102" dur="3000"/>
                                        <p:tgtEl>
                                          <p:spTgt spid="5"/>
                                        </p:tgtEl>
                                        <p:attrNameLst>
                                          <p:attrName>ppt_y</p:attrName>
                                        </p:attrNameLst>
                                      </p:cBhvr>
                                      <p:tavLst>
                                        <p:tav tm="0">
                                          <p:val>
                                            <p:strVal val="ppt_y"/>
                                          </p:val>
                                        </p:tav>
                                        <p:tav tm="100000">
                                          <p:val>
                                            <p:strVal val="1+ppt_h/2"/>
                                          </p:val>
                                        </p:tav>
                                      </p:tavLst>
                                    </p:anim>
                                    <p:set>
                                      <p:cBhvr>
                                        <p:cTn id="103" dur="1" fill="hold">
                                          <p:stCondLst>
                                            <p:cond delay="2999"/>
                                          </p:stCondLst>
                                        </p:cTn>
                                        <p:tgtEl>
                                          <p:spTgt spid="5"/>
                                        </p:tgtEl>
                                        <p:attrNameLst>
                                          <p:attrName>style.visibility</p:attrName>
                                        </p:attrNameLst>
                                      </p:cBhvr>
                                      <p:to>
                                        <p:strVal val="hidden"/>
                                      </p:to>
                                    </p:set>
                                  </p:childTnLst>
                                </p:cTn>
                              </p:par>
                              <p:par>
                                <p:cTn id="104" presetID="2" presetClass="exit" presetSubtype="4" fill="hold" grpId="3" nodeType="withEffect">
                                  <p:stCondLst>
                                    <p:cond delay="0"/>
                                  </p:stCondLst>
                                  <p:childTnLst>
                                    <p:anim calcmode="lin" valueType="num">
                                      <p:cBhvr additive="base">
                                        <p:cTn id="105" dur="3000"/>
                                        <p:tgtEl>
                                          <p:spTgt spid="6"/>
                                        </p:tgtEl>
                                        <p:attrNameLst>
                                          <p:attrName>ppt_x</p:attrName>
                                        </p:attrNameLst>
                                      </p:cBhvr>
                                      <p:tavLst>
                                        <p:tav tm="0">
                                          <p:val>
                                            <p:strVal val="ppt_x"/>
                                          </p:val>
                                        </p:tav>
                                        <p:tav tm="100000">
                                          <p:val>
                                            <p:strVal val="ppt_x"/>
                                          </p:val>
                                        </p:tav>
                                      </p:tavLst>
                                    </p:anim>
                                    <p:anim calcmode="lin" valueType="num">
                                      <p:cBhvr additive="base">
                                        <p:cTn id="106" dur="3000"/>
                                        <p:tgtEl>
                                          <p:spTgt spid="6"/>
                                        </p:tgtEl>
                                        <p:attrNameLst>
                                          <p:attrName>ppt_y</p:attrName>
                                        </p:attrNameLst>
                                      </p:cBhvr>
                                      <p:tavLst>
                                        <p:tav tm="0">
                                          <p:val>
                                            <p:strVal val="ppt_y"/>
                                          </p:val>
                                        </p:tav>
                                        <p:tav tm="100000">
                                          <p:val>
                                            <p:strVal val="1+ppt_h/2"/>
                                          </p:val>
                                        </p:tav>
                                      </p:tavLst>
                                    </p:anim>
                                    <p:set>
                                      <p:cBhvr>
                                        <p:cTn id="107" dur="1" fill="hold">
                                          <p:stCondLst>
                                            <p:cond delay="2999"/>
                                          </p:stCondLst>
                                        </p:cTn>
                                        <p:tgtEl>
                                          <p:spTgt spid="6"/>
                                        </p:tgtEl>
                                        <p:attrNameLst>
                                          <p:attrName>style.visibility</p:attrName>
                                        </p:attrNameLst>
                                      </p:cBhvr>
                                      <p:to>
                                        <p:strVal val="hidden"/>
                                      </p:to>
                                    </p:set>
                                  </p:childTnLst>
                                </p:cTn>
                              </p:par>
                              <p:par>
                                <p:cTn id="108" presetID="2" presetClass="exit" presetSubtype="4" fill="hold" grpId="3"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ppt_x"/>
                                          </p:val>
                                        </p:tav>
                                      </p:tavLst>
                                    </p:anim>
                                    <p:anim calcmode="lin" valueType="num">
                                      <p:cBhvr additive="base">
                                        <p:cTn id="110" dur="3000"/>
                                        <p:tgtEl>
                                          <p:spTgt spid="7"/>
                                        </p:tgtEl>
                                        <p:attrNameLst>
                                          <p:attrName>ppt_y</p:attrName>
                                        </p:attrNameLst>
                                      </p:cBhvr>
                                      <p:tavLst>
                                        <p:tav tm="0">
                                          <p:val>
                                            <p:strVal val="ppt_y"/>
                                          </p:val>
                                        </p:tav>
                                        <p:tav tm="100000">
                                          <p:val>
                                            <p:strVal val="1+ppt_h/2"/>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ppt_x"/>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ppt_x"/>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ppt_x"/>
                                          </p:val>
                                        </p:tav>
                                      </p:tavLst>
                                    </p:anim>
                                    <p:anim calcmode="lin" valueType="num">
                                      <p:cBhvr additive="base">
                                        <p:cTn id="122" dur="3000"/>
                                        <p:tgtEl>
                                          <p:spTgt spid="10"/>
                                        </p:tgtEl>
                                        <p:attrNameLst>
                                          <p:attrName>ppt_y</p:attrName>
                                        </p:attrNameLst>
                                      </p:cBhvr>
                                      <p:tavLst>
                                        <p:tav tm="0">
                                          <p:val>
                                            <p:strVal val="ppt_y"/>
                                          </p:val>
                                        </p:tav>
                                        <p:tav tm="100000">
                                          <p:val>
                                            <p:strVal val="1+ppt_h/2"/>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13" presetClass="exit" presetSubtype="16" fill="hold" grpId="2" nodeType="withEffect">
                                  <p:stCondLst>
                                    <p:cond delay="0"/>
                                  </p:stCondLst>
                                  <p:childTnLst>
                                    <p:animEffect transition="out" filter="plus(in)">
                                      <p:cBhvr>
                                        <p:cTn id="129" dur="3000"/>
                                        <p:tgtEl>
                                          <p:spTgt spid="13"/>
                                        </p:tgtEl>
                                      </p:cBhvr>
                                    </p:animEffect>
                                    <p:set>
                                      <p:cBhvr>
                                        <p:cTn id="130" dur="1" fill="hold">
                                          <p:stCondLst>
                                            <p:cond delay="2999"/>
                                          </p:stCondLst>
                                        </p:cTn>
                                        <p:tgtEl>
                                          <p:spTgt spid="13"/>
                                        </p:tgtEl>
                                        <p:attrNameLst>
                                          <p:attrName>style.visibility</p:attrName>
                                        </p:attrNameLst>
                                      </p:cBhvr>
                                      <p:to>
                                        <p:strVal val="hidden"/>
                                      </p:to>
                                    </p:set>
                                  </p:childTnLst>
                                </p:cTn>
                              </p:par>
                              <p:par>
                                <p:cTn id="131" presetID="13" presetClass="exit" presetSubtype="16" fill="hold" grpId="2" nodeType="withEffect">
                                  <p:stCondLst>
                                    <p:cond delay="0"/>
                                  </p:stCondLst>
                                  <p:childTnLst>
                                    <p:animEffect transition="out" filter="plus(in)">
                                      <p:cBhvr>
                                        <p:cTn id="132" dur="3000"/>
                                        <p:tgtEl>
                                          <p:spTgt spid="14"/>
                                        </p:tgtEl>
                                      </p:cBhvr>
                                    </p:animEffect>
                                    <p:set>
                                      <p:cBhvr>
                                        <p:cTn id="133" dur="1" fill="hold">
                                          <p:stCondLst>
                                            <p:cond delay="2999"/>
                                          </p:stCondLst>
                                        </p:cTn>
                                        <p:tgtEl>
                                          <p:spTgt spid="14"/>
                                        </p:tgtEl>
                                        <p:attrNameLst>
                                          <p:attrName>style.visibility</p:attrName>
                                        </p:attrNameLst>
                                      </p:cBhvr>
                                      <p:to>
                                        <p:strVal val="hidden"/>
                                      </p:to>
                                    </p:set>
                                  </p:childTnLst>
                                </p:cTn>
                              </p:par>
                              <p:par>
                                <p:cTn id="134" presetID="13" presetClass="exit" presetSubtype="16" fill="hold" grpId="2" nodeType="withEffect">
                                  <p:stCondLst>
                                    <p:cond delay="0"/>
                                  </p:stCondLst>
                                  <p:childTnLst>
                                    <p:animEffect transition="out" filter="plus(in)">
                                      <p:cBhvr>
                                        <p:cTn id="135" dur="3000"/>
                                        <p:tgtEl>
                                          <p:spTgt spid="15"/>
                                        </p:tgtEl>
                                      </p:cBhvr>
                                    </p:animEffect>
                                    <p:set>
                                      <p:cBhvr>
                                        <p:cTn id="136" dur="1" fill="hold">
                                          <p:stCondLst>
                                            <p:cond delay="2999"/>
                                          </p:stCondLst>
                                        </p:cTn>
                                        <p:tgtEl>
                                          <p:spTgt spid="15"/>
                                        </p:tgtEl>
                                        <p:attrNameLst>
                                          <p:attrName>style.visibility</p:attrName>
                                        </p:attrNameLst>
                                      </p:cBhvr>
                                      <p:to>
                                        <p:strVal val="hidden"/>
                                      </p:to>
                                    </p:set>
                                  </p:childTnLst>
                                </p:cTn>
                              </p:par>
                              <p:par>
                                <p:cTn id="137" presetID="13" presetClass="exit" presetSubtype="16" fill="hold" grpId="2" nodeType="withEffect">
                                  <p:stCondLst>
                                    <p:cond delay="0"/>
                                  </p:stCondLst>
                                  <p:childTnLst>
                                    <p:animEffect transition="out" filter="plus(in)">
                                      <p:cBhvr>
                                        <p:cTn id="138" dur="3000"/>
                                        <p:tgtEl>
                                          <p:spTgt spid="16"/>
                                        </p:tgtEl>
                                      </p:cBhvr>
                                    </p:animEffect>
                                    <p:set>
                                      <p:cBhvr>
                                        <p:cTn id="139" dur="1" fill="hold">
                                          <p:stCondLst>
                                            <p:cond delay="2999"/>
                                          </p:stCondLst>
                                        </p:cTn>
                                        <p:tgtEl>
                                          <p:spTgt spid="16"/>
                                        </p:tgtEl>
                                        <p:attrNameLst>
                                          <p:attrName>style.visibility</p:attrName>
                                        </p:attrNameLst>
                                      </p:cBhvr>
                                      <p:to>
                                        <p:strVal val="hidden"/>
                                      </p:to>
                                    </p:set>
                                  </p:childTnLst>
                                </p:cTn>
                              </p:par>
                              <p:par>
                                <p:cTn id="140" presetID="13" presetClass="exit" presetSubtype="16" fill="hold" grpId="2" nodeType="withEffect">
                                  <p:stCondLst>
                                    <p:cond delay="0"/>
                                  </p:stCondLst>
                                  <p:childTnLst>
                                    <p:animEffect transition="out" filter="plus(in)">
                                      <p:cBhvr>
                                        <p:cTn id="141" dur="3000"/>
                                        <p:tgtEl>
                                          <p:spTgt spid="17"/>
                                        </p:tgtEl>
                                      </p:cBhvr>
                                    </p:animEffect>
                                    <p:set>
                                      <p:cBhvr>
                                        <p:cTn id="142" dur="1" fill="hold">
                                          <p:stCondLst>
                                            <p:cond delay="2999"/>
                                          </p:stCondLst>
                                        </p:cTn>
                                        <p:tgtEl>
                                          <p:spTgt spid="17"/>
                                        </p:tgtEl>
                                        <p:attrNameLst>
                                          <p:attrName>style.visibility</p:attrName>
                                        </p:attrNameLst>
                                      </p:cBhvr>
                                      <p:to>
                                        <p:strVal val="hidden"/>
                                      </p:to>
                                    </p:set>
                                  </p:childTnLst>
                                </p:cTn>
                              </p:par>
                              <p:par>
                                <p:cTn id="143" presetID="13" presetClass="exit" presetSubtype="16" fill="hold" grpId="2" nodeType="withEffect">
                                  <p:stCondLst>
                                    <p:cond delay="0"/>
                                  </p:stCondLst>
                                  <p:childTnLst>
                                    <p:animEffect transition="out" filter="plus(in)">
                                      <p:cBhvr>
                                        <p:cTn id="144" dur="3000"/>
                                        <p:tgtEl>
                                          <p:spTgt spid="18"/>
                                        </p:tgtEl>
                                      </p:cBhvr>
                                    </p:animEffect>
                                    <p:set>
                                      <p:cBhvr>
                                        <p:cTn id="145" dur="1" fill="hold">
                                          <p:stCondLst>
                                            <p:cond delay="2999"/>
                                          </p:stCondLst>
                                        </p:cTn>
                                        <p:tgtEl>
                                          <p:spTgt spid="18"/>
                                        </p:tgtEl>
                                        <p:attrNameLst>
                                          <p:attrName>style.visibility</p:attrName>
                                        </p:attrNameLst>
                                      </p:cBhvr>
                                      <p:to>
                                        <p:strVal val="hidden"/>
                                      </p:to>
                                    </p:set>
                                  </p:childTnLst>
                                </p:cTn>
                              </p:par>
                              <p:par>
                                <p:cTn id="146" presetID="13" presetClass="exit" presetSubtype="16" fill="hold" grpId="2" nodeType="withEffect">
                                  <p:stCondLst>
                                    <p:cond delay="0"/>
                                  </p:stCondLst>
                                  <p:childTnLst>
                                    <p:animEffect transition="out" filter="plus(in)">
                                      <p:cBhvr>
                                        <p:cTn id="147" dur="3000"/>
                                        <p:tgtEl>
                                          <p:spTgt spid="19"/>
                                        </p:tgtEl>
                                      </p:cBhvr>
                                    </p:animEffect>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3"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ppt_x"/>
                                          </p:val>
                                        </p:tav>
                                      </p:tavLst>
                                    </p:anim>
                                    <p:anim calcmode="lin" valueType="num">
                                      <p:cBhvr additive="base">
                                        <p:cTn id="151" dur="3000"/>
                                        <p:tgtEl>
                                          <p:spTgt spid="13"/>
                                        </p:tgtEl>
                                        <p:attrNameLst>
                                          <p:attrName>ppt_y</p:attrName>
                                        </p:attrNameLst>
                                      </p:cBhvr>
                                      <p:tavLst>
                                        <p:tav tm="0">
                                          <p:val>
                                            <p:strVal val="ppt_y"/>
                                          </p:val>
                                        </p:tav>
                                        <p:tav tm="100000">
                                          <p:val>
                                            <p:strVal val="0-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 fill="hold" grpId="3"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ppt_x"/>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ppt_x"/>
                                          </p:val>
                                        </p:tav>
                                      </p:tavLst>
                                    </p:anim>
                                    <p:anim calcmode="lin" valueType="num">
                                      <p:cBhvr additive="base">
                                        <p:cTn id="159" dur="3000"/>
                                        <p:tgtEl>
                                          <p:spTgt spid="15"/>
                                        </p:tgtEl>
                                        <p:attrNameLst>
                                          <p:attrName>ppt_y</p:attrName>
                                        </p:attrNameLst>
                                      </p:cBhvr>
                                      <p:tavLst>
                                        <p:tav tm="0">
                                          <p:val>
                                            <p:strVal val="ppt_y"/>
                                          </p:val>
                                        </p:tav>
                                        <p:tav tm="100000">
                                          <p:val>
                                            <p:strVal val="0-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ppt_x"/>
                                          </p:val>
                                        </p:tav>
                                      </p:tavLst>
                                    </p:anim>
                                    <p:anim calcmode="lin" valueType="num">
                                      <p:cBhvr additive="base">
                                        <p:cTn id="163" dur="3000"/>
                                        <p:tgtEl>
                                          <p:spTgt spid="16"/>
                                        </p:tgtEl>
                                        <p:attrNameLst>
                                          <p:attrName>ppt_y</p:attrName>
                                        </p:attrNameLst>
                                      </p:cBhvr>
                                      <p:tavLst>
                                        <p:tav tm="0">
                                          <p:val>
                                            <p:strVal val="ppt_y"/>
                                          </p:val>
                                        </p:tav>
                                        <p:tav tm="100000">
                                          <p:val>
                                            <p:strVal val="0-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1" fill="hold" grpId="3"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ppt_x"/>
                                          </p:val>
                                        </p:tav>
                                      </p:tavLst>
                                    </p:anim>
                                    <p:anim calcmode="lin" valueType="num">
                                      <p:cBhvr additive="base">
                                        <p:cTn id="167" dur="3000"/>
                                        <p:tgtEl>
                                          <p:spTgt spid="17"/>
                                        </p:tgtEl>
                                        <p:attrNameLst>
                                          <p:attrName>ppt_y</p:attrName>
                                        </p:attrNameLst>
                                      </p:cBhvr>
                                      <p:tavLst>
                                        <p:tav tm="0">
                                          <p:val>
                                            <p:strVal val="ppt_y"/>
                                          </p:val>
                                        </p:tav>
                                        <p:tav tm="100000">
                                          <p:val>
                                            <p:strVal val="0-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ppt_x"/>
                                          </p:val>
                                        </p:tav>
                                      </p:tavLst>
                                    </p:anim>
                                    <p:anim calcmode="lin" valueType="num">
                                      <p:cBhvr additive="base">
                                        <p:cTn id="171" dur="3000"/>
                                        <p:tgtEl>
                                          <p:spTgt spid="18"/>
                                        </p:tgtEl>
                                        <p:attrNameLst>
                                          <p:attrName>ppt_y</p:attrName>
                                        </p:attrNameLst>
                                      </p:cBhvr>
                                      <p:tavLst>
                                        <p:tav tm="0">
                                          <p:val>
                                            <p:strVal val="ppt_y"/>
                                          </p:val>
                                        </p:tav>
                                        <p:tav tm="100000">
                                          <p:val>
                                            <p:strVal val="0-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1" fill="hold" grpId="3"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ppt_x"/>
                                          </p:val>
                                        </p:tav>
                                      </p:tavLst>
                                    </p:anim>
                                    <p:anim calcmode="lin" valueType="num">
                                      <p:cBhvr additive="base">
                                        <p:cTn id="175" dur="3000"/>
                                        <p:tgtEl>
                                          <p:spTgt spid="19"/>
                                        </p:tgtEl>
                                        <p:attrNameLst>
                                          <p:attrName>ppt_y</p:attrName>
                                        </p:attrNameLst>
                                      </p:cBhvr>
                                      <p:tavLst>
                                        <p:tav tm="0">
                                          <p:val>
                                            <p:strVal val="ppt_y"/>
                                          </p:val>
                                        </p:tav>
                                        <p:tav tm="100000">
                                          <p:val>
                                            <p:strVal val="0-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F.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5400000">
            <a:off x="2928938" y="-2143152"/>
            <a:ext cx="3357562" cy="7643866"/>
          </a:xfrm>
          <a:prstGeom prst="chevron">
            <a:avLst>
              <a:gd name="adj" fmla="val 93550"/>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857500" y="1285848"/>
            <a:ext cx="3500438" cy="7643866"/>
          </a:xfrm>
          <a:prstGeom prst="chevron">
            <a:avLst>
              <a:gd name="adj" fmla="val 93848"/>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421" y="-2464635"/>
            <a:ext cx="2714596" cy="7643866"/>
          </a:xfrm>
          <a:prstGeom prst="chevron">
            <a:avLst>
              <a:gd name="adj" fmla="val 94040"/>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178971" y="1607319"/>
            <a:ext cx="2857496" cy="7643866"/>
          </a:xfrm>
          <a:prstGeom prst="chevron">
            <a:avLst>
              <a:gd name="adj" fmla="val 93960"/>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1904" y="-2786118"/>
            <a:ext cx="2071630" cy="7643866"/>
          </a:xfrm>
          <a:prstGeom prst="chevron">
            <a:avLst>
              <a:gd name="adj" fmla="val 90767"/>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357566" y="1857352"/>
            <a:ext cx="2357430" cy="7643866"/>
          </a:xfrm>
          <a:prstGeom prst="chevron">
            <a:avLst>
              <a:gd name="adj" fmla="val 93124"/>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21949" y="-3036163"/>
            <a:ext cx="1571540" cy="7643866"/>
          </a:xfrm>
          <a:prstGeom prst="chevron">
            <a:avLst>
              <a:gd name="adj" fmla="val 90343"/>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3679037" y="2178823"/>
            <a:ext cx="1857364" cy="7500990"/>
          </a:xfrm>
          <a:prstGeom prst="chevron">
            <a:avLst>
              <a:gd name="adj" fmla="val 92739"/>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3000"/>
                                        <p:tgtEl>
                                          <p:spTgt spid="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3000"/>
                                        <p:tgtEl>
                                          <p:spTgt spid="11"/>
                                        </p:tgtEl>
                                      </p:cBhvr>
                                    </p:animEffect>
                                  </p:childTnLst>
                                </p:cTn>
                              </p:par>
                              <p:par>
                                <p:cTn id="32" presetID="2" presetClass="entr" presetSubtype="1"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1"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4"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ppt_x"/>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4"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4"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ppt_x"/>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17" presetClass="exit" presetSubtype="1" fill="hold" grpId="3" nodeType="afterEffect">
                                  <p:stCondLst>
                                    <p:cond delay="0"/>
                                  </p:stCondLst>
                                  <p:childTnLst>
                                    <p:anim calcmode="lin" valueType="num">
                                      <p:cBhvr>
                                        <p:cTn id="82" dur="3000"/>
                                        <p:tgtEl>
                                          <p:spTgt spid="5"/>
                                        </p:tgtEl>
                                        <p:attrNameLst>
                                          <p:attrName>ppt_x</p:attrName>
                                        </p:attrNameLst>
                                      </p:cBhvr>
                                      <p:tavLst>
                                        <p:tav tm="0">
                                          <p:val>
                                            <p:strVal val="ppt_x"/>
                                          </p:val>
                                        </p:tav>
                                        <p:tav tm="100000">
                                          <p:val>
                                            <p:strVal val="ppt_x"/>
                                          </p:val>
                                        </p:tav>
                                      </p:tavLst>
                                    </p:anim>
                                    <p:anim calcmode="lin" valueType="num">
                                      <p:cBhvr>
                                        <p:cTn id="83" dur="3000"/>
                                        <p:tgtEl>
                                          <p:spTgt spid="5"/>
                                        </p:tgtEl>
                                        <p:attrNameLst>
                                          <p:attrName>ppt_y</p:attrName>
                                        </p:attrNameLst>
                                      </p:cBhvr>
                                      <p:tavLst>
                                        <p:tav tm="0">
                                          <p:val>
                                            <p:strVal val="ppt_y"/>
                                          </p:val>
                                        </p:tav>
                                        <p:tav tm="100000">
                                          <p:val>
                                            <p:strVal val="ppt_y-ppt_h/2"/>
                                          </p:val>
                                        </p:tav>
                                      </p:tavLst>
                                    </p:anim>
                                    <p:anim calcmode="lin" valueType="num">
                                      <p:cBhvr>
                                        <p:cTn id="84" dur="3000"/>
                                        <p:tgtEl>
                                          <p:spTgt spid="5"/>
                                        </p:tgtEl>
                                        <p:attrNameLst>
                                          <p:attrName>ppt_w</p:attrName>
                                        </p:attrNameLst>
                                      </p:cBhvr>
                                      <p:tavLst>
                                        <p:tav tm="0">
                                          <p:val>
                                            <p:strVal val="ppt_w"/>
                                          </p:val>
                                        </p:tav>
                                        <p:tav tm="100000">
                                          <p:val>
                                            <p:strVal val="ppt_w"/>
                                          </p:val>
                                        </p:tav>
                                      </p:tavLst>
                                    </p:anim>
                                    <p:anim calcmode="lin" valueType="num">
                                      <p:cBhvr>
                                        <p:cTn id="85" dur="3000"/>
                                        <p:tgtEl>
                                          <p:spTgt spid="5"/>
                                        </p:tgtEl>
                                        <p:attrNameLst>
                                          <p:attrName>ppt_h</p:attrName>
                                        </p:attrNameLst>
                                      </p:cBhvr>
                                      <p:tavLst>
                                        <p:tav tm="0">
                                          <p:val>
                                            <p:strVal val="ppt_h"/>
                                          </p:val>
                                        </p:tav>
                                        <p:tav tm="100000">
                                          <p:val>
                                            <p:fltVal val="0"/>
                                          </p:val>
                                        </p:tav>
                                      </p:tavLst>
                                    </p:anim>
                                    <p:set>
                                      <p:cBhvr>
                                        <p:cTn id="86" dur="1" fill="hold">
                                          <p:stCondLst>
                                            <p:cond delay="2999"/>
                                          </p:stCondLst>
                                        </p:cTn>
                                        <p:tgtEl>
                                          <p:spTgt spid="5"/>
                                        </p:tgtEl>
                                        <p:attrNameLst>
                                          <p:attrName>style.visibility</p:attrName>
                                        </p:attrNameLst>
                                      </p:cBhvr>
                                      <p:to>
                                        <p:strVal val="hidden"/>
                                      </p:to>
                                    </p:set>
                                  </p:childTnLst>
                                </p:cTn>
                              </p:par>
                              <p:par>
                                <p:cTn id="87" presetID="17" presetClass="exit" presetSubtype="1" fill="hold" grpId="3" nodeType="withEffect">
                                  <p:stCondLst>
                                    <p:cond delay="0"/>
                                  </p:stCondLst>
                                  <p:childTnLst>
                                    <p:anim calcmode="lin" valueType="num">
                                      <p:cBhvr>
                                        <p:cTn id="88" dur="3000"/>
                                        <p:tgtEl>
                                          <p:spTgt spid="7"/>
                                        </p:tgtEl>
                                        <p:attrNameLst>
                                          <p:attrName>ppt_x</p:attrName>
                                        </p:attrNameLst>
                                      </p:cBhvr>
                                      <p:tavLst>
                                        <p:tav tm="0">
                                          <p:val>
                                            <p:strVal val="ppt_x"/>
                                          </p:val>
                                        </p:tav>
                                        <p:tav tm="100000">
                                          <p:val>
                                            <p:strVal val="ppt_x"/>
                                          </p:val>
                                        </p:tav>
                                      </p:tavLst>
                                    </p:anim>
                                    <p:anim calcmode="lin" valueType="num">
                                      <p:cBhvr>
                                        <p:cTn id="89" dur="3000"/>
                                        <p:tgtEl>
                                          <p:spTgt spid="7"/>
                                        </p:tgtEl>
                                        <p:attrNameLst>
                                          <p:attrName>ppt_y</p:attrName>
                                        </p:attrNameLst>
                                      </p:cBhvr>
                                      <p:tavLst>
                                        <p:tav tm="0">
                                          <p:val>
                                            <p:strVal val="ppt_y"/>
                                          </p:val>
                                        </p:tav>
                                        <p:tav tm="100000">
                                          <p:val>
                                            <p:strVal val="ppt_y-ppt_h/2"/>
                                          </p:val>
                                        </p:tav>
                                      </p:tavLst>
                                    </p:anim>
                                    <p:anim calcmode="lin" valueType="num">
                                      <p:cBhvr>
                                        <p:cTn id="90" dur="3000"/>
                                        <p:tgtEl>
                                          <p:spTgt spid="7"/>
                                        </p:tgtEl>
                                        <p:attrNameLst>
                                          <p:attrName>ppt_w</p:attrName>
                                        </p:attrNameLst>
                                      </p:cBhvr>
                                      <p:tavLst>
                                        <p:tav tm="0">
                                          <p:val>
                                            <p:strVal val="ppt_w"/>
                                          </p:val>
                                        </p:tav>
                                        <p:tav tm="100000">
                                          <p:val>
                                            <p:strVal val="ppt_w"/>
                                          </p:val>
                                        </p:tav>
                                      </p:tavLst>
                                    </p:anim>
                                    <p:anim calcmode="lin" valueType="num">
                                      <p:cBhvr>
                                        <p:cTn id="91" dur="3000"/>
                                        <p:tgtEl>
                                          <p:spTgt spid="7"/>
                                        </p:tgtEl>
                                        <p:attrNameLst>
                                          <p:attrName>ppt_h</p:attrName>
                                        </p:attrNameLst>
                                      </p:cBhvr>
                                      <p:tavLst>
                                        <p:tav tm="0">
                                          <p:val>
                                            <p:strVal val="ppt_h"/>
                                          </p:val>
                                        </p:tav>
                                        <p:tav tm="100000">
                                          <p:val>
                                            <p:fltVal val="0"/>
                                          </p:val>
                                        </p:tav>
                                      </p:tavLst>
                                    </p:anim>
                                    <p:set>
                                      <p:cBhvr>
                                        <p:cTn id="92" dur="1" fill="hold">
                                          <p:stCondLst>
                                            <p:cond delay="2999"/>
                                          </p:stCondLst>
                                        </p:cTn>
                                        <p:tgtEl>
                                          <p:spTgt spid="7"/>
                                        </p:tgtEl>
                                        <p:attrNameLst>
                                          <p:attrName>style.visibility</p:attrName>
                                        </p:attrNameLst>
                                      </p:cBhvr>
                                      <p:to>
                                        <p:strVal val="hidden"/>
                                      </p:to>
                                    </p:set>
                                  </p:childTnLst>
                                </p:cTn>
                              </p:par>
                              <p:par>
                                <p:cTn id="93" presetID="17" presetClass="exit" presetSubtype="1" fill="hold" grpId="3" nodeType="withEffect">
                                  <p:stCondLst>
                                    <p:cond delay="0"/>
                                  </p:stCondLst>
                                  <p:childTnLst>
                                    <p:anim calcmode="lin" valueType="num">
                                      <p:cBhvr>
                                        <p:cTn id="94" dur="3000"/>
                                        <p:tgtEl>
                                          <p:spTgt spid="9"/>
                                        </p:tgtEl>
                                        <p:attrNameLst>
                                          <p:attrName>ppt_x</p:attrName>
                                        </p:attrNameLst>
                                      </p:cBhvr>
                                      <p:tavLst>
                                        <p:tav tm="0">
                                          <p:val>
                                            <p:strVal val="ppt_x"/>
                                          </p:val>
                                        </p:tav>
                                        <p:tav tm="100000">
                                          <p:val>
                                            <p:strVal val="ppt_x"/>
                                          </p:val>
                                        </p:tav>
                                      </p:tavLst>
                                    </p:anim>
                                    <p:anim calcmode="lin" valueType="num">
                                      <p:cBhvr>
                                        <p:cTn id="95" dur="3000"/>
                                        <p:tgtEl>
                                          <p:spTgt spid="9"/>
                                        </p:tgtEl>
                                        <p:attrNameLst>
                                          <p:attrName>ppt_y</p:attrName>
                                        </p:attrNameLst>
                                      </p:cBhvr>
                                      <p:tavLst>
                                        <p:tav tm="0">
                                          <p:val>
                                            <p:strVal val="ppt_y"/>
                                          </p:val>
                                        </p:tav>
                                        <p:tav tm="100000">
                                          <p:val>
                                            <p:strVal val="ppt_y-ppt_h/2"/>
                                          </p:val>
                                        </p:tav>
                                      </p:tavLst>
                                    </p:anim>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17" presetClass="exit" presetSubtype="1" fill="hold" grpId="3" nodeType="withEffect">
                                  <p:stCondLst>
                                    <p:cond delay="0"/>
                                  </p:stCondLst>
                                  <p:childTnLst>
                                    <p:anim calcmode="lin" valueType="num">
                                      <p:cBhvr>
                                        <p:cTn id="100" dur="3000"/>
                                        <p:tgtEl>
                                          <p:spTgt spid="11"/>
                                        </p:tgtEl>
                                        <p:attrNameLst>
                                          <p:attrName>ppt_x</p:attrName>
                                        </p:attrNameLst>
                                      </p:cBhvr>
                                      <p:tavLst>
                                        <p:tav tm="0">
                                          <p:val>
                                            <p:strVal val="ppt_x"/>
                                          </p:val>
                                        </p:tav>
                                        <p:tav tm="100000">
                                          <p:val>
                                            <p:strVal val="ppt_x"/>
                                          </p:val>
                                        </p:tav>
                                      </p:tavLst>
                                    </p:anim>
                                    <p:anim calcmode="lin" valueType="num">
                                      <p:cBhvr>
                                        <p:cTn id="101" dur="3000"/>
                                        <p:tgtEl>
                                          <p:spTgt spid="11"/>
                                        </p:tgtEl>
                                        <p:attrNameLst>
                                          <p:attrName>ppt_y</p:attrName>
                                        </p:attrNameLst>
                                      </p:cBhvr>
                                      <p:tavLst>
                                        <p:tav tm="0">
                                          <p:val>
                                            <p:strVal val="ppt_y"/>
                                          </p:val>
                                        </p:tav>
                                        <p:tav tm="100000">
                                          <p:val>
                                            <p:strVal val="ppt_y-ppt_h/2"/>
                                          </p:val>
                                        </p:tav>
                                      </p:tavLst>
                                    </p:anim>
                                    <p:anim calcmode="lin" valueType="num">
                                      <p:cBhvr>
                                        <p:cTn id="102" dur="3000"/>
                                        <p:tgtEl>
                                          <p:spTgt spid="11"/>
                                        </p:tgtEl>
                                        <p:attrNameLst>
                                          <p:attrName>ppt_w</p:attrName>
                                        </p:attrNameLst>
                                      </p:cBhvr>
                                      <p:tavLst>
                                        <p:tav tm="0">
                                          <p:val>
                                            <p:strVal val="ppt_w"/>
                                          </p:val>
                                        </p:tav>
                                        <p:tav tm="100000">
                                          <p:val>
                                            <p:strVal val="ppt_w"/>
                                          </p:val>
                                        </p:tav>
                                      </p:tavLst>
                                    </p:anim>
                                    <p:anim calcmode="lin" valueType="num">
                                      <p:cBhvr>
                                        <p:cTn id="103" dur="3000"/>
                                        <p:tgtEl>
                                          <p:spTgt spid="11"/>
                                        </p:tgtEl>
                                        <p:attrNameLst>
                                          <p:attrName>ppt_h</p:attrName>
                                        </p:attrNameLst>
                                      </p:cBhvr>
                                      <p:tavLst>
                                        <p:tav tm="0">
                                          <p:val>
                                            <p:strVal val="ppt_h"/>
                                          </p:val>
                                        </p:tav>
                                        <p:tav tm="100000">
                                          <p:val>
                                            <p:fltVal val="0"/>
                                          </p:val>
                                        </p:tav>
                                      </p:tavLst>
                                    </p:anim>
                                    <p:set>
                                      <p:cBhvr>
                                        <p:cTn id="104" dur="1" fill="hold">
                                          <p:stCondLst>
                                            <p:cond delay="2999"/>
                                          </p:stCondLst>
                                        </p:cTn>
                                        <p:tgtEl>
                                          <p:spTgt spid="11"/>
                                        </p:tgtEl>
                                        <p:attrNameLst>
                                          <p:attrName>style.visibility</p:attrName>
                                        </p:attrNameLst>
                                      </p:cBhvr>
                                      <p:to>
                                        <p:strVal val="hidden"/>
                                      </p:to>
                                    </p:set>
                                  </p:childTnLst>
                                </p:cTn>
                              </p:par>
                              <p:par>
                                <p:cTn id="105" presetID="17" presetClass="exit" presetSubtype="4"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
                                          </p:val>
                                        </p:tav>
                                      </p:tavLst>
                                    </p:anim>
                                    <p:anim calcmode="lin" valueType="num">
                                      <p:cBhvr>
                                        <p:cTn id="107" dur="3000"/>
                                        <p:tgtEl>
                                          <p:spTgt spid="6"/>
                                        </p:tgtEl>
                                        <p:attrNameLst>
                                          <p:attrName>ppt_y</p:attrName>
                                        </p:attrNameLst>
                                      </p:cBhvr>
                                      <p:tavLst>
                                        <p:tav tm="0">
                                          <p:val>
                                            <p:strVal val="ppt_y"/>
                                          </p:val>
                                        </p:tav>
                                        <p:tav tm="100000">
                                          <p:val>
                                            <p:strVal val="ppt_y+ppt_h/2"/>
                                          </p:val>
                                        </p:tav>
                                      </p:tavLst>
                                    </p:anim>
                                    <p:anim calcmode="lin" valueType="num">
                                      <p:cBhvr>
                                        <p:cTn id="108" dur="3000"/>
                                        <p:tgtEl>
                                          <p:spTgt spid="6"/>
                                        </p:tgtEl>
                                        <p:attrNameLst>
                                          <p:attrName>ppt_w</p:attrName>
                                        </p:attrNameLst>
                                      </p:cBhvr>
                                      <p:tavLst>
                                        <p:tav tm="0">
                                          <p:val>
                                            <p:strVal val="ppt_w"/>
                                          </p:val>
                                        </p:tav>
                                        <p:tav tm="100000">
                                          <p:val>
                                            <p:strVal val="ppt_w"/>
                                          </p:val>
                                        </p:tav>
                                      </p:tavLst>
                                    </p:anim>
                                    <p:anim calcmode="lin" valueType="num">
                                      <p:cBhvr>
                                        <p:cTn id="109" dur="3000"/>
                                        <p:tgtEl>
                                          <p:spTgt spid="6"/>
                                        </p:tgtEl>
                                        <p:attrNameLst>
                                          <p:attrName>ppt_h</p:attrName>
                                        </p:attrNameLst>
                                      </p:cBhvr>
                                      <p:tavLst>
                                        <p:tav tm="0">
                                          <p:val>
                                            <p:strVal val="ppt_h"/>
                                          </p:val>
                                        </p:tav>
                                        <p:tav tm="100000">
                                          <p:val>
                                            <p:fltVal val="0"/>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4" fill="hold" grpId="3" nodeType="withEffect">
                                  <p:stCondLst>
                                    <p:cond delay="0"/>
                                  </p:stCondLst>
                                  <p:childTnLst>
                                    <p:anim calcmode="lin" valueType="num">
                                      <p:cBhvr>
                                        <p:cTn id="112" dur="3000"/>
                                        <p:tgtEl>
                                          <p:spTgt spid="8"/>
                                        </p:tgtEl>
                                        <p:attrNameLst>
                                          <p:attrName>ppt_x</p:attrName>
                                        </p:attrNameLst>
                                      </p:cBhvr>
                                      <p:tavLst>
                                        <p:tav tm="0">
                                          <p:val>
                                            <p:strVal val="ppt_x"/>
                                          </p:val>
                                        </p:tav>
                                        <p:tav tm="100000">
                                          <p:val>
                                            <p:strVal val="ppt_x"/>
                                          </p:val>
                                        </p:tav>
                                      </p:tavLst>
                                    </p:anim>
                                    <p:anim calcmode="lin" valueType="num">
                                      <p:cBhvr>
                                        <p:cTn id="113" dur="3000"/>
                                        <p:tgtEl>
                                          <p:spTgt spid="8"/>
                                        </p:tgtEl>
                                        <p:attrNameLst>
                                          <p:attrName>ppt_y</p:attrName>
                                        </p:attrNameLst>
                                      </p:cBhvr>
                                      <p:tavLst>
                                        <p:tav tm="0">
                                          <p:val>
                                            <p:strVal val="ppt_y"/>
                                          </p:val>
                                        </p:tav>
                                        <p:tav tm="100000">
                                          <p:val>
                                            <p:strVal val="ppt_y+ppt_h/2"/>
                                          </p:val>
                                        </p:tav>
                                      </p:tavLst>
                                    </p:anim>
                                    <p:anim calcmode="lin" valueType="num">
                                      <p:cBhvr>
                                        <p:cTn id="114" dur="3000"/>
                                        <p:tgtEl>
                                          <p:spTgt spid="8"/>
                                        </p:tgtEl>
                                        <p:attrNameLst>
                                          <p:attrName>ppt_w</p:attrName>
                                        </p:attrNameLst>
                                      </p:cBhvr>
                                      <p:tavLst>
                                        <p:tav tm="0">
                                          <p:val>
                                            <p:strVal val="ppt_w"/>
                                          </p:val>
                                        </p:tav>
                                        <p:tav tm="100000">
                                          <p:val>
                                            <p:strVal val="ppt_w"/>
                                          </p:val>
                                        </p:tav>
                                      </p:tavLst>
                                    </p:anim>
                                    <p:anim calcmode="lin" valueType="num">
                                      <p:cBhvr>
                                        <p:cTn id="115" dur="3000"/>
                                        <p:tgtEl>
                                          <p:spTgt spid="8"/>
                                        </p:tgtEl>
                                        <p:attrNameLst>
                                          <p:attrName>ppt_h</p:attrName>
                                        </p:attrNameLst>
                                      </p:cBhvr>
                                      <p:tavLst>
                                        <p:tav tm="0">
                                          <p:val>
                                            <p:strVal val="ppt_h"/>
                                          </p:val>
                                        </p:tav>
                                        <p:tav tm="100000">
                                          <p:val>
                                            <p:fltVal val="0"/>
                                          </p:val>
                                        </p:tav>
                                      </p:tavLst>
                                    </p:anim>
                                    <p:set>
                                      <p:cBhvr>
                                        <p:cTn id="116" dur="1" fill="hold">
                                          <p:stCondLst>
                                            <p:cond delay="2999"/>
                                          </p:stCondLst>
                                        </p:cTn>
                                        <p:tgtEl>
                                          <p:spTgt spid="8"/>
                                        </p:tgtEl>
                                        <p:attrNameLst>
                                          <p:attrName>style.visibility</p:attrName>
                                        </p:attrNameLst>
                                      </p:cBhvr>
                                      <p:to>
                                        <p:strVal val="hidden"/>
                                      </p:to>
                                    </p:set>
                                  </p:childTnLst>
                                </p:cTn>
                              </p:par>
                              <p:par>
                                <p:cTn id="117" presetID="17" presetClass="exit" presetSubtype="4" fill="hold" grpId="3" nodeType="withEffect">
                                  <p:stCondLst>
                                    <p:cond delay="0"/>
                                  </p:stCondLst>
                                  <p:childTnLst>
                                    <p:anim calcmode="lin" valueType="num">
                                      <p:cBhvr>
                                        <p:cTn id="118" dur="3000"/>
                                        <p:tgtEl>
                                          <p:spTgt spid="10"/>
                                        </p:tgtEl>
                                        <p:attrNameLst>
                                          <p:attrName>ppt_x</p:attrName>
                                        </p:attrNameLst>
                                      </p:cBhvr>
                                      <p:tavLst>
                                        <p:tav tm="0">
                                          <p:val>
                                            <p:strVal val="ppt_x"/>
                                          </p:val>
                                        </p:tav>
                                        <p:tav tm="100000">
                                          <p:val>
                                            <p:strVal val="ppt_x"/>
                                          </p:val>
                                        </p:tav>
                                      </p:tavLst>
                                    </p:anim>
                                    <p:anim calcmode="lin" valueType="num">
                                      <p:cBhvr>
                                        <p:cTn id="119" dur="3000"/>
                                        <p:tgtEl>
                                          <p:spTgt spid="10"/>
                                        </p:tgtEl>
                                        <p:attrNameLst>
                                          <p:attrName>ppt_y</p:attrName>
                                        </p:attrNameLst>
                                      </p:cBhvr>
                                      <p:tavLst>
                                        <p:tav tm="0">
                                          <p:val>
                                            <p:strVal val="ppt_y"/>
                                          </p:val>
                                        </p:tav>
                                        <p:tav tm="100000">
                                          <p:val>
                                            <p:strVal val="ppt_y+ppt_h/2"/>
                                          </p:val>
                                        </p:tav>
                                      </p:tavLst>
                                    </p:anim>
                                    <p:anim calcmode="lin" valueType="num">
                                      <p:cBhvr>
                                        <p:cTn id="120" dur="3000"/>
                                        <p:tgtEl>
                                          <p:spTgt spid="10"/>
                                        </p:tgtEl>
                                        <p:attrNameLst>
                                          <p:attrName>ppt_w</p:attrName>
                                        </p:attrNameLst>
                                      </p:cBhvr>
                                      <p:tavLst>
                                        <p:tav tm="0">
                                          <p:val>
                                            <p:strVal val="ppt_w"/>
                                          </p:val>
                                        </p:tav>
                                        <p:tav tm="100000">
                                          <p:val>
                                            <p:strVal val="ppt_w"/>
                                          </p:val>
                                        </p:tav>
                                      </p:tavLst>
                                    </p:anim>
                                    <p:anim calcmode="lin" valueType="num">
                                      <p:cBhvr>
                                        <p:cTn id="121" dur="3000"/>
                                        <p:tgtEl>
                                          <p:spTgt spid="10"/>
                                        </p:tgtEl>
                                        <p:attrNameLst>
                                          <p:attrName>ppt_h</p:attrName>
                                        </p:attrNameLst>
                                      </p:cBhvr>
                                      <p:tavLst>
                                        <p:tav tm="0">
                                          <p:val>
                                            <p:strVal val="ppt_h"/>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17" presetClass="exit" presetSubtype="4" fill="hold" grpId="3" nodeType="withEffect">
                                  <p:stCondLst>
                                    <p:cond delay="0"/>
                                  </p:stCondLst>
                                  <p:childTnLst>
                                    <p:anim calcmode="lin" valueType="num">
                                      <p:cBhvr>
                                        <p:cTn id="124" dur="3000"/>
                                        <p:tgtEl>
                                          <p:spTgt spid="12"/>
                                        </p:tgtEl>
                                        <p:attrNameLst>
                                          <p:attrName>ppt_x</p:attrName>
                                        </p:attrNameLst>
                                      </p:cBhvr>
                                      <p:tavLst>
                                        <p:tav tm="0">
                                          <p:val>
                                            <p:strVal val="ppt_x"/>
                                          </p:val>
                                        </p:tav>
                                        <p:tav tm="100000">
                                          <p:val>
                                            <p:strVal val="ppt_x"/>
                                          </p:val>
                                        </p:tav>
                                      </p:tavLst>
                                    </p:anim>
                                    <p:anim calcmode="lin" valueType="num">
                                      <p:cBhvr>
                                        <p:cTn id="125" dur="3000"/>
                                        <p:tgtEl>
                                          <p:spTgt spid="12"/>
                                        </p:tgtEl>
                                        <p:attrNameLst>
                                          <p:attrName>ppt_y</p:attrName>
                                        </p:attrNameLst>
                                      </p:cBhvr>
                                      <p:tavLst>
                                        <p:tav tm="0">
                                          <p:val>
                                            <p:strVal val="ppt_y"/>
                                          </p:val>
                                        </p:tav>
                                        <p:tav tm="100000">
                                          <p:val>
                                            <p:strVal val="ppt_y+ppt_h/2"/>
                                          </p:val>
                                        </p:tav>
                                      </p:tavLst>
                                    </p:anim>
                                    <p:anim calcmode="lin" valueType="num">
                                      <p:cBhvr>
                                        <p:cTn id="126" dur="3000"/>
                                        <p:tgtEl>
                                          <p:spTgt spid="12"/>
                                        </p:tgtEl>
                                        <p:attrNameLst>
                                          <p:attrName>ppt_w</p:attrName>
                                        </p:attrNameLst>
                                      </p:cBhvr>
                                      <p:tavLst>
                                        <p:tav tm="0">
                                          <p:val>
                                            <p:strVal val="ppt_w"/>
                                          </p:val>
                                        </p:tav>
                                        <p:tav tm="100000">
                                          <p:val>
                                            <p:strVal val="ppt_w"/>
                                          </p:val>
                                        </p:tav>
                                      </p:tavLst>
                                    </p:anim>
                                    <p:anim calcmode="lin" valueType="num">
                                      <p:cBhvr>
                                        <p:cTn id="127" dur="3000"/>
                                        <p:tgtEl>
                                          <p:spTgt spid="12"/>
                                        </p:tgtEl>
                                        <p:attrNameLst>
                                          <p:attrName>ppt_h</p:attrName>
                                        </p:attrNameLst>
                                      </p:cBhvr>
                                      <p:tavLst>
                                        <p:tav tm="0">
                                          <p:val>
                                            <p:strVal val="ppt_h"/>
                                          </p:val>
                                        </p:tav>
                                        <p:tav tm="100000">
                                          <p:val>
                                            <p:fltVal val="0"/>
                                          </p:val>
                                        </p:tav>
                                      </p:tavLst>
                                    </p:anim>
                                    <p:set>
                                      <p:cBhvr>
                                        <p:cTn id="128" dur="1" fill="hold">
                                          <p:stCondLst>
                                            <p:cond delay="2999"/>
                                          </p:stCondLst>
                                        </p:cTn>
                                        <p:tgtEl>
                                          <p:spTgt spid="12"/>
                                        </p:tgtEl>
                                        <p:attrNameLst>
                                          <p:attrName>style.visibility</p:attrName>
                                        </p:attrNameLst>
                                      </p:cBhvr>
                                      <p:to>
                                        <p:strVal val="hidden"/>
                                      </p:to>
                                    </p:set>
                                  </p:childTnLst>
                                </p:cTn>
                              </p:par>
                              <p:par>
                                <p:cTn id="129" presetID="4" presetClass="entr" presetSubtype="3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box(out)">
                                      <p:cBhvr>
                                        <p:cTn id="131" dur="3000"/>
                                        <p:tgtEl>
                                          <p:spTgt spid="4"/>
                                        </p:tgtEl>
                                      </p:cBhvr>
                                    </p:animEffect>
                                  </p:childTnLst>
                                </p:cTn>
                              </p:par>
                              <p:par>
                                <p:cTn id="132" presetID="23" presetClass="entr" presetSubtype="27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 calcmode="lin" valueType="num">
                                      <p:cBhvr>
                                        <p:cTn id="134" dur="3000" fill="hold"/>
                                        <p:tgtEl>
                                          <p:spTgt spid="4"/>
                                        </p:tgtEl>
                                        <p:attrNameLst>
                                          <p:attrName>ppt_w</p:attrName>
                                        </p:attrNameLst>
                                      </p:cBhvr>
                                      <p:tavLst>
                                        <p:tav tm="0">
                                          <p:val>
                                            <p:strVal val="2/3*#ppt_w"/>
                                          </p:val>
                                        </p:tav>
                                        <p:tav tm="100000">
                                          <p:val>
                                            <p:strVal val="#ppt_w"/>
                                          </p:val>
                                        </p:tav>
                                      </p:tavLst>
                                    </p:anim>
                                    <p:anim calcmode="lin" valueType="num">
                                      <p:cBhvr>
                                        <p:cTn id="135"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64_-_Hallstat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50033"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8661"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107289"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535917"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964545"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393173"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21801"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250429"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679057"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107685"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36313"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964941"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393569"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822197"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50825"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79453"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72298"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500926"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929554"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182"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786810" y="2643182"/>
            <a:ext cx="357190" cy="1214446"/>
          </a:xfrm>
          <a:prstGeom prst="rect">
            <a:avLst/>
          </a:prstGeom>
          <a:gradFill>
            <a:gsLst>
              <a:gs pos="0">
                <a:srgbClr val="DDEBCF"/>
              </a:gs>
              <a:gs pos="50000">
                <a:srgbClr val="9CB86E"/>
              </a:gs>
              <a:gs pos="100000">
                <a:srgbClr val="156B13"/>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3000"/>
                                        <p:tgtEl>
                                          <p:spTgt spid="9"/>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000"/>
                                        <p:tgtEl>
                                          <p:spTgt spid="10"/>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000"/>
                                        <p:tgtEl>
                                          <p:spTgt spid="11"/>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Horizontal)">
                                      <p:cBhvr>
                                        <p:cTn id="25" dur="3000"/>
                                        <p:tgtEl>
                                          <p:spTgt spid="12"/>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Horizontal)">
                                      <p:cBhvr>
                                        <p:cTn id="28" dur="3000"/>
                                        <p:tgtEl>
                                          <p:spTgt spid="13"/>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3000"/>
                                        <p:tgtEl>
                                          <p:spTgt spid="14"/>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arn(inHorizontal)">
                                      <p:cBhvr>
                                        <p:cTn id="34" dur="3000"/>
                                        <p:tgtEl>
                                          <p:spTgt spid="15"/>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inHorizontal)">
                                      <p:cBhvr>
                                        <p:cTn id="37" dur="3000"/>
                                        <p:tgtEl>
                                          <p:spTgt spid="16"/>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3000"/>
                                        <p:tgtEl>
                                          <p:spTgt spid="17"/>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barn(inHorizontal)">
                                      <p:cBhvr>
                                        <p:cTn id="43" dur="3000"/>
                                        <p:tgtEl>
                                          <p:spTgt spid="18"/>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barn(inHorizontal)">
                                      <p:cBhvr>
                                        <p:cTn id="46" dur="3000"/>
                                        <p:tgtEl>
                                          <p:spTgt spid="19"/>
                                        </p:tgtEl>
                                      </p:cBhvr>
                                    </p:animEffect>
                                  </p:childTnLst>
                                </p:cTn>
                              </p:par>
                              <p:par>
                                <p:cTn id="47" presetID="16" presetClass="entr" presetSubtype="2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barn(inHorizontal)">
                                      <p:cBhvr>
                                        <p:cTn id="49" dur="3000"/>
                                        <p:tgtEl>
                                          <p:spTgt spid="20"/>
                                        </p:tgtEl>
                                      </p:cBhvr>
                                    </p:animEffect>
                                  </p:childTnLst>
                                </p:cTn>
                              </p:par>
                              <p:par>
                                <p:cTn id="50" presetID="16" presetClass="entr" presetSubtype="26"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barn(inHorizontal)">
                                      <p:cBhvr>
                                        <p:cTn id="52" dur="3000"/>
                                        <p:tgtEl>
                                          <p:spTgt spid="21"/>
                                        </p:tgtEl>
                                      </p:cBhvr>
                                    </p:animEffect>
                                  </p:childTnLst>
                                </p:cTn>
                              </p:par>
                              <p:par>
                                <p:cTn id="53" presetID="16" presetClass="entr" presetSubtype="26"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barn(inHorizontal)">
                                      <p:cBhvr>
                                        <p:cTn id="55" dur="3000"/>
                                        <p:tgtEl>
                                          <p:spTgt spid="22"/>
                                        </p:tgtEl>
                                      </p:cBhvr>
                                    </p:animEffect>
                                  </p:childTnLst>
                                </p:cTn>
                              </p:par>
                              <p:par>
                                <p:cTn id="56" presetID="16" presetClass="entr" presetSubtype="26"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barn(inHorizontal)">
                                      <p:cBhvr>
                                        <p:cTn id="58" dur="3000"/>
                                        <p:tgtEl>
                                          <p:spTgt spid="23"/>
                                        </p:tgtEl>
                                      </p:cBhvr>
                                    </p:animEffect>
                                  </p:childTnLst>
                                </p:cTn>
                              </p:par>
                              <p:par>
                                <p:cTn id="59" presetID="16" presetClass="entr" presetSubtype="26"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barn(inHorizontal)">
                                      <p:cBhvr>
                                        <p:cTn id="61" dur="3000"/>
                                        <p:tgtEl>
                                          <p:spTgt spid="24"/>
                                        </p:tgtEl>
                                      </p:cBhvr>
                                    </p:animEffect>
                                  </p:childTnLst>
                                </p:cTn>
                              </p:par>
                              <p:par>
                                <p:cTn id="62" presetID="16" presetClass="entr" presetSubtype="26"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barn(inHorizontal)">
                                      <p:cBhvr>
                                        <p:cTn id="64" dur="3000"/>
                                        <p:tgtEl>
                                          <p:spTgt spid="25"/>
                                        </p:tgtEl>
                                      </p:cBhvr>
                                    </p:animEffect>
                                  </p:childTnLst>
                                </p:cTn>
                              </p:par>
                              <p:par>
                                <p:cTn id="65" presetID="16" presetClass="entr" presetSubtype="26"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barn(inHorizontal)">
                                      <p:cBhvr>
                                        <p:cTn id="67" dur="3000"/>
                                        <p:tgtEl>
                                          <p:spTgt spid="26"/>
                                        </p:tgtEl>
                                      </p:cBhvr>
                                    </p:animEffect>
                                  </p:childTnLst>
                                </p:cTn>
                              </p:par>
                              <p:par>
                                <p:cTn id="68" presetID="16" presetClass="entr" presetSubtype="26"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barn(inHorizontal)">
                                      <p:cBhvr>
                                        <p:cTn id="70" dur="3000"/>
                                        <p:tgtEl>
                                          <p:spTgt spid="27"/>
                                        </p:tgtEl>
                                      </p:cBhvr>
                                    </p:animEffect>
                                  </p:childTnLst>
                                </p:cTn>
                              </p:par>
                              <p:par>
                                <p:cTn id="71" presetID="15" presetClass="entr" presetSubtype="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fltVal val="0"/>
                                          </p:val>
                                        </p:tav>
                                        <p:tav tm="100000">
                                          <p:val>
                                            <p:strVal val="#ppt_w"/>
                                          </p:val>
                                        </p:tav>
                                      </p:tavLst>
                                    </p:anim>
                                    <p:anim calcmode="lin" valueType="num">
                                      <p:cBhvr>
                                        <p:cTn id="74" dur="3000" fill="hold"/>
                                        <p:tgtEl>
                                          <p:spTgt spid="5"/>
                                        </p:tgtEl>
                                        <p:attrNameLst>
                                          <p:attrName>ppt_h</p:attrName>
                                        </p:attrNameLst>
                                      </p:cBhvr>
                                      <p:tavLst>
                                        <p:tav tm="0">
                                          <p:val>
                                            <p:fltVal val="0"/>
                                          </p:val>
                                        </p:tav>
                                        <p:tav tm="100000">
                                          <p:val>
                                            <p:strVal val="#ppt_h"/>
                                          </p:val>
                                        </p:tav>
                                      </p:tavLst>
                                    </p:anim>
                                    <p:anim calcmode="lin" valueType="num">
                                      <p:cBhvr>
                                        <p:cTn id="75"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76" dur="3000" fill="hold"/>
                                        <p:tgtEl>
                                          <p:spTgt spid="5"/>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3000" fill="hold"/>
                                        <p:tgtEl>
                                          <p:spTgt spid="6"/>
                                        </p:tgtEl>
                                        <p:attrNameLst>
                                          <p:attrName>ppt_w</p:attrName>
                                        </p:attrNameLst>
                                      </p:cBhvr>
                                      <p:tavLst>
                                        <p:tav tm="0">
                                          <p:val>
                                            <p:fltVal val="0"/>
                                          </p:val>
                                        </p:tav>
                                        <p:tav tm="100000">
                                          <p:val>
                                            <p:strVal val="#ppt_w"/>
                                          </p:val>
                                        </p:tav>
                                      </p:tavLst>
                                    </p:anim>
                                    <p:anim calcmode="lin" valueType="num">
                                      <p:cBhvr>
                                        <p:cTn id="80" dur="3000" fill="hold"/>
                                        <p:tgtEl>
                                          <p:spTgt spid="6"/>
                                        </p:tgtEl>
                                        <p:attrNameLst>
                                          <p:attrName>ppt_h</p:attrName>
                                        </p:attrNameLst>
                                      </p:cBhvr>
                                      <p:tavLst>
                                        <p:tav tm="0">
                                          <p:val>
                                            <p:fltVal val="0"/>
                                          </p:val>
                                        </p:tav>
                                        <p:tav tm="100000">
                                          <p:val>
                                            <p:strVal val="#ppt_h"/>
                                          </p:val>
                                        </p:tav>
                                      </p:tavLst>
                                    </p:anim>
                                    <p:anim calcmode="lin" valueType="num">
                                      <p:cBhvr>
                                        <p:cTn id="81"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6"/>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3000" fill="hold"/>
                                        <p:tgtEl>
                                          <p:spTgt spid="9"/>
                                        </p:tgtEl>
                                        <p:attrNameLst>
                                          <p:attrName>ppt_w</p:attrName>
                                        </p:attrNameLst>
                                      </p:cBhvr>
                                      <p:tavLst>
                                        <p:tav tm="0">
                                          <p:val>
                                            <p:fltVal val="0"/>
                                          </p:val>
                                        </p:tav>
                                        <p:tav tm="100000">
                                          <p:val>
                                            <p:strVal val="#ppt_w"/>
                                          </p:val>
                                        </p:tav>
                                      </p:tavLst>
                                    </p:anim>
                                    <p:anim calcmode="lin" valueType="num">
                                      <p:cBhvr>
                                        <p:cTn id="86" dur="3000" fill="hold"/>
                                        <p:tgtEl>
                                          <p:spTgt spid="9"/>
                                        </p:tgtEl>
                                        <p:attrNameLst>
                                          <p:attrName>ppt_h</p:attrName>
                                        </p:attrNameLst>
                                      </p:cBhvr>
                                      <p:tavLst>
                                        <p:tav tm="0">
                                          <p:val>
                                            <p:fltVal val="0"/>
                                          </p:val>
                                        </p:tav>
                                        <p:tav tm="100000">
                                          <p:val>
                                            <p:strVal val="#ppt_h"/>
                                          </p:val>
                                        </p:tav>
                                      </p:tavLst>
                                    </p:anim>
                                    <p:anim calcmode="lin" valueType="num">
                                      <p:cBhvr>
                                        <p:cTn id="87"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88" dur="3000" fill="hold"/>
                                        <p:tgtEl>
                                          <p:spTgt spid="9"/>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3000" fill="hold"/>
                                        <p:tgtEl>
                                          <p:spTgt spid="10"/>
                                        </p:tgtEl>
                                        <p:attrNameLst>
                                          <p:attrName>ppt_w</p:attrName>
                                        </p:attrNameLst>
                                      </p:cBhvr>
                                      <p:tavLst>
                                        <p:tav tm="0">
                                          <p:val>
                                            <p:fltVal val="0"/>
                                          </p:val>
                                        </p:tav>
                                        <p:tav tm="100000">
                                          <p:val>
                                            <p:strVal val="#ppt_w"/>
                                          </p:val>
                                        </p:tav>
                                      </p:tavLst>
                                    </p:anim>
                                    <p:anim calcmode="lin" valueType="num">
                                      <p:cBhvr>
                                        <p:cTn id="92" dur="3000" fill="hold"/>
                                        <p:tgtEl>
                                          <p:spTgt spid="10"/>
                                        </p:tgtEl>
                                        <p:attrNameLst>
                                          <p:attrName>ppt_h</p:attrName>
                                        </p:attrNameLst>
                                      </p:cBhvr>
                                      <p:tavLst>
                                        <p:tav tm="0">
                                          <p:val>
                                            <p:fltVal val="0"/>
                                          </p:val>
                                        </p:tav>
                                        <p:tav tm="100000">
                                          <p:val>
                                            <p:strVal val="#ppt_h"/>
                                          </p:val>
                                        </p:tav>
                                      </p:tavLst>
                                    </p:anim>
                                    <p:anim calcmode="lin" valueType="num">
                                      <p:cBhvr>
                                        <p:cTn id="93"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10"/>
                                        </p:tgtEl>
                                        <p:attrNameLst>
                                          <p:attrName>ppt_y</p:attrName>
                                        </p:attrNameLst>
                                      </p:cBhvr>
                                      <p:tavLst>
                                        <p:tav tm="0" fmla="#ppt_y+(sin(-2*pi*(1-$))*-#ppt_x+cos(-2*pi*(1-$))*(1-#ppt_y))*(1-$)">
                                          <p:val>
                                            <p:fltVal val="0"/>
                                          </p:val>
                                        </p:tav>
                                        <p:tav tm="100000">
                                          <p:val>
                                            <p:fltVal val="1"/>
                                          </p:val>
                                        </p:tav>
                                      </p:tavLst>
                                    </p:anim>
                                  </p:childTnLst>
                                </p:cTn>
                              </p:par>
                              <p:par>
                                <p:cTn id="95" presetID="15" presetClass="entr" presetSubtype="0"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3000" fill="hold"/>
                                        <p:tgtEl>
                                          <p:spTgt spid="11"/>
                                        </p:tgtEl>
                                        <p:attrNameLst>
                                          <p:attrName>ppt_w</p:attrName>
                                        </p:attrNameLst>
                                      </p:cBhvr>
                                      <p:tavLst>
                                        <p:tav tm="0">
                                          <p:val>
                                            <p:fltVal val="0"/>
                                          </p:val>
                                        </p:tav>
                                        <p:tav tm="100000">
                                          <p:val>
                                            <p:strVal val="#ppt_w"/>
                                          </p:val>
                                        </p:tav>
                                      </p:tavLst>
                                    </p:anim>
                                    <p:anim calcmode="lin" valueType="num">
                                      <p:cBhvr>
                                        <p:cTn id="98" dur="3000" fill="hold"/>
                                        <p:tgtEl>
                                          <p:spTgt spid="11"/>
                                        </p:tgtEl>
                                        <p:attrNameLst>
                                          <p:attrName>ppt_h</p:attrName>
                                        </p:attrNameLst>
                                      </p:cBhvr>
                                      <p:tavLst>
                                        <p:tav tm="0">
                                          <p:val>
                                            <p:fltVal val="0"/>
                                          </p:val>
                                        </p:tav>
                                        <p:tav tm="100000">
                                          <p:val>
                                            <p:strVal val="#ppt_h"/>
                                          </p:val>
                                        </p:tav>
                                      </p:tavLst>
                                    </p:anim>
                                    <p:anim calcmode="lin" valueType="num">
                                      <p:cBhvr>
                                        <p:cTn id="99"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00" dur="3000" fill="hold"/>
                                        <p:tgtEl>
                                          <p:spTgt spid="11"/>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 calcmode="lin" valueType="num">
                                      <p:cBhvr>
                                        <p:cTn id="103" dur="3000" fill="hold"/>
                                        <p:tgtEl>
                                          <p:spTgt spid="12"/>
                                        </p:tgtEl>
                                        <p:attrNameLst>
                                          <p:attrName>ppt_w</p:attrName>
                                        </p:attrNameLst>
                                      </p:cBhvr>
                                      <p:tavLst>
                                        <p:tav tm="0">
                                          <p:val>
                                            <p:fltVal val="0"/>
                                          </p:val>
                                        </p:tav>
                                        <p:tav tm="100000">
                                          <p:val>
                                            <p:strVal val="#ppt_w"/>
                                          </p:val>
                                        </p:tav>
                                      </p:tavLst>
                                    </p:anim>
                                    <p:anim calcmode="lin" valueType="num">
                                      <p:cBhvr>
                                        <p:cTn id="104" dur="3000" fill="hold"/>
                                        <p:tgtEl>
                                          <p:spTgt spid="12"/>
                                        </p:tgtEl>
                                        <p:attrNameLst>
                                          <p:attrName>ppt_h</p:attrName>
                                        </p:attrNameLst>
                                      </p:cBhvr>
                                      <p:tavLst>
                                        <p:tav tm="0">
                                          <p:val>
                                            <p:fltVal val="0"/>
                                          </p:val>
                                        </p:tav>
                                        <p:tav tm="100000">
                                          <p:val>
                                            <p:strVal val="#ppt_h"/>
                                          </p:val>
                                        </p:tav>
                                      </p:tavLst>
                                    </p:anim>
                                    <p:anim calcmode="lin" valueType="num">
                                      <p:cBhvr>
                                        <p:cTn id="105"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12"/>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grpId="1" nodeType="withEffect">
                                  <p:stCondLst>
                                    <p:cond delay="0"/>
                                  </p:stCondLst>
                                  <p:childTnLst>
                                    <p:set>
                                      <p:cBhvr>
                                        <p:cTn id="108" dur="1" fill="hold">
                                          <p:stCondLst>
                                            <p:cond delay="0"/>
                                          </p:stCondLst>
                                        </p:cTn>
                                        <p:tgtEl>
                                          <p:spTgt spid="13"/>
                                        </p:tgtEl>
                                        <p:attrNameLst>
                                          <p:attrName>style.visibility</p:attrName>
                                        </p:attrNameLst>
                                      </p:cBhvr>
                                      <p:to>
                                        <p:strVal val="visible"/>
                                      </p:to>
                                    </p:set>
                                    <p:anim calcmode="lin" valueType="num">
                                      <p:cBhvr>
                                        <p:cTn id="109" dur="3000" fill="hold"/>
                                        <p:tgtEl>
                                          <p:spTgt spid="13"/>
                                        </p:tgtEl>
                                        <p:attrNameLst>
                                          <p:attrName>ppt_w</p:attrName>
                                        </p:attrNameLst>
                                      </p:cBhvr>
                                      <p:tavLst>
                                        <p:tav tm="0">
                                          <p:val>
                                            <p:fltVal val="0"/>
                                          </p:val>
                                        </p:tav>
                                        <p:tav tm="100000">
                                          <p:val>
                                            <p:strVal val="#ppt_w"/>
                                          </p:val>
                                        </p:tav>
                                      </p:tavLst>
                                    </p:anim>
                                    <p:anim calcmode="lin" valueType="num">
                                      <p:cBhvr>
                                        <p:cTn id="110" dur="3000" fill="hold"/>
                                        <p:tgtEl>
                                          <p:spTgt spid="13"/>
                                        </p:tgtEl>
                                        <p:attrNameLst>
                                          <p:attrName>ppt_h</p:attrName>
                                        </p:attrNameLst>
                                      </p:cBhvr>
                                      <p:tavLst>
                                        <p:tav tm="0">
                                          <p:val>
                                            <p:fltVal val="0"/>
                                          </p:val>
                                        </p:tav>
                                        <p:tav tm="100000">
                                          <p:val>
                                            <p:strVal val="#ppt_h"/>
                                          </p:val>
                                        </p:tav>
                                      </p:tavLst>
                                    </p:anim>
                                    <p:anim calcmode="lin" valueType="num">
                                      <p:cBhvr>
                                        <p:cTn id="111"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12" dur="3000" fill="hold"/>
                                        <p:tgtEl>
                                          <p:spTgt spid="13"/>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fltVal val="0"/>
                                          </p:val>
                                        </p:tav>
                                        <p:tav tm="100000">
                                          <p:val>
                                            <p:strVal val="#ppt_h"/>
                                          </p:val>
                                        </p:tav>
                                      </p:tavLst>
                                    </p:anim>
                                    <p:anim calcmode="lin" valueType="num">
                                      <p:cBhvr>
                                        <p:cTn id="117"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18" dur="3000" fill="hold"/>
                                        <p:tgtEl>
                                          <p:spTgt spid="14"/>
                                        </p:tgtEl>
                                        <p:attrNameLst>
                                          <p:attrName>ppt_y</p:attrName>
                                        </p:attrNameLst>
                                      </p:cBhvr>
                                      <p:tavLst>
                                        <p:tav tm="0" fmla="#ppt_y+(sin(-2*pi*(1-$))*-#ppt_x+cos(-2*pi*(1-$))*(1-#ppt_y))*(1-$)">
                                          <p:val>
                                            <p:fltVal val="0"/>
                                          </p:val>
                                        </p:tav>
                                        <p:tav tm="100000">
                                          <p:val>
                                            <p:fltVal val="1"/>
                                          </p:val>
                                        </p:tav>
                                      </p:tavLst>
                                    </p:anim>
                                  </p:childTnLst>
                                </p:cTn>
                              </p:par>
                              <p:par>
                                <p:cTn id="119" presetID="15" presetClass="entr" presetSubtype="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p:cTn id="121" dur="3000" fill="hold"/>
                                        <p:tgtEl>
                                          <p:spTgt spid="15"/>
                                        </p:tgtEl>
                                        <p:attrNameLst>
                                          <p:attrName>ppt_w</p:attrName>
                                        </p:attrNameLst>
                                      </p:cBhvr>
                                      <p:tavLst>
                                        <p:tav tm="0">
                                          <p:val>
                                            <p:fltVal val="0"/>
                                          </p:val>
                                        </p:tav>
                                        <p:tav tm="100000">
                                          <p:val>
                                            <p:strVal val="#ppt_w"/>
                                          </p:val>
                                        </p:tav>
                                      </p:tavLst>
                                    </p:anim>
                                    <p:anim calcmode="lin" valueType="num">
                                      <p:cBhvr>
                                        <p:cTn id="122" dur="3000" fill="hold"/>
                                        <p:tgtEl>
                                          <p:spTgt spid="15"/>
                                        </p:tgtEl>
                                        <p:attrNameLst>
                                          <p:attrName>ppt_h</p:attrName>
                                        </p:attrNameLst>
                                      </p:cBhvr>
                                      <p:tavLst>
                                        <p:tav tm="0">
                                          <p:val>
                                            <p:fltVal val="0"/>
                                          </p:val>
                                        </p:tav>
                                        <p:tav tm="100000">
                                          <p:val>
                                            <p:strVal val="#ppt_h"/>
                                          </p:val>
                                        </p:tav>
                                      </p:tavLst>
                                    </p:anim>
                                    <p:anim calcmode="lin" valueType="num">
                                      <p:cBhvr>
                                        <p:cTn id="123"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24" dur="3000" fill="hold"/>
                                        <p:tgtEl>
                                          <p:spTgt spid="15"/>
                                        </p:tgtEl>
                                        <p:attrNameLst>
                                          <p:attrName>ppt_y</p:attrName>
                                        </p:attrNameLst>
                                      </p:cBhvr>
                                      <p:tavLst>
                                        <p:tav tm="0" fmla="#ppt_y+(sin(-2*pi*(1-$))*-#ppt_x+cos(-2*pi*(1-$))*(1-#ppt_y))*(1-$)">
                                          <p:val>
                                            <p:fltVal val="0"/>
                                          </p:val>
                                        </p:tav>
                                        <p:tav tm="100000">
                                          <p:val>
                                            <p:fltVal val="1"/>
                                          </p:val>
                                        </p:tav>
                                      </p:tavLst>
                                    </p:anim>
                                  </p:childTnLst>
                                </p:cTn>
                              </p:par>
                              <p:par>
                                <p:cTn id="125" presetID="15" presetClass="entr" presetSubtype="0" fill="hold" grpId="1"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p:cTn id="127" dur="3000" fill="hold"/>
                                        <p:tgtEl>
                                          <p:spTgt spid="16"/>
                                        </p:tgtEl>
                                        <p:attrNameLst>
                                          <p:attrName>ppt_w</p:attrName>
                                        </p:attrNameLst>
                                      </p:cBhvr>
                                      <p:tavLst>
                                        <p:tav tm="0">
                                          <p:val>
                                            <p:fltVal val="0"/>
                                          </p:val>
                                        </p:tav>
                                        <p:tav tm="100000">
                                          <p:val>
                                            <p:strVal val="#ppt_w"/>
                                          </p:val>
                                        </p:tav>
                                      </p:tavLst>
                                    </p:anim>
                                    <p:anim calcmode="lin" valueType="num">
                                      <p:cBhvr>
                                        <p:cTn id="128" dur="3000" fill="hold"/>
                                        <p:tgtEl>
                                          <p:spTgt spid="16"/>
                                        </p:tgtEl>
                                        <p:attrNameLst>
                                          <p:attrName>ppt_h</p:attrName>
                                        </p:attrNameLst>
                                      </p:cBhvr>
                                      <p:tavLst>
                                        <p:tav tm="0">
                                          <p:val>
                                            <p:fltVal val="0"/>
                                          </p:val>
                                        </p:tav>
                                        <p:tav tm="100000">
                                          <p:val>
                                            <p:strVal val="#ppt_h"/>
                                          </p:val>
                                        </p:tav>
                                      </p:tavLst>
                                    </p:anim>
                                    <p:anim calcmode="lin" valueType="num">
                                      <p:cBhvr>
                                        <p:cTn id="129"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16"/>
                                        </p:tgtEl>
                                        <p:attrNameLst>
                                          <p:attrName>ppt_y</p:attrName>
                                        </p:attrNameLst>
                                      </p:cBhvr>
                                      <p:tavLst>
                                        <p:tav tm="0" fmla="#ppt_y+(sin(-2*pi*(1-$))*-#ppt_x+cos(-2*pi*(1-$))*(1-#ppt_y))*(1-$)">
                                          <p:val>
                                            <p:fltVal val="0"/>
                                          </p:val>
                                        </p:tav>
                                        <p:tav tm="100000">
                                          <p:val>
                                            <p:fltVal val="1"/>
                                          </p:val>
                                        </p:tav>
                                      </p:tavLst>
                                    </p:anim>
                                  </p:childTnLst>
                                </p:cTn>
                              </p:par>
                              <p:par>
                                <p:cTn id="131" presetID="15" presetClass="entr" presetSubtype="0"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3000" fill="hold"/>
                                        <p:tgtEl>
                                          <p:spTgt spid="17"/>
                                        </p:tgtEl>
                                        <p:attrNameLst>
                                          <p:attrName>ppt_w</p:attrName>
                                        </p:attrNameLst>
                                      </p:cBhvr>
                                      <p:tavLst>
                                        <p:tav tm="0">
                                          <p:val>
                                            <p:fltVal val="0"/>
                                          </p:val>
                                        </p:tav>
                                        <p:tav tm="100000">
                                          <p:val>
                                            <p:strVal val="#ppt_w"/>
                                          </p:val>
                                        </p:tav>
                                      </p:tavLst>
                                    </p:anim>
                                    <p:anim calcmode="lin" valueType="num">
                                      <p:cBhvr>
                                        <p:cTn id="134" dur="3000" fill="hold"/>
                                        <p:tgtEl>
                                          <p:spTgt spid="17"/>
                                        </p:tgtEl>
                                        <p:attrNameLst>
                                          <p:attrName>ppt_h</p:attrName>
                                        </p:attrNameLst>
                                      </p:cBhvr>
                                      <p:tavLst>
                                        <p:tav tm="0">
                                          <p:val>
                                            <p:fltVal val="0"/>
                                          </p:val>
                                        </p:tav>
                                        <p:tav tm="100000">
                                          <p:val>
                                            <p:strVal val="#ppt_h"/>
                                          </p:val>
                                        </p:tav>
                                      </p:tavLst>
                                    </p:anim>
                                    <p:anim calcmode="lin" valueType="num">
                                      <p:cBhvr>
                                        <p:cTn id="135"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36" dur="3000" fill="hold"/>
                                        <p:tgtEl>
                                          <p:spTgt spid="17"/>
                                        </p:tgtEl>
                                        <p:attrNameLst>
                                          <p:attrName>ppt_y</p:attrName>
                                        </p:attrNameLst>
                                      </p:cBhvr>
                                      <p:tavLst>
                                        <p:tav tm="0" fmla="#ppt_y+(sin(-2*pi*(1-$))*-#ppt_x+cos(-2*pi*(1-$))*(1-#ppt_y))*(1-$)">
                                          <p:val>
                                            <p:fltVal val="0"/>
                                          </p:val>
                                        </p:tav>
                                        <p:tav tm="100000">
                                          <p:val>
                                            <p:fltVal val="1"/>
                                          </p:val>
                                        </p:tav>
                                      </p:tavLst>
                                    </p:anim>
                                  </p:childTnLst>
                                </p:cTn>
                              </p:par>
                              <p:par>
                                <p:cTn id="137" presetID="15" presetClass="entr" presetSubtype="0" fill="hold" grpId="1"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3000" fill="hold"/>
                                        <p:tgtEl>
                                          <p:spTgt spid="18"/>
                                        </p:tgtEl>
                                        <p:attrNameLst>
                                          <p:attrName>ppt_w</p:attrName>
                                        </p:attrNameLst>
                                      </p:cBhvr>
                                      <p:tavLst>
                                        <p:tav tm="0">
                                          <p:val>
                                            <p:fltVal val="0"/>
                                          </p:val>
                                        </p:tav>
                                        <p:tav tm="100000">
                                          <p:val>
                                            <p:strVal val="#ppt_w"/>
                                          </p:val>
                                        </p:tav>
                                      </p:tavLst>
                                    </p:anim>
                                    <p:anim calcmode="lin" valueType="num">
                                      <p:cBhvr>
                                        <p:cTn id="140" dur="3000" fill="hold"/>
                                        <p:tgtEl>
                                          <p:spTgt spid="18"/>
                                        </p:tgtEl>
                                        <p:attrNameLst>
                                          <p:attrName>ppt_h</p:attrName>
                                        </p:attrNameLst>
                                      </p:cBhvr>
                                      <p:tavLst>
                                        <p:tav tm="0">
                                          <p:val>
                                            <p:fltVal val="0"/>
                                          </p:val>
                                        </p:tav>
                                        <p:tav tm="100000">
                                          <p:val>
                                            <p:strVal val="#ppt_h"/>
                                          </p:val>
                                        </p:tav>
                                      </p:tavLst>
                                    </p:anim>
                                    <p:anim calcmode="lin" valueType="num">
                                      <p:cBhvr>
                                        <p:cTn id="141"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42" dur="3000" fill="hold"/>
                                        <p:tgtEl>
                                          <p:spTgt spid="18"/>
                                        </p:tgtEl>
                                        <p:attrNameLst>
                                          <p:attrName>ppt_y</p:attrName>
                                        </p:attrNameLst>
                                      </p:cBhvr>
                                      <p:tavLst>
                                        <p:tav tm="0" fmla="#ppt_y+(sin(-2*pi*(1-$))*-#ppt_x+cos(-2*pi*(1-$))*(1-#ppt_y))*(1-$)">
                                          <p:val>
                                            <p:fltVal val="0"/>
                                          </p:val>
                                        </p:tav>
                                        <p:tav tm="100000">
                                          <p:val>
                                            <p:fltVal val="1"/>
                                          </p:val>
                                        </p:tav>
                                      </p:tavLst>
                                    </p:anim>
                                  </p:childTnLst>
                                </p:cTn>
                              </p:par>
                              <p:par>
                                <p:cTn id="143" presetID="15" presetClass="entr" presetSubtype="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3000" fill="hold"/>
                                        <p:tgtEl>
                                          <p:spTgt spid="19"/>
                                        </p:tgtEl>
                                        <p:attrNameLst>
                                          <p:attrName>ppt_w</p:attrName>
                                        </p:attrNameLst>
                                      </p:cBhvr>
                                      <p:tavLst>
                                        <p:tav tm="0">
                                          <p:val>
                                            <p:fltVal val="0"/>
                                          </p:val>
                                        </p:tav>
                                        <p:tav tm="100000">
                                          <p:val>
                                            <p:strVal val="#ppt_w"/>
                                          </p:val>
                                        </p:tav>
                                      </p:tavLst>
                                    </p:anim>
                                    <p:anim calcmode="lin" valueType="num">
                                      <p:cBhvr>
                                        <p:cTn id="146" dur="3000" fill="hold"/>
                                        <p:tgtEl>
                                          <p:spTgt spid="19"/>
                                        </p:tgtEl>
                                        <p:attrNameLst>
                                          <p:attrName>ppt_h</p:attrName>
                                        </p:attrNameLst>
                                      </p:cBhvr>
                                      <p:tavLst>
                                        <p:tav tm="0">
                                          <p:val>
                                            <p:fltVal val="0"/>
                                          </p:val>
                                        </p:tav>
                                        <p:tav tm="100000">
                                          <p:val>
                                            <p:strVal val="#ppt_h"/>
                                          </p:val>
                                        </p:tav>
                                      </p:tavLst>
                                    </p:anim>
                                    <p:anim calcmode="lin" valueType="num">
                                      <p:cBhvr>
                                        <p:cTn id="147"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48" dur="3000" fill="hold"/>
                                        <p:tgtEl>
                                          <p:spTgt spid="19"/>
                                        </p:tgtEl>
                                        <p:attrNameLst>
                                          <p:attrName>ppt_y</p:attrName>
                                        </p:attrNameLst>
                                      </p:cBhvr>
                                      <p:tavLst>
                                        <p:tav tm="0" fmla="#ppt_y+(sin(-2*pi*(1-$))*-#ppt_x+cos(-2*pi*(1-$))*(1-#ppt_y))*(1-$)">
                                          <p:val>
                                            <p:fltVal val="0"/>
                                          </p:val>
                                        </p:tav>
                                        <p:tav tm="100000">
                                          <p:val>
                                            <p:fltVal val="1"/>
                                          </p:val>
                                        </p:tav>
                                      </p:tavLst>
                                    </p:anim>
                                  </p:childTnLst>
                                </p:cTn>
                              </p:par>
                              <p:par>
                                <p:cTn id="149" presetID="15" presetClass="entr" presetSubtype="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p:cTn id="151" dur="3000" fill="hold"/>
                                        <p:tgtEl>
                                          <p:spTgt spid="20"/>
                                        </p:tgtEl>
                                        <p:attrNameLst>
                                          <p:attrName>ppt_w</p:attrName>
                                        </p:attrNameLst>
                                      </p:cBhvr>
                                      <p:tavLst>
                                        <p:tav tm="0">
                                          <p:val>
                                            <p:fltVal val="0"/>
                                          </p:val>
                                        </p:tav>
                                        <p:tav tm="100000">
                                          <p:val>
                                            <p:strVal val="#ppt_w"/>
                                          </p:val>
                                        </p:tav>
                                      </p:tavLst>
                                    </p:anim>
                                    <p:anim calcmode="lin" valueType="num">
                                      <p:cBhvr>
                                        <p:cTn id="152" dur="3000" fill="hold"/>
                                        <p:tgtEl>
                                          <p:spTgt spid="20"/>
                                        </p:tgtEl>
                                        <p:attrNameLst>
                                          <p:attrName>ppt_h</p:attrName>
                                        </p:attrNameLst>
                                      </p:cBhvr>
                                      <p:tavLst>
                                        <p:tav tm="0">
                                          <p:val>
                                            <p:fltVal val="0"/>
                                          </p:val>
                                        </p:tav>
                                        <p:tav tm="100000">
                                          <p:val>
                                            <p:strVal val="#ppt_h"/>
                                          </p:val>
                                        </p:tav>
                                      </p:tavLst>
                                    </p:anim>
                                    <p:anim calcmode="lin" valueType="num">
                                      <p:cBhvr>
                                        <p:cTn id="153"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54" dur="3000" fill="hold"/>
                                        <p:tgtEl>
                                          <p:spTgt spid="20"/>
                                        </p:tgtEl>
                                        <p:attrNameLst>
                                          <p:attrName>ppt_y</p:attrName>
                                        </p:attrNameLst>
                                      </p:cBhvr>
                                      <p:tavLst>
                                        <p:tav tm="0" fmla="#ppt_y+(sin(-2*pi*(1-$))*-#ppt_x+cos(-2*pi*(1-$))*(1-#ppt_y))*(1-$)">
                                          <p:val>
                                            <p:fltVal val="0"/>
                                          </p:val>
                                        </p:tav>
                                        <p:tav tm="100000">
                                          <p:val>
                                            <p:fltVal val="1"/>
                                          </p:val>
                                        </p:tav>
                                      </p:tavLst>
                                    </p:anim>
                                  </p:childTnLst>
                                </p:cTn>
                              </p:par>
                              <p:par>
                                <p:cTn id="155" presetID="15" presetClass="entr" presetSubtype="0"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p:cTn id="157" dur="3000" fill="hold"/>
                                        <p:tgtEl>
                                          <p:spTgt spid="21"/>
                                        </p:tgtEl>
                                        <p:attrNameLst>
                                          <p:attrName>ppt_w</p:attrName>
                                        </p:attrNameLst>
                                      </p:cBhvr>
                                      <p:tavLst>
                                        <p:tav tm="0">
                                          <p:val>
                                            <p:fltVal val="0"/>
                                          </p:val>
                                        </p:tav>
                                        <p:tav tm="100000">
                                          <p:val>
                                            <p:strVal val="#ppt_w"/>
                                          </p:val>
                                        </p:tav>
                                      </p:tavLst>
                                    </p:anim>
                                    <p:anim calcmode="lin" valueType="num">
                                      <p:cBhvr>
                                        <p:cTn id="158" dur="3000" fill="hold"/>
                                        <p:tgtEl>
                                          <p:spTgt spid="21"/>
                                        </p:tgtEl>
                                        <p:attrNameLst>
                                          <p:attrName>ppt_h</p:attrName>
                                        </p:attrNameLst>
                                      </p:cBhvr>
                                      <p:tavLst>
                                        <p:tav tm="0">
                                          <p:val>
                                            <p:fltVal val="0"/>
                                          </p:val>
                                        </p:tav>
                                        <p:tav tm="100000">
                                          <p:val>
                                            <p:strVal val="#ppt_h"/>
                                          </p:val>
                                        </p:tav>
                                      </p:tavLst>
                                    </p:anim>
                                    <p:anim calcmode="lin" valueType="num">
                                      <p:cBhvr>
                                        <p:cTn id="159"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60" dur="3000" fill="hold"/>
                                        <p:tgtEl>
                                          <p:spTgt spid="21"/>
                                        </p:tgtEl>
                                        <p:attrNameLst>
                                          <p:attrName>ppt_y</p:attrName>
                                        </p:attrNameLst>
                                      </p:cBhvr>
                                      <p:tavLst>
                                        <p:tav tm="0" fmla="#ppt_y+(sin(-2*pi*(1-$))*-#ppt_x+cos(-2*pi*(1-$))*(1-#ppt_y))*(1-$)">
                                          <p:val>
                                            <p:fltVal val="0"/>
                                          </p:val>
                                        </p:tav>
                                        <p:tav tm="100000">
                                          <p:val>
                                            <p:fltVal val="1"/>
                                          </p:val>
                                        </p:tav>
                                      </p:tavLst>
                                    </p:anim>
                                  </p:childTnLst>
                                </p:cTn>
                              </p:par>
                              <p:par>
                                <p:cTn id="161" presetID="15" presetClass="entr" presetSubtype="0"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 calcmode="lin" valueType="num">
                                      <p:cBhvr>
                                        <p:cTn id="163" dur="3000" fill="hold"/>
                                        <p:tgtEl>
                                          <p:spTgt spid="22"/>
                                        </p:tgtEl>
                                        <p:attrNameLst>
                                          <p:attrName>ppt_w</p:attrName>
                                        </p:attrNameLst>
                                      </p:cBhvr>
                                      <p:tavLst>
                                        <p:tav tm="0">
                                          <p:val>
                                            <p:fltVal val="0"/>
                                          </p:val>
                                        </p:tav>
                                        <p:tav tm="100000">
                                          <p:val>
                                            <p:strVal val="#ppt_w"/>
                                          </p:val>
                                        </p:tav>
                                      </p:tavLst>
                                    </p:anim>
                                    <p:anim calcmode="lin" valueType="num">
                                      <p:cBhvr>
                                        <p:cTn id="164" dur="3000" fill="hold"/>
                                        <p:tgtEl>
                                          <p:spTgt spid="22"/>
                                        </p:tgtEl>
                                        <p:attrNameLst>
                                          <p:attrName>ppt_h</p:attrName>
                                        </p:attrNameLst>
                                      </p:cBhvr>
                                      <p:tavLst>
                                        <p:tav tm="0">
                                          <p:val>
                                            <p:fltVal val="0"/>
                                          </p:val>
                                        </p:tav>
                                        <p:tav tm="100000">
                                          <p:val>
                                            <p:strVal val="#ppt_h"/>
                                          </p:val>
                                        </p:tav>
                                      </p:tavLst>
                                    </p:anim>
                                    <p:anim calcmode="lin" valueType="num">
                                      <p:cBhvr>
                                        <p:cTn id="165" dur="3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66" dur="3000" fill="hold"/>
                                        <p:tgtEl>
                                          <p:spTgt spid="22"/>
                                        </p:tgtEl>
                                        <p:attrNameLst>
                                          <p:attrName>ppt_y</p:attrName>
                                        </p:attrNameLst>
                                      </p:cBhvr>
                                      <p:tavLst>
                                        <p:tav tm="0" fmla="#ppt_y+(sin(-2*pi*(1-$))*-#ppt_x+cos(-2*pi*(1-$))*(1-#ppt_y))*(1-$)">
                                          <p:val>
                                            <p:fltVal val="0"/>
                                          </p:val>
                                        </p:tav>
                                        <p:tav tm="100000">
                                          <p:val>
                                            <p:fltVal val="1"/>
                                          </p:val>
                                        </p:tav>
                                      </p:tavLst>
                                    </p:anim>
                                  </p:childTnLst>
                                </p:cTn>
                              </p:par>
                              <p:par>
                                <p:cTn id="167" presetID="15" presetClass="entr" presetSubtype="0" fill="hold" grpId="1" nodeType="withEffect">
                                  <p:stCondLst>
                                    <p:cond delay="0"/>
                                  </p:stCondLst>
                                  <p:childTnLst>
                                    <p:set>
                                      <p:cBhvr>
                                        <p:cTn id="168" dur="1" fill="hold">
                                          <p:stCondLst>
                                            <p:cond delay="0"/>
                                          </p:stCondLst>
                                        </p:cTn>
                                        <p:tgtEl>
                                          <p:spTgt spid="23"/>
                                        </p:tgtEl>
                                        <p:attrNameLst>
                                          <p:attrName>style.visibility</p:attrName>
                                        </p:attrNameLst>
                                      </p:cBhvr>
                                      <p:to>
                                        <p:strVal val="visible"/>
                                      </p:to>
                                    </p:set>
                                    <p:anim calcmode="lin" valueType="num">
                                      <p:cBhvr>
                                        <p:cTn id="169" dur="3000" fill="hold"/>
                                        <p:tgtEl>
                                          <p:spTgt spid="23"/>
                                        </p:tgtEl>
                                        <p:attrNameLst>
                                          <p:attrName>ppt_w</p:attrName>
                                        </p:attrNameLst>
                                      </p:cBhvr>
                                      <p:tavLst>
                                        <p:tav tm="0">
                                          <p:val>
                                            <p:fltVal val="0"/>
                                          </p:val>
                                        </p:tav>
                                        <p:tav tm="100000">
                                          <p:val>
                                            <p:strVal val="#ppt_w"/>
                                          </p:val>
                                        </p:tav>
                                      </p:tavLst>
                                    </p:anim>
                                    <p:anim calcmode="lin" valueType="num">
                                      <p:cBhvr>
                                        <p:cTn id="170" dur="3000" fill="hold"/>
                                        <p:tgtEl>
                                          <p:spTgt spid="23"/>
                                        </p:tgtEl>
                                        <p:attrNameLst>
                                          <p:attrName>ppt_h</p:attrName>
                                        </p:attrNameLst>
                                      </p:cBhvr>
                                      <p:tavLst>
                                        <p:tav tm="0">
                                          <p:val>
                                            <p:fltVal val="0"/>
                                          </p:val>
                                        </p:tav>
                                        <p:tav tm="100000">
                                          <p:val>
                                            <p:strVal val="#ppt_h"/>
                                          </p:val>
                                        </p:tav>
                                      </p:tavLst>
                                    </p:anim>
                                    <p:anim calcmode="lin" valueType="num">
                                      <p:cBhvr>
                                        <p:cTn id="171"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72" dur="3000" fill="hold"/>
                                        <p:tgtEl>
                                          <p:spTgt spid="23"/>
                                        </p:tgtEl>
                                        <p:attrNameLst>
                                          <p:attrName>ppt_y</p:attrName>
                                        </p:attrNameLst>
                                      </p:cBhvr>
                                      <p:tavLst>
                                        <p:tav tm="0" fmla="#ppt_y+(sin(-2*pi*(1-$))*-#ppt_x+cos(-2*pi*(1-$))*(1-#ppt_y))*(1-$)">
                                          <p:val>
                                            <p:fltVal val="0"/>
                                          </p:val>
                                        </p:tav>
                                        <p:tav tm="100000">
                                          <p:val>
                                            <p:fltVal val="1"/>
                                          </p:val>
                                        </p:tav>
                                      </p:tavLst>
                                    </p:anim>
                                  </p:childTnLst>
                                </p:cTn>
                              </p:par>
                              <p:par>
                                <p:cTn id="173" presetID="15" presetClass="entr" presetSubtype="0" fill="hold" grpId="1" nodeType="withEffect">
                                  <p:stCondLst>
                                    <p:cond delay="0"/>
                                  </p:stCondLst>
                                  <p:childTnLst>
                                    <p:set>
                                      <p:cBhvr>
                                        <p:cTn id="174" dur="1" fill="hold">
                                          <p:stCondLst>
                                            <p:cond delay="0"/>
                                          </p:stCondLst>
                                        </p:cTn>
                                        <p:tgtEl>
                                          <p:spTgt spid="24"/>
                                        </p:tgtEl>
                                        <p:attrNameLst>
                                          <p:attrName>style.visibility</p:attrName>
                                        </p:attrNameLst>
                                      </p:cBhvr>
                                      <p:to>
                                        <p:strVal val="visible"/>
                                      </p:to>
                                    </p:set>
                                    <p:anim calcmode="lin" valueType="num">
                                      <p:cBhvr>
                                        <p:cTn id="175" dur="3000" fill="hold"/>
                                        <p:tgtEl>
                                          <p:spTgt spid="24"/>
                                        </p:tgtEl>
                                        <p:attrNameLst>
                                          <p:attrName>ppt_w</p:attrName>
                                        </p:attrNameLst>
                                      </p:cBhvr>
                                      <p:tavLst>
                                        <p:tav tm="0">
                                          <p:val>
                                            <p:fltVal val="0"/>
                                          </p:val>
                                        </p:tav>
                                        <p:tav tm="100000">
                                          <p:val>
                                            <p:strVal val="#ppt_w"/>
                                          </p:val>
                                        </p:tav>
                                      </p:tavLst>
                                    </p:anim>
                                    <p:anim calcmode="lin" valueType="num">
                                      <p:cBhvr>
                                        <p:cTn id="176" dur="3000" fill="hold"/>
                                        <p:tgtEl>
                                          <p:spTgt spid="24"/>
                                        </p:tgtEl>
                                        <p:attrNameLst>
                                          <p:attrName>ppt_h</p:attrName>
                                        </p:attrNameLst>
                                      </p:cBhvr>
                                      <p:tavLst>
                                        <p:tav tm="0">
                                          <p:val>
                                            <p:fltVal val="0"/>
                                          </p:val>
                                        </p:tav>
                                        <p:tav tm="100000">
                                          <p:val>
                                            <p:strVal val="#ppt_h"/>
                                          </p:val>
                                        </p:tav>
                                      </p:tavLst>
                                    </p:anim>
                                    <p:anim calcmode="lin" valueType="num">
                                      <p:cBhvr>
                                        <p:cTn id="177"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78" dur="3000" fill="hold"/>
                                        <p:tgtEl>
                                          <p:spTgt spid="24"/>
                                        </p:tgtEl>
                                        <p:attrNameLst>
                                          <p:attrName>ppt_y</p:attrName>
                                        </p:attrNameLst>
                                      </p:cBhvr>
                                      <p:tavLst>
                                        <p:tav tm="0" fmla="#ppt_y+(sin(-2*pi*(1-$))*-#ppt_x+cos(-2*pi*(1-$))*(1-#ppt_y))*(1-$)">
                                          <p:val>
                                            <p:fltVal val="0"/>
                                          </p:val>
                                        </p:tav>
                                        <p:tav tm="100000">
                                          <p:val>
                                            <p:fltVal val="1"/>
                                          </p:val>
                                        </p:tav>
                                      </p:tavLst>
                                    </p:anim>
                                  </p:childTnLst>
                                </p:cTn>
                              </p:par>
                              <p:par>
                                <p:cTn id="179" presetID="15" presetClass="entr" presetSubtype="0" fill="hold" grpId="1" nodeType="withEffect">
                                  <p:stCondLst>
                                    <p:cond delay="0"/>
                                  </p:stCondLst>
                                  <p:childTnLst>
                                    <p:set>
                                      <p:cBhvr>
                                        <p:cTn id="180" dur="1" fill="hold">
                                          <p:stCondLst>
                                            <p:cond delay="0"/>
                                          </p:stCondLst>
                                        </p:cTn>
                                        <p:tgtEl>
                                          <p:spTgt spid="25"/>
                                        </p:tgtEl>
                                        <p:attrNameLst>
                                          <p:attrName>style.visibility</p:attrName>
                                        </p:attrNameLst>
                                      </p:cBhvr>
                                      <p:to>
                                        <p:strVal val="visible"/>
                                      </p:to>
                                    </p:set>
                                    <p:anim calcmode="lin" valueType="num">
                                      <p:cBhvr>
                                        <p:cTn id="181" dur="3000" fill="hold"/>
                                        <p:tgtEl>
                                          <p:spTgt spid="25"/>
                                        </p:tgtEl>
                                        <p:attrNameLst>
                                          <p:attrName>ppt_w</p:attrName>
                                        </p:attrNameLst>
                                      </p:cBhvr>
                                      <p:tavLst>
                                        <p:tav tm="0">
                                          <p:val>
                                            <p:fltVal val="0"/>
                                          </p:val>
                                        </p:tav>
                                        <p:tav tm="100000">
                                          <p:val>
                                            <p:strVal val="#ppt_w"/>
                                          </p:val>
                                        </p:tav>
                                      </p:tavLst>
                                    </p:anim>
                                    <p:anim calcmode="lin" valueType="num">
                                      <p:cBhvr>
                                        <p:cTn id="182" dur="3000" fill="hold"/>
                                        <p:tgtEl>
                                          <p:spTgt spid="25"/>
                                        </p:tgtEl>
                                        <p:attrNameLst>
                                          <p:attrName>ppt_h</p:attrName>
                                        </p:attrNameLst>
                                      </p:cBhvr>
                                      <p:tavLst>
                                        <p:tav tm="0">
                                          <p:val>
                                            <p:fltVal val="0"/>
                                          </p:val>
                                        </p:tav>
                                        <p:tav tm="100000">
                                          <p:val>
                                            <p:strVal val="#ppt_h"/>
                                          </p:val>
                                        </p:tav>
                                      </p:tavLst>
                                    </p:anim>
                                    <p:anim calcmode="lin" valueType="num">
                                      <p:cBhvr>
                                        <p:cTn id="183"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84" dur="3000" fill="hold"/>
                                        <p:tgtEl>
                                          <p:spTgt spid="25"/>
                                        </p:tgtEl>
                                        <p:attrNameLst>
                                          <p:attrName>ppt_y</p:attrName>
                                        </p:attrNameLst>
                                      </p:cBhvr>
                                      <p:tavLst>
                                        <p:tav tm="0" fmla="#ppt_y+(sin(-2*pi*(1-$))*-#ppt_x+cos(-2*pi*(1-$))*(1-#ppt_y))*(1-$)">
                                          <p:val>
                                            <p:fltVal val="0"/>
                                          </p:val>
                                        </p:tav>
                                        <p:tav tm="100000">
                                          <p:val>
                                            <p:fltVal val="1"/>
                                          </p:val>
                                        </p:tav>
                                      </p:tavLst>
                                    </p:anim>
                                  </p:childTnLst>
                                </p:cTn>
                              </p:par>
                              <p:par>
                                <p:cTn id="185" presetID="15" presetClass="entr" presetSubtype="0" fill="hold" grpId="1" nodeType="withEffect">
                                  <p:stCondLst>
                                    <p:cond delay="0"/>
                                  </p:stCondLst>
                                  <p:childTnLst>
                                    <p:set>
                                      <p:cBhvr>
                                        <p:cTn id="186" dur="1" fill="hold">
                                          <p:stCondLst>
                                            <p:cond delay="0"/>
                                          </p:stCondLst>
                                        </p:cTn>
                                        <p:tgtEl>
                                          <p:spTgt spid="26"/>
                                        </p:tgtEl>
                                        <p:attrNameLst>
                                          <p:attrName>style.visibility</p:attrName>
                                        </p:attrNameLst>
                                      </p:cBhvr>
                                      <p:to>
                                        <p:strVal val="visible"/>
                                      </p:to>
                                    </p:set>
                                    <p:anim calcmode="lin" valueType="num">
                                      <p:cBhvr>
                                        <p:cTn id="187" dur="3000" fill="hold"/>
                                        <p:tgtEl>
                                          <p:spTgt spid="26"/>
                                        </p:tgtEl>
                                        <p:attrNameLst>
                                          <p:attrName>ppt_w</p:attrName>
                                        </p:attrNameLst>
                                      </p:cBhvr>
                                      <p:tavLst>
                                        <p:tav tm="0">
                                          <p:val>
                                            <p:fltVal val="0"/>
                                          </p:val>
                                        </p:tav>
                                        <p:tav tm="100000">
                                          <p:val>
                                            <p:strVal val="#ppt_w"/>
                                          </p:val>
                                        </p:tav>
                                      </p:tavLst>
                                    </p:anim>
                                    <p:anim calcmode="lin" valueType="num">
                                      <p:cBhvr>
                                        <p:cTn id="188" dur="3000" fill="hold"/>
                                        <p:tgtEl>
                                          <p:spTgt spid="26"/>
                                        </p:tgtEl>
                                        <p:attrNameLst>
                                          <p:attrName>ppt_h</p:attrName>
                                        </p:attrNameLst>
                                      </p:cBhvr>
                                      <p:tavLst>
                                        <p:tav tm="0">
                                          <p:val>
                                            <p:fltVal val="0"/>
                                          </p:val>
                                        </p:tav>
                                        <p:tav tm="100000">
                                          <p:val>
                                            <p:strVal val="#ppt_h"/>
                                          </p:val>
                                        </p:tav>
                                      </p:tavLst>
                                    </p:anim>
                                    <p:anim calcmode="lin" valueType="num">
                                      <p:cBhvr>
                                        <p:cTn id="189"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90" dur="3000" fill="hold"/>
                                        <p:tgtEl>
                                          <p:spTgt spid="26"/>
                                        </p:tgtEl>
                                        <p:attrNameLst>
                                          <p:attrName>ppt_y</p:attrName>
                                        </p:attrNameLst>
                                      </p:cBhvr>
                                      <p:tavLst>
                                        <p:tav tm="0" fmla="#ppt_y+(sin(-2*pi*(1-$))*-#ppt_x+cos(-2*pi*(1-$))*(1-#ppt_y))*(1-$)">
                                          <p:val>
                                            <p:fltVal val="0"/>
                                          </p:val>
                                        </p:tav>
                                        <p:tav tm="100000">
                                          <p:val>
                                            <p:fltVal val="1"/>
                                          </p:val>
                                        </p:tav>
                                      </p:tavLst>
                                    </p:anim>
                                  </p:childTnLst>
                                </p:cTn>
                              </p:par>
                              <p:par>
                                <p:cTn id="191" presetID="15" presetClass="entr" presetSubtype="0" fill="hold" grpId="1" nodeType="withEffect">
                                  <p:stCondLst>
                                    <p:cond delay="0"/>
                                  </p:stCondLst>
                                  <p:childTnLst>
                                    <p:set>
                                      <p:cBhvr>
                                        <p:cTn id="192" dur="1" fill="hold">
                                          <p:stCondLst>
                                            <p:cond delay="0"/>
                                          </p:stCondLst>
                                        </p:cTn>
                                        <p:tgtEl>
                                          <p:spTgt spid="27"/>
                                        </p:tgtEl>
                                        <p:attrNameLst>
                                          <p:attrName>style.visibility</p:attrName>
                                        </p:attrNameLst>
                                      </p:cBhvr>
                                      <p:to>
                                        <p:strVal val="visible"/>
                                      </p:to>
                                    </p:set>
                                    <p:anim calcmode="lin" valueType="num">
                                      <p:cBhvr>
                                        <p:cTn id="193" dur="3000" fill="hold"/>
                                        <p:tgtEl>
                                          <p:spTgt spid="27"/>
                                        </p:tgtEl>
                                        <p:attrNameLst>
                                          <p:attrName>ppt_w</p:attrName>
                                        </p:attrNameLst>
                                      </p:cBhvr>
                                      <p:tavLst>
                                        <p:tav tm="0">
                                          <p:val>
                                            <p:fltVal val="0"/>
                                          </p:val>
                                        </p:tav>
                                        <p:tav tm="100000">
                                          <p:val>
                                            <p:strVal val="#ppt_w"/>
                                          </p:val>
                                        </p:tav>
                                      </p:tavLst>
                                    </p:anim>
                                    <p:anim calcmode="lin" valueType="num">
                                      <p:cBhvr>
                                        <p:cTn id="194" dur="3000" fill="hold"/>
                                        <p:tgtEl>
                                          <p:spTgt spid="27"/>
                                        </p:tgtEl>
                                        <p:attrNameLst>
                                          <p:attrName>ppt_h</p:attrName>
                                        </p:attrNameLst>
                                      </p:cBhvr>
                                      <p:tavLst>
                                        <p:tav tm="0">
                                          <p:val>
                                            <p:fltVal val="0"/>
                                          </p:val>
                                        </p:tav>
                                        <p:tav tm="100000">
                                          <p:val>
                                            <p:strVal val="#ppt_h"/>
                                          </p:val>
                                        </p:tav>
                                      </p:tavLst>
                                    </p:anim>
                                    <p:anim calcmode="lin" valueType="num">
                                      <p:cBhvr>
                                        <p:cTn id="195" dur="3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96" dur="3000" fill="hold"/>
                                        <p:tgtEl>
                                          <p:spTgt spid="27"/>
                                        </p:tgtEl>
                                        <p:attrNameLst>
                                          <p:attrName>ppt_y</p:attrName>
                                        </p:attrNameLst>
                                      </p:cBhvr>
                                      <p:tavLst>
                                        <p:tav tm="0" fmla="#ppt_y+(sin(-2*pi*(1-$))*-#ppt_x+cos(-2*pi*(1-$))*(1-#ppt_y))*(1-$)">
                                          <p:val>
                                            <p:fltVal val="0"/>
                                          </p:val>
                                        </p:tav>
                                        <p:tav tm="100000">
                                          <p:val>
                                            <p:fltVal val="1"/>
                                          </p:val>
                                        </p:tav>
                                      </p:tavLst>
                                    </p:anim>
                                  </p:childTnLst>
                                </p:cTn>
                              </p:par>
                              <p:par>
                                <p:cTn id="197" presetID="2" presetClass="entr" presetSubtype="8" fill="hold" grpId="2"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additive="base">
                                        <p:cTn id="199" dur="3000" fill="hold"/>
                                        <p:tgtEl>
                                          <p:spTgt spid="5"/>
                                        </p:tgtEl>
                                        <p:attrNameLst>
                                          <p:attrName>ppt_x</p:attrName>
                                        </p:attrNameLst>
                                      </p:cBhvr>
                                      <p:tavLst>
                                        <p:tav tm="0">
                                          <p:val>
                                            <p:strVal val="0-#ppt_w/2"/>
                                          </p:val>
                                        </p:tav>
                                        <p:tav tm="100000">
                                          <p:val>
                                            <p:strVal val="#ppt_x"/>
                                          </p:val>
                                        </p:tav>
                                      </p:tavLst>
                                    </p:anim>
                                    <p:anim calcmode="lin" valueType="num">
                                      <p:cBhvr additive="base">
                                        <p:cTn id="200" dur="3000" fill="hold"/>
                                        <p:tgtEl>
                                          <p:spTgt spid="5"/>
                                        </p:tgtEl>
                                        <p:attrNameLst>
                                          <p:attrName>ppt_y</p:attrName>
                                        </p:attrNameLst>
                                      </p:cBhvr>
                                      <p:tavLst>
                                        <p:tav tm="0">
                                          <p:val>
                                            <p:strVal val="#ppt_y"/>
                                          </p:val>
                                        </p:tav>
                                        <p:tav tm="100000">
                                          <p:val>
                                            <p:strVal val="#ppt_y"/>
                                          </p:val>
                                        </p:tav>
                                      </p:tavLst>
                                    </p:anim>
                                  </p:childTnLst>
                                </p:cTn>
                              </p:par>
                              <p:par>
                                <p:cTn id="201" presetID="2" presetClass="entr" presetSubtype="2" fill="hold" grpId="2" nodeType="withEffect">
                                  <p:stCondLst>
                                    <p:cond delay="0"/>
                                  </p:stCondLst>
                                  <p:childTnLst>
                                    <p:set>
                                      <p:cBhvr>
                                        <p:cTn id="202" dur="1" fill="hold">
                                          <p:stCondLst>
                                            <p:cond delay="0"/>
                                          </p:stCondLst>
                                        </p:cTn>
                                        <p:tgtEl>
                                          <p:spTgt spid="6"/>
                                        </p:tgtEl>
                                        <p:attrNameLst>
                                          <p:attrName>style.visibility</p:attrName>
                                        </p:attrNameLst>
                                      </p:cBhvr>
                                      <p:to>
                                        <p:strVal val="visible"/>
                                      </p:to>
                                    </p:set>
                                    <p:anim calcmode="lin" valueType="num">
                                      <p:cBhvr additive="base">
                                        <p:cTn id="203" dur="3000" fill="hold"/>
                                        <p:tgtEl>
                                          <p:spTgt spid="6"/>
                                        </p:tgtEl>
                                        <p:attrNameLst>
                                          <p:attrName>ppt_x</p:attrName>
                                        </p:attrNameLst>
                                      </p:cBhvr>
                                      <p:tavLst>
                                        <p:tav tm="0">
                                          <p:val>
                                            <p:strVal val="1+#ppt_w/2"/>
                                          </p:val>
                                        </p:tav>
                                        <p:tav tm="100000">
                                          <p:val>
                                            <p:strVal val="#ppt_x"/>
                                          </p:val>
                                        </p:tav>
                                      </p:tavLst>
                                    </p:anim>
                                    <p:anim calcmode="lin" valueType="num">
                                      <p:cBhvr additive="base">
                                        <p:cTn id="204" dur="3000" fill="hold"/>
                                        <p:tgtEl>
                                          <p:spTgt spid="6"/>
                                        </p:tgtEl>
                                        <p:attrNameLst>
                                          <p:attrName>ppt_y</p:attrName>
                                        </p:attrNameLst>
                                      </p:cBhvr>
                                      <p:tavLst>
                                        <p:tav tm="0">
                                          <p:val>
                                            <p:strVal val="#ppt_y"/>
                                          </p:val>
                                        </p:tav>
                                        <p:tav tm="100000">
                                          <p:val>
                                            <p:strVal val="#ppt_y"/>
                                          </p:val>
                                        </p:tav>
                                      </p:tavLst>
                                    </p:anim>
                                  </p:childTnLst>
                                </p:cTn>
                              </p:par>
                              <p:par>
                                <p:cTn id="205" presetID="2" presetClass="entr" presetSubtype="8" fill="hold" grpId="2" nodeType="withEffect">
                                  <p:stCondLst>
                                    <p:cond delay="0"/>
                                  </p:stCondLst>
                                  <p:childTnLst>
                                    <p:set>
                                      <p:cBhvr>
                                        <p:cTn id="206" dur="1" fill="hold">
                                          <p:stCondLst>
                                            <p:cond delay="0"/>
                                          </p:stCondLst>
                                        </p:cTn>
                                        <p:tgtEl>
                                          <p:spTgt spid="9"/>
                                        </p:tgtEl>
                                        <p:attrNameLst>
                                          <p:attrName>style.visibility</p:attrName>
                                        </p:attrNameLst>
                                      </p:cBhvr>
                                      <p:to>
                                        <p:strVal val="visible"/>
                                      </p:to>
                                    </p:set>
                                    <p:anim calcmode="lin" valueType="num">
                                      <p:cBhvr additive="base">
                                        <p:cTn id="207" dur="3000" fill="hold"/>
                                        <p:tgtEl>
                                          <p:spTgt spid="9"/>
                                        </p:tgtEl>
                                        <p:attrNameLst>
                                          <p:attrName>ppt_x</p:attrName>
                                        </p:attrNameLst>
                                      </p:cBhvr>
                                      <p:tavLst>
                                        <p:tav tm="0">
                                          <p:val>
                                            <p:strVal val="0-#ppt_w/2"/>
                                          </p:val>
                                        </p:tav>
                                        <p:tav tm="100000">
                                          <p:val>
                                            <p:strVal val="#ppt_x"/>
                                          </p:val>
                                        </p:tav>
                                      </p:tavLst>
                                    </p:anim>
                                    <p:anim calcmode="lin" valueType="num">
                                      <p:cBhvr additive="base">
                                        <p:cTn id="208" dur="3000" fill="hold"/>
                                        <p:tgtEl>
                                          <p:spTgt spid="9"/>
                                        </p:tgtEl>
                                        <p:attrNameLst>
                                          <p:attrName>ppt_y</p:attrName>
                                        </p:attrNameLst>
                                      </p:cBhvr>
                                      <p:tavLst>
                                        <p:tav tm="0">
                                          <p:val>
                                            <p:strVal val="#ppt_y"/>
                                          </p:val>
                                        </p:tav>
                                        <p:tav tm="100000">
                                          <p:val>
                                            <p:strVal val="#ppt_y"/>
                                          </p:val>
                                        </p:tav>
                                      </p:tavLst>
                                    </p:anim>
                                  </p:childTnLst>
                                </p:cTn>
                              </p:par>
                              <p:par>
                                <p:cTn id="209" presetID="2" presetClass="entr" presetSubtype="2" fill="hold" grpId="2" nodeType="withEffect">
                                  <p:stCondLst>
                                    <p:cond delay="0"/>
                                  </p:stCondLst>
                                  <p:childTnLst>
                                    <p:set>
                                      <p:cBhvr>
                                        <p:cTn id="210" dur="1" fill="hold">
                                          <p:stCondLst>
                                            <p:cond delay="0"/>
                                          </p:stCondLst>
                                        </p:cTn>
                                        <p:tgtEl>
                                          <p:spTgt spid="10"/>
                                        </p:tgtEl>
                                        <p:attrNameLst>
                                          <p:attrName>style.visibility</p:attrName>
                                        </p:attrNameLst>
                                      </p:cBhvr>
                                      <p:to>
                                        <p:strVal val="visible"/>
                                      </p:to>
                                    </p:set>
                                    <p:anim calcmode="lin" valueType="num">
                                      <p:cBhvr additive="base">
                                        <p:cTn id="211" dur="3000" fill="hold"/>
                                        <p:tgtEl>
                                          <p:spTgt spid="10"/>
                                        </p:tgtEl>
                                        <p:attrNameLst>
                                          <p:attrName>ppt_x</p:attrName>
                                        </p:attrNameLst>
                                      </p:cBhvr>
                                      <p:tavLst>
                                        <p:tav tm="0">
                                          <p:val>
                                            <p:strVal val="1+#ppt_w/2"/>
                                          </p:val>
                                        </p:tav>
                                        <p:tav tm="100000">
                                          <p:val>
                                            <p:strVal val="#ppt_x"/>
                                          </p:val>
                                        </p:tav>
                                      </p:tavLst>
                                    </p:anim>
                                    <p:anim calcmode="lin" valueType="num">
                                      <p:cBhvr additive="base">
                                        <p:cTn id="212" dur="3000" fill="hold"/>
                                        <p:tgtEl>
                                          <p:spTgt spid="10"/>
                                        </p:tgtEl>
                                        <p:attrNameLst>
                                          <p:attrName>ppt_y</p:attrName>
                                        </p:attrNameLst>
                                      </p:cBhvr>
                                      <p:tavLst>
                                        <p:tav tm="0">
                                          <p:val>
                                            <p:strVal val="#ppt_y"/>
                                          </p:val>
                                        </p:tav>
                                        <p:tav tm="100000">
                                          <p:val>
                                            <p:strVal val="#ppt_y"/>
                                          </p:val>
                                        </p:tav>
                                      </p:tavLst>
                                    </p:anim>
                                  </p:childTnLst>
                                </p:cTn>
                              </p:par>
                              <p:par>
                                <p:cTn id="213" presetID="2" presetClass="entr" presetSubtype="8" fill="hold" grpId="2" nodeType="withEffect">
                                  <p:stCondLst>
                                    <p:cond delay="0"/>
                                  </p:stCondLst>
                                  <p:childTnLst>
                                    <p:set>
                                      <p:cBhvr>
                                        <p:cTn id="214" dur="1" fill="hold">
                                          <p:stCondLst>
                                            <p:cond delay="0"/>
                                          </p:stCondLst>
                                        </p:cTn>
                                        <p:tgtEl>
                                          <p:spTgt spid="11"/>
                                        </p:tgtEl>
                                        <p:attrNameLst>
                                          <p:attrName>style.visibility</p:attrName>
                                        </p:attrNameLst>
                                      </p:cBhvr>
                                      <p:to>
                                        <p:strVal val="visible"/>
                                      </p:to>
                                    </p:set>
                                    <p:anim calcmode="lin" valueType="num">
                                      <p:cBhvr additive="base">
                                        <p:cTn id="215" dur="3000" fill="hold"/>
                                        <p:tgtEl>
                                          <p:spTgt spid="11"/>
                                        </p:tgtEl>
                                        <p:attrNameLst>
                                          <p:attrName>ppt_x</p:attrName>
                                        </p:attrNameLst>
                                      </p:cBhvr>
                                      <p:tavLst>
                                        <p:tav tm="0">
                                          <p:val>
                                            <p:strVal val="0-#ppt_w/2"/>
                                          </p:val>
                                        </p:tav>
                                        <p:tav tm="100000">
                                          <p:val>
                                            <p:strVal val="#ppt_x"/>
                                          </p:val>
                                        </p:tav>
                                      </p:tavLst>
                                    </p:anim>
                                    <p:anim calcmode="lin" valueType="num">
                                      <p:cBhvr additive="base">
                                        <p:cTn id="216" dur="3000" fill="hold"/>
                                        <p:tgtEl>
                                          <p:spTgt spid="11"/>
                                        </p:tgtEl>
                                        <p:attrNameLst>
                                          <p:attrName>ppt_y</p:attrName>
                                        </p:attrNameLst>
                                      </p:cBhvr>
                                      <p:tavLst>
                                        <p:tav tm="0">
                                          <p:val>
                                            <p:strVal val="#ppt_y"/>
                                          </p:val>
                                        </p:tav>
                                        <p:tav tm="100000">
                                          <p:val>
                                            <p:strVal val="#ppt_y"/>
                                          </p:val>
                                        </p:tav>
                                      </p:tavLst>
                                    </p:anim>
                                  </p:childTnLst>
                                </p:cTn>
                              </p:par>
                              <p:par>
                                <p:cTn id="217" presetID="2" presetClass="entr" presetSubtype="2" fill="hold" grpId="2" nodeType="withEffect">
                                  <p:stCondLst>
                                    <p:cond delay="0"/>
                                  </p:stCondLst>
                                  <p:childTnLst>
                                    <p:set>
                                      <p:cBhvr>
                                        <p:cTn id="218" dur="1" fill="hold">
                                          <p:stCondLst>
                                            <p:cond delay="0"/>
                                          </p:stCondLst>
                                        </p:cTn>
                                        <p:tgtEl>
                                          <p:spTgt spid="12"/>
                                        </p:tgtEl>
                                        <p:attrNameLst>
                                          <p:attrName>style.visibility</p:attrName>
                                        </p:attrNameLst>
                                      </p:cBhvr>
                                      <p:to>
                                        <p:strVal val="visible"/>
                                      </p:to>
                                    </p:set>
                                    <p:anim calcmode="lin" valueType="num">
                                      <p:cBhvr additive="base">
                                        <p:cTn id="219" dur="3000" fill="hold"/>
                                        <p:tgtEl>
                                          <p:spTgt spid="12"/>
                                        </p:tgtEl>
                                        <p:attrNameLst>
                                          <p:attrName>ppt_x</p:attrName>
                                        </p:attrNameLst>
                                      </p:cBhvr>
                                      <p:tavLst>
                                        <p:tav tm="0">
                                          <p:val>
                                            <p:strVal val="1+#ppt_w/2"/>
                                          </p:val>
                                        </p:tav>
                                        <p:tav tm="100000">
                                          <p:val>
                                            <p:strVal val="#ppt_x"/>
                                          </p:val>
                                        </p:tav>
                                      </p:tavLst>
                                    </p:anim>
                                    <p:anim calcmode="lin" valueType="num">
                                      <p:cBhvr additive="base">
                                        <p:cTn id="220" dur="3000" fill="hold"/>
                                        <p:tgtEl>
                                          <p:spTgt spid="12"/>
                                        </p:tgtEl>
                                        <p:attrNameLst>
                                          <p:attrName>ppt_y</p:attrName>
                                        </p:attrNameLst>
                                      </p:cBhvr>
                                      <p:tavLst>
                                        <p:tav tm="0">
                                          <p:val>
                                            <p:strVal val="#ppt_y"/>
                                          </p:val>
                                        </p:tav>
                                        <p:tav tm="100000">
                                          <p:val>
                                            <p:strVal val="#ppt_y"/>
                                          </p:val>
                                        </p:tav>
                                      </p:tavLst>
                                    </p:anim>
                                  </p:childTnLst>
                                </p:cTn>
                              </p:par>
                              <p:par>
                                <p:cTn id="221" presetID="2" presetClass="entr" presetSubtype="8" fill="hold" grpId="2" nodeType="withEffect">
                                  <p:stCondLst>
                                    <p:cond delay="0"/>
                                  </p:stCondLst>
                                  <p:childTnLst>
                                    <p:set>
                                      <p:cBhvr>
                                        <p:cTn id="222" dur="1" fill="hold">
                                          <p:stCondLst>
                                            <p:cond delay="0"/>
                                          </p:stCondLst>
                                        </p:cTn>
                                        <p:tgtEl>
                                          <p:spTgt spid="13"/>
                                        </p:tgtEl>
                                        <p:attrNameLst>
                                          <p:attrName>style.visibility</p:attrName>
                                        </p:attrNameLst>
                                      </p:cBhvr>
                                      <p:to>
                                        <p:strVal val="visible"/>
                                      </p:to>
                                    </p:set>
                                    <p:anim calcmode="lin" valueType="num">
                                      <p:cBhvr additive="base">
                                        <p:cTn id="223" dur="3000" fill="hold"/>
                                        <p:tgtEl>
                                          <p:spTgt spid="13"/>
                                        </p:tgtEl>
                                        <p:attrNameLst>
                                          <p:attrName>ppt_x</p:attrName>
                                        </p:attrNameLst>
                                      </p:cBhvr>
                                      <p:tavLst>
                                        <p:tav tm="0">
                                          <p:val>
                                            <p:strVal val="0-#ppt_w/2"/>
                                          </p:val>
                                        </p:tav>
                                        <p:tav tm="100000">
                                          <p:val>
                                            <p:strVal val="#ppt_x"/>
                                          </p:val>
                                        </p:tav>
                                      </p:tavLst>
                                    </p:anim>
                                    <p:anim calcmode="lin" valueType="num">
                                      <p:cBhvr additive="base">
                                        <p:cTn id="224" dur="3000" fill="hold"/>
                                        <p:tgtEl>
                                          <p:spTgt spid="13"/>
                                        </p:tgtEl>
                                        <p:attrNameLst>
                                          <p:attrName>ppt_y</p:attrName>
                                        </p:attrNameLst>
                                      </p:cBhvr>
                                      <p:tavLst>
                                        <p:tav tm="0">
                                          <p:val>
                                            <p:strVal val="#ppt_y"/>
                                          </p:val>
                                        </p:tav>
                                        <p:tav tm="100000">
                                          <p:val>
                                            <p:strVal val="#ppt_y"/>
                                          </p:val>
                                        </p:tav>
                                      </p:tavLst>
                                    </p:anim>
                                  </p:childTnLst>
                                </p:cTn>
                              </p:par>
                              <p:par>
                                <p:cTn id="225" presetID="2" presetClass="entr" presetSubtype="2" fill="hold" grpId="2" nodeType="withEffect">
                                  <p:stCondLst>
                                    <p:cond delay="0"/>
                                  </p:stCondLst>
                                  <p:childTnLst>
                                    <p:set>
                                      <p:cBhvr>
                                        <p:cTn id="226" dur="1" fill="hold">
                                          <p:stCondLst>
                                            <p:cond delay="0"/>
                                          </p:stCondLst>
                                        </p:cTn>
                                        <p:tgtEl>
                                          <p:spTgt spid="14"/>
                                        </p:tgtEl>
                                        <p:attrNameLst>
                                          <p:attrName>style.visibility</p:attrName>
                                        </p:attrNameLst>
                                      </p:cBhvr>
                                      <p:to>
                                        <p:strVal val="visible"/>
                                      </p:to>
                                    </p:set>
                                    <p:anim calcmode="lin" valueType="num">
                                      <p:cBhvr additive="base">
                                        <p:cTn id="227" dur="3000" fill="hold"/>
                                        <p:tgtEl>
                                          <p:spTgt spid="14"/>
                                        </p:tgtEl>
                                        <p:attrNameLst>
                                          <p:attrName>ppt_x</p:attrName>
                                        </p:attrNameLst>
                                      </p:cBhvr>
                                      <p:tavLst>
                                        <p:tav tm="0">
                                          <p:val>
                                            <p:strVal val="1+#ppt_w/2"/>
                                          </p:val>
                                        </p:tav>
                                        <p:tav tm="100000">
                                          <p:val>
                                            <p:strVal val="#ppt_x"/>
                                          </p:val>
                                        </p:tav>
                                      </p:tavLst>
                                    </p:anim>
                                    <p:anim calcmode="lin" valueType="num">
                                      <p:cBhvr additive="base">
                                        <p:cTn id="228" dur="3000" fill="hold"/>
                                        <p:tgtEl>
                                          <p:spTgt spid="14"/>
                                        </p:tgtEl>
                                        <p:attrNameLst>
                                          <p:attrName>ppt_y</p:attrName>
                                        </p:attrNameLst>
                                      </p:cBhvr>
                                      <p:tavLst>
                                        <p:tav tm="0">
                                          <p:val>
                                            <p:strVal val="#ppt_y"/>
                                          </p:val>
                                        </p:tav>
                                        <p:tav tm="100000">
                                          <p:val>
                                            <p:strVal val="#ppt_y"/>
                                          </p:val>
                                        </p:tav>
                                      </p:tavLst>
                                    </p:anim>
                                  </p:childTnLst>
                                </p:cTn>
                              </p:par>
                              <p:par>
                                <p:cTn id="229" presetID="2" presetClass="entr" presetSubtype="8" fill="hold" grpId="2" nodeType="withEffect">
                                  <p:stCondLst>
                                    <p:cond delay="0"/>
                                  </p:stCondLst>
                                  <p:childTnLst>
                                    <p:set>
                                      <p:cBhvr>
                                        <p:cTn id="230" dur="1" fill="hold">
                                          <p:stCondLst>
                                            <p:cond delay="0"/>
                                          </p:stCondLst>
                                        </p:cTn>
                                        <p:tgtEl>
                                          <p:spTgt spid="15"/>
                                        </p:tgtEl>
                                        <p:attrNameLst>
                                          <p:attrName>style.visibility</p:attrName>
                                        </p:attrNameLst>
                                      </p:cBhvr>
                                      <p:to>
                                        <p:strVal val="visible"/>
                                      </p:to>
                                    </p:set>
                                    <p:anim calcmode="lin" valueType="num">
                                      <p:cBhvr additive="base">
                                        <p:cTn id="231" dur="3000" fill="hold"/>
                                        <p:tgtEl>
                                          <p:spTgt spid="15"/>
                                        </p:tgtEl>
                                        <p:attrNameLst>
                                          <p:attrName>ppt_x</p:attrName>
                                        </p:attrNameLst>
                                      </p:cBhvr>
                                      <p:tavLst>
                                        <p:tav tm="0">
                                          <p:val>
                                            <p:strVal val="0-#ppt_w/2"/>
                                          </p:val>
                                        </p:tav>
                                        <p:tav tm="100000">
                                          <p:val>
                                            <p:strVal val="#ppt_x"/>
                                          </p:val>
                                        </p:tav>
                                      </p:tavLst>
                                    </p:anim>
                                    <p:anim calcmode="lin" valueType="num">
                                      <p:cBhvr additive="base">
                                        <p:cTn id="232" dur="3000" fill="hold"/>
                                        <p:tgtEl>
                                          <p:spTgt spid="15"/>
                                        </p:tgtEl>
                                        <p:attrNameLst>
                                          <p:attrName>ppt_y</p:attrName>
                                        </p:attrNameLst>
                                      </p:cBhvr>
                                      <p:tavLst>
                                        <p:tav tm="0">
                                          <p:val>
                                            <p:strVal val="#ppt_y"/>
                                          </p:val>
                                        </p:tav>
                                        <p:tav tm="100000">
                                          <p:val>
                                            <p:strVal val="#ppt_y"/>
                                          </p:val>
                                        </p:tav>
                                      </p:tavLst>
                                    </p:anim>
                                  </p:childTnLst>
                                </p:cTn>
                              </p:par>
                              <p:par>
                                <p:cTn id="233" presetID="2" presetClass="entr" presetSubtype="2" fill="hold" grpId="2" nodeType="withEffect">
                                  <p:stCondLst>
                                    <p:cond delay="0"/>
                                  </p:stCondLst>
                                  <p:childTnLst>
                                    <p:set>
                                      <p:cBhvr>
                                        <p:cTn id="234" dur="1" fill="hold">
                                          <p:stCondLst>
                                            <p:cond delay="0"/>
                                          </p:stCondLst>
                                        </p:cTn>
                                        <p:tgtEl>
                                          <p:spTgt spid="16"/>
                                        </p:tgtEl>
                                        <p:attrNameLst>
                                          <p:attrName>style.visibility</p:attrName>
                                        </p:attrNameLst>
                                      </p:cBhvr>
                                      <p:to>
                                        <p:strVal val="visible"/>
                                      </p:to>
                                    </p:set>
                                    <p:anim calcmode="lin" valueType="num">
                                      <p:cBhvr additive="base">
                                        <p:cTn id="235" dur="3000" fill="hold"/>
                                        <p:tgtEl>
                                          <p:spTgt spid="16"/>
                                        </p:tgtEl>
                                        <p:attrNameLst>
                                          <p:attrName>ppt_x</p:attrName>
                                        </p:attrNameLst>
                                      </p:cBhvr>
                                      <p:tavLst>
                                        <p:tav tm="0">
                                          <p:val>
                                            <p:strVal val="1+#ppt_w/2"/>
                                          </p:val>
                                        </p:tav>
                                        <p:tav tm="100000">
                                          <p:val>
                                            <p:strVal val="#ppt_x"/>
                                          </p:val>
                                        </p:tav>
                                      </p:tavLst>
                                    </p:anim>
                                    <p:anim calcmode="lin" valueType="num">
                                      <p:cBhvr additive="base">
                                        <p:cTn id="236" dur="3000" fill="hold"/>
                                        <p:tgtEl>
                                          <p:spTgt spid="16"/>
                                        </p:tgtEl>
                                        <p:attrNameLst>
                                          <p:attrName>ppt_y</p:attrName>
                                        </p:attrNameLst>
                                      </p:cBhvr>
                                      <p:tavLst>
                                        <p:tav tm="0">
                                          <p:val>
                                            <p:strVal val="#ppt_y"/>
                                          </p:val>
                                        </p:tav>
                                        <p:tav tm="100000">
                                          <p:val>
                                            <p:strVal val="#ppt_y"/>
                                          </p:val>
                                        </p:tav>
                                      </p:tavLst>
                                    </p:anim>
                                  </p:childTnLst>
                                </p:cTn>
                              </p:par>
                              <p:par>
                                <p:cTn id="237" presetID="2" presetClass="entr" presetSubtype="8" fill="hold" grpId="2" nodeType="withEffect">
                                  <p:stCondLst>
                                    <p:cond delay="0"/>
                                  </p:stCondLst>
                                  <p:childTnLst>
                                    <p:set>
                                      <p:cBhvr>
                                        <p:cTn id="238" dur="1" fill="hold">
                                          <p:stCondLst>
                                            <p:cond delay="0"/>
                                          </p:stCondLst>
                                        </p:cTn>
                                        <p:tgtEl>
                                          <p:spTgt spid="17"/>
                                        </p:tgtEl>
                                        <p:attrNameLst>
                                          <p:attrName>style.visibility</p:attrName>
                                        </p:attrNameLst>
                                      </p:cBhvr>
                                      <p:to>
                                        <p:strVal val="visible"/>
                                      </p:to>
                                    </p:set>
                                    <p:anim calcmode="lin" valueType="num">
                                      <p:cBhvr additive="base">
                                        <p:cTn id="239" dur="3000" fill="hold"/>
                                        <p:tgtEl>
                                          <p:spTgt spid="17"/>
                                        </p:tgtEl>
                                        <p:attrNameLst>
                                          <p:attrName>ppt_x</p:attrName>
                                        </p:attrNameLst>
                                      </p:cBhvr>
                                      <p:tavLst>
                                        <p:tav tm="0">
                                          <p:val>
                                            <p:strVal val="0-#ppt_w/2"/>
                                          </p:val>
                                        </p:tav>
                                        <p:tav tm="100000">
                                          <p:val>
                                            <p:strVal val="#ppt_x"/>
                                          </p:val>
                                        </p:tav>
                                      </p:tavLst>
                                    </p:anim>
                                    <p:anim calcmode="lin" valueType="num">
                                      <p:cBhvr additive="base">
                                        <p:cTn id="240" dur="3000" fill="hold"/>
                                        <p:tgtEl>
                                          <p:spTgt spid="17"/>
                                        </p:tgtEl>
                                        <p:attrNameLst>
                                          <p:attrName>ppt_y</p:attrName>
                                        </p:attrNameLst>
                                      </p:cBhvr>
                                      <p:tavLst>
                                        <p:tav tm="0">
                                          <p:val>
                                            <p:strVal val="#ppt_y"/>
                                          </p:val>
                                        </p:tav>
                                        <p:tav tm="100000">
                                          <p:val>
                                            <p:strVal val="#ppt_y"/>
                                          </p:val>
                                        </p:tav>
                                      </p:tavLst>
                                    </p:anim>
                                  </p:childTnLst>
                                </p:cTn>
                              </p:par>
                              <p:par>
                                <p:cTn id="241" presetID="2" presetClass="entr" presetSubtype="2" fill="hold" grpId="2" nodeType="withEffect">
                                  <p:stCondLst>
                                    <p:cond delay="0"/>
                                  </p:stCondLst>
                                  <p:childTnLst>
                                    <p:set>
                                      <p:cBhvr>
                                        <p:cTn id="242" dur="1" fill="hold">
                                          <p:stCondLst>
                                            <p:cond delay="0"/>
                                          </p:stCondLst>
                                        </p:cTn>
                                        <p:tgtEl>
                                          <p:spTgt spid="18"/>
                                        </p:tgtEl>
                                        <p:attrNameLst>
                                          <p:attrName>style.visibility</p:attrName>
                                        </p:attrNameLst>
                                      </p:cBhvr>
                                      <p:to>
                                        <p:strVal val="visible"/>
                                      </p:to>
                                    </p:set>
                                    <p:anim calcmode="lin" valueType="num">
                                      <p:cBhvr additive="base">
                                        <p:cTn id="243" dur="3000" fill="hold"/>
                                        <p:tgtEl>
                                          <p:spTgt spid="18"/>
                                        </p:tgtEl>
                                        <p:attrNameLst>
                                          <p:attrName>ppt_x</p:attrName>
                                        </p:attrNameLst>
                                      </p:cBhvr>
                                      <p:tavLst>
                                        <p:tav tm="0">
                                          <p:val>
                                            <p:strVal val="1+#ppt_w/2"/>
                                          </p:val>
                                        </p:tav>
                                        <p:tav tm="100000">
                                          <p:val>
                                            <p:strVal val="#ppt_x"/>
                                          </p:val>
                                        </p:tav>
                                      </p:tavLst>
                                    </p:anim>
                                    <p:anim calcmode="lin" valueType="num">
                                      <p:cBhvr additive="base">
                                        <p:cTn id="244" dur="3000" fill="hold"/>
                                        <p:tgtEl>
                                          <p:spTgt spid="18"/>
                                        </p:tgtEl>
                                        <p:attrNameLst>
                                          <p:attrName>ppt_y</p:attrName>
                                        </p:attrNameLst>
                                      </p:cBhvr>
                                      <p:tavLst>
                                        <p:tav tm="0">
                                          <p:val>
                                            <p:strVal val="#ppt_y"/>
                                          </p:val>
                                        </p:tav>
                                        <p:tav tm="100000">
                                          <p:val>
                                            <p:strVal val="#ppt_y"/>
                                          </p:val>
                                        </p:tav>
                                      </p:tavLst>
                                    </p:anim>
                                  </p:childTnLst>
                                </p:cTn>
                              </p:par>
                              <p:par>
                                <p:cTn id="245" presetID="2" presetClass="entr" presetSubtype="8" fill="hold" grpId="2" nodeType="withEffect">
                                  <p:stCondLst>
                                    <p:cond delay="0"/>
                                  </p:stCondLst>
                                  <p:childTnLst>
                                    <p:set>
                                      <p:cBhvr>
                                        <p:cTn id="246" dur="1" fill="hold">
                                          <p:stCondLst>
                                            <p:cond delay="0"/>
                                          </p:stCondLst>
                                        </p:cTn>
                                        <p:tgtEl>
                                          <p:spTgt spid="19"/>
                                        </p:tgtEl>
                                        <p:attrNameLst>
                                          <p:attrName>style.visibility</p:attrName>
                                        </p:attrNameLst>
                                      </p:cBhvr>
                                      <p:to>
                                        <p:strVal val="visible"/>
                                      </p:to>
                                    </p:set>
                                    <p:anim calcmode="lin" valueType="num">
                                      <p:cBhvr additive="base">
                                        <p:cTn id="247" dur="3000" fill="hold"/>
                                        <p:tgtEl>
                                          <p:spTgt spid="19"/>
                                        </p:tgtEl>
                                        <p:attrNameLst>
                                          <p:attrName>ppt_x</p:attrName>
                                        </p:attrNameLst>
                                      </p:cBhvr>
                                      <p:tavLst>
                                        <p:tav tm="0">
                                          <p:val>
                                            <p:strVal val="0-#ppt_w/2"/>
                                          </p:val>
                                        </p:tav>
                                        <p:tav tm="100000">
                                          <p:val>
                                            <p:strVal val="#ppt_x"/>
                                          </p:val>
                                        </p:tav>
                                      </p:tavLst>
                                    </p:anim>
                                    <p:anim calcmode="lin" valueType="num">
                                      <p:cBhvr additive="base">
                                        <p:cTn id="248" dur="3000" fill="hold"/>
                                        <p:tgtEl>
                                          <p:spTgt spid="19"/>
                                        </p:tgtEl>
                                        <p:attrNameLst>
                                          <p:attrName>ppt_y</p:attrName>
                                        </p:attrNameLst>
                                      </p:cBhvr>
                                      <p:tavLst>
                                        <p:tav tm="0">
                                          <p:val>
                                            <p:strVal val="#ppt_y"/>
                                          </p:val>
                                        </p:tav>
                                        <p:tav tm="100000">
                                          <p:val>
                                            <p:strVal val="#ppt_y"/>
                                          </p:val>
                                        </p:tav>
                                      </p:tavLst>
                                    </p:anim>
                                  </p:childTnLst>
                                </p:cTn>
                              </p:par>
                              <p:par>
                                <p:cTn id="249" presetID="2" presetClass="entr" presetSubtype="2" fill="hold" grpId="2" nodeType="withEffect">
                                  <p:stCondLst>
                                    <p:cond delay="0"/>
                                  </p:stCondLst>
                                  <p:childTnLst>
                                    <p:set>
                                      <p:cBhvr>
                                        <p:cTn id="250" dur="1" fill="hold">
                                          <p:stCondLst>
                                            <p:cond delay="0"/>
                                          </p:stCondLst>
                                        </p:cTn>
                                        <p:tgtEl>
                                          <p:spTgt spid="20"/>
                                        </p:tgtEl>
                                        <p:attrNameLst>
                                          <p:attrName>style.visibility</p:attrName>
                                        </p:attrNameLst>
                                      </p:cBhvr>
                                      <p:to>
                                        <p:strVal val="visible"/>
                                      </p:to>
                                    </p:set>
                                    <p:anim calcmode="lin" valueType="num">
                                      <p:cBhvr additive="base">
                                        <p:cTn id="251" dur="3000" fill="hold"/>
                                        <p:tgtEl>
                                          <p:spTgt spid="20"/>
                                        </p:tgtEl>
                                        <p:attrNameLst>
                                          <p:attrName>ppt_x</p:attrName>
                                        </p:attrNameLst>
                                      </p:cBhvr>
                                      <p:tavLst>
                                        <p:tav tm="0">
                                          <p:val>
                                            <p:strVal val="1+#ppt_w/2"/>
                                          </p:val>
                                        </p:tav>
                                        <p:tav tm="100000">
                                          <p:val>
                                            <p:strVal val="#ppt_x"/>
                                          </p:val>
                                        </p:tav>
                                      </p:tavLst>
                                    </p:anim>
                                    <p:anim calcmode="lin" valueType="num">
                                      <p:cBhvr additive="base">
                                        <p:cTn id="252" dur="3000" fill="hold"/>
                                        <p:tgtEl>
                                          <p:spTgt spid="20"/>
                                        </p:tgtEl>
                                        <p:attrNameLst>
                                          <p:attrName>ppt_y</p:attrName>
                                        </p:attrNameLst>
                                      </p:cBhvr>
                                      <p:tavLst>
                                        <p:tav tm="0">
                                          <p:val>
                                            <p:strVal val="#ppt_y"/>
                                          </p:val>
                                        </p:tav>
                                        <p:tav tm="100000">
                                          <p:val>
                                            <p:strVal val="#ppt_y"/>
                                          </p:val>
                                        </p:tav>
                                      </p:tavLst>
                                    </p:anim>
                                  </p:childTnLst>
                                </p:cTn>
                              </p:par>
                              <p:par>
                                <p:cTn id="253" presetID="2" presetClass="entr" presetSubtype="8" fill="hold" grpId="2" nodeType="withEffect">
                                  <p:stCondLst>
                                    <p:cond delay="0"/>
                                  </p:stCondLst>
                                  <p:childTnLst>
                                    <p:set>
                                      <p:cBhvr>
                                        <p:cTn id="254" dur="1" fill="hold">
                                          <p:stCondLst>
                                            <p:cond delay="0"/>
                                          </p:stCondLst>
                                        </p:cTn>
                                        <p:tgtEl>
                                          <p:spTgt spid="21"/>
                                        </p:tgtEl>
                                        <p:attrNameLst>
                                          <p:attrName>style.visibility</p:attrName>
                                        </p:attrNameLst>
                                      </p:cBhvr>
                                      <p:to>
                                        <p:strVal val="visible"/>
                                      </p:to>
                                    </p:set>
                                    <p:anim calcmode="lin" valueType="num">
                                      <p:cBhvr additive="base">
                                        <p:cTn id="255" dur="3000" fill="hold"/>
                                        <p:tgtEl>
                                          <p:spTgt spid="21"/>
                                        </p:tgtEl>
                                        <p:attrNameLst>
                                          <p:attrName>ppt_x</p:attrName>
                                        </p:attrNameLst>
                                      </p:cBhvr>
                                      <p:tavLst>
                                        <p:tav tm="0">
                                          <p:val>
                                            <p:strVal val="0-#ppt_w/2"/>
                                          </p:val>
                                        </p:tav>
                                        <p:tav tm="100000">
                                          <p:val>
                                            <p:strVal val="#ppt_x"/>
                                          </p:val>
                                        </p:tav>
                                      </p:tavLst>
                                    </p:anim>
                                    <p:anim calcmode="lin" valueType="num">
                                      <p:cBhvr additive="base">
                                        <p:cTn id="256" dur="3000" fill="hold"/>
                                        <p:tgtEl>
                                          <p:spTgt spid="21"/>
                                        </p:tgtEl>
                                        <p:attrNameLst>
                                          <p:attrName>ppt_y</p:attrName>
                                        </p:attrNameLst>
                                      </p:cBhvr>
                                      <p:tavLst>
                                        <p:tav tm="0">
                                          <p:val>
                                            <p:strVal val="#ppt_y"/>
                                          </p:val>
                                        </p:tav>
                                        <p:tav tm="100000">
                                          <p:val>
                                            <p:strVal val="#ppt_y"/>
                                          </p:val>
                                        </p:tav>
                                      </p:tavLst>
                                    </p:anim>
                                  </p:childTnLst>
                                </p:cTn>
                              </p:par>
                              <p:par>
                                <p:cTn id="257" presetID="2" presetClass="entr" presetSubtype="2"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 calcmode="lin" valueType="num">
                                      <p:cBhvr additive="base">
                                        <p:cTn id="259" dur="3000" fill="hold"/>
                                        <p:tgtEl>
                                          <p:spTgt spid="22"/>
                                        </p:tgtEl>
                                        <p:attrNameLst>
                                          <p:attrName>ppt_x</p:attrName>
                                        </p:attrNameLst>
                                      </p:cBhvr>
                                      <p:tavLst>
                                        <p:tav tm="0">
                                          <p:val>
                                            <p:strVal val="1+#ppt_w/2"/>
                                          </p:val>
                                        </p:tav>
                                        <p:tav tm="100000">
                                          <p:val>
                                            <p:strVal val="#ppt_x"/>
                                          </p:val>
                                        </p:tav>
                                      </p:tavLst>
                                    </p:anim>
                                    <p:anim calcmode="lin" valueType="num">
                                      <p:cBhvr additive="base">
                                        <p:cTn id="260" dur="3000" fill="hold"/>
                                        <p:tgtEl>
                                          <p:spTgt spid="22"/>
                                        </p:tgtEl>
                                        <p:attrNameLst>
                                          <p:attrName>ppt_y</p:attrName>
                                        </p:attrNameLst>
                                      </p:cBhvr>
                                      <p:tavLst>
                                        <p:tav tm="0">
                                          <p:val>
                                            <p:strVal val="#ppt_y"/>
                                          </p:val>
                                        </p:tav>
                                        <p:tav tm="100000">
                                          <p:val>
                                            <p:strVal val="#ppt_y"/>
                                          </p:val>
                                        </p:tav>
                                      </p:tavLst>
                                    </p:anim>
                                  </p:childTnLst>
                                </p:cTn>
                              </p:par>
                              <p:par>
                                <p:cTn id="261" presetID="2" presetClass="entr" presetSubtype="8" fill="hold" grpId="2" nodeType="withEffect">
                                  <p:stCondLst>
                                    <p:cond delay="0"/>
                                  </p:stCondLst>
                                  <p:childTnLst>
                                    <p:set>
                                      <p:cBhvr>
                                        <p:cTn id="262" dur="1" fill="hold">
                                          <p:stCondLst>
                                            <p:cond delay="0"/>
                                          </p:stCondLst>
                                        </p:cTn>
                                        <p:tgtEl>
                                          <p:spTgt spid="23"/>
                                        </p:tgtEl>
                                        <p:attrNameLst>
                                          <p:attrName>style.visibility</p:attrName>
                                        </p:attrNameLst>
                                      </p:cBhvr>
                                      <p:to>
                                        <p:strVal val="visible"/>
                                      </p:to>
                                    </p:set>
                                    <p:anim calcmode="lin" valueType="num">
                                      <p:cBhvr additive="base">
                                        <p:cTn id="263" dur="3000" fill="hold"/>
                                        <p:tgtEl>
                                          <p:spTgt spid="23"/>
                                        </p:tgtEl>
                                        <p:attrNameLst>
                                          <p:attrName>ppt_x</p:attrName>
                                        </p:attrNameLst>
                                      </p:cBhvr>
                                      <p:tavLst>
                                        <p:tav tm="0">
                                          <p:val>
                                            <p:strVal val="0-#ppt_w/2"/>
                                          </p:val>
                                        </p:tav>
                                        <p:tav tm="100000">
                                          <p:val>
                                            <p:strVal val="#ppt_x"/>
                                          </p:val>
                                        </p:tav>
                                      </p:tavLst>
                                    </p:anim>
                                    <p:anim calcmode="lin" valueType="num">
                                      <p:cBhvr additive="base">
                                        <p:cTn id="264" dur="3000" fill="hold"/>
                                        <p:tgtEl>
                                          <p:spTgt spid="23"/>
                                        </p:tgtEl>
                                        <p:attrNameLst>
                                          <p:attrName>ppt_y</p:attrName>
                                        </p:attrNameLst>
                                      </p:cBhvr>
                                      <p:tavLst>
                                        <p:tav tm="0">
                                          <p:val>
                                            <p:strVal val="#ppt_y"/>
                                          </p:val>
                                        </p:tav>
                                        <p:tav tm="100000">
                                          <p:val>
                                            <p:strVal val="#ppt_y"/>
                                          </p:val>
                                        </p:tav>
                                      </p:tavLst>
                                    </p:anim>
                                  </p:childTnLst>
                                </p:cTn>
                              </p:par>
                              <p:par>
                                <p:cTn id="265" presetID="2" presetClass="entr" presetSubtype="2" fill="hold" grpId="2" nodeType="withEffect">
                                  <p:stCondLst>
                                    <p:cond delay="0"/>
                                  </p:stCondLst>
                                  <p:childTnLst>
                                    <p:set>
                                      <p:cBhvr>
                                        <p:cTn id="266" dur="1" fill="hold">
                                          <p:stCondLst>
                                            <p:cond delay="0"/>
                                          </p:stCondLst>
                                        </p:cTn>
                                        <p:tgtEl>
                                          <p:spTgt spid="24"/>
                                        </p:tgtEl>
                                        <p:attrNameLst>
                                          <p:attrName>style.visibility</p:attrName>
                                        </p:attrNameLst>
                                      </p:cBhvr>
                                      <p:to>
                                        <p:strVal val="visible"/>
                                      </p:to>
                                    </p:set>
                                    <p:anim calcmode="lin" valueType="num">
                                      <p:cBhvr additive="base">
                                        <p:cTn id="267" dur="3000" fill="hold"/>
                                        <p:tgtEl>
                                          <p:spTgt spid="24"/>
                                        </p:tgtEl>
                                        <p:attrNameLst>
                                          <p:attrName>ppt_x</p:attrName>
                                        </p:attrNameLst>
                                      </p:cBhvr>
                                      <p:tavLst>
                                        <p:tav tm="0">
                                          <p:val>
                                            <p:strVal val="1+#ppt_w/2"/>
                                          </p:val>
                                        </p:tav>
                                        <p:tav tm="100000">
                                          <p:val>
                                            <p:strVal val="#ppt_x"/>
                                          </p:val>
                                        </p:tav>
                                      </p:tavLst>
                                    </p:anim>
                                    <p:anim calcmode="lin" valueType="num">
                                      <p:cBhvr additive="base">
                                        <p:cTn id="268" dur="3000" fill="hold"/>
                                        <p:tgtEl>
                                          <p:spTgt spid="24"/>
                                        </p:tgtEl>
                                        <p:attrNameLst>
                                          <p:attrName>ppt_y</p:attrName>
                                        </p:attrNameLst>
                                      </p:cBhvr>
                                      <p:tavLst>
                                        <p:tav tm="0">
                                          <p:val>
                                            <p:strVal val="#ppt_y"/>
                                          </p:val>
                                        </p:tav>
                                        <p:tav tm="100000">
                                          <p:val>
                                            <p:strVal val="#ppt_y"/>
                                          </p:val>
                                        </p:tav>
                                      </p:tavLst>
                                    </p:anim>
                                  </p:childTnLst>
                                </p:cTn>
                              </p:par>
                              <p:par>
                                <p:cTn id="269" presetID="2" presetClass="entr" presetSubtype="8" fill="hold" grpId="2" nodeType="withEffect">
                                  <p:stCondLst>
                                    <p:cond delay="0"/>
                                  </p:stCondLst>
                                  <p:childTnLst>
                                    <p:set>
                                      <p:cBhvr>
                                        <p:cTn id="270" dur="1" fill="hold">
                                          <p:stCondLst>
                                            <p:cond delay="0"/>
                                          </p:stCondLst>
                                        </p:cTn>
                                        <p:tgtEl>
                                          <p:spTgt spid="25"/>
                                        </p:tgtEl>
                                        <p:attrNameLst>
                                          <p:attrName>style.visibility</p:attrName>
                                        </p:attrNameLst>
                                      </p:cBhvr>
                                      <p:to>
                                        <p:strVal val="visible"/>
                                      </p:to>
                                    </p:set>
                                    <p:anim calcmode="lin" valueType="num">
                                      <p:cBhvr additive="base">
                                        <p:cTn id="271" dur="3000" fill="hold"/>
                                        <p:tgtEl>
                                          <p:spTgt spid="25"/>
                                        </p:tgtEl>
                                        <p:attrNameLst>
                                          <p:attrName>ppt_x</p:attrName>
                                        </p:attrNameLst>
                                      </p:cBhvr>
                                      <p:tavLst>
                                        <p:tav tm="0">
                                          <p:val>
                                            <p:strVal val="0-#ppt_w/2"/>
                                          </p:val>
                                        </p:tav>
                                        <p:tav tm="100000">
                                          <p:val>
                                            <p:strVal val="#ppt_x"/>
                                          </p:val>
                                        </p:tav>
                                      </p:tavLst>
                                    </p:anim>
                                    <p:anim calcmode="lin" valueType="num">
                                      <p:cBhvr additive="base">
                                        <p:cTn id="272" dur="3000" fill="hold"/>
                                        <p:tgtEl>
                                          <p:spTgt spid="25"/>
                                        </p:tgtEl>
                                        <p:attrNameLst>
                                          <p:attrName>ppt_y</p:attrName>
                                        </p:attrNameLst>
                                      </p:cBhvr>
                                      <p:tavLst>
                                        <p:tav tm="0">
                                          <p:val>
                                            <p:strVal val="#ppt_y"/>
                                          </p:val>
                                        </p:tav>
                                        <p:tav tm="100000">
                                          <p:val>
                                            <p:strVal val="#ppt_y"/>
                                          </p:val>
                                        </p:tav>
                                      </p:tavLst>
                                    </p:anim>
                                  </p:childTnLst>
                                </p:cTn>
                              </p:par>
                              <p:par>
                                <p:cTn id="273" presetID="2" presetClass="entr" presetSubtype="2" fill="hold" grpId="2" nodeType="withEffect">
                                  <p:stCondLst>
                                    <p:cond delay="0"/>
                                  </p:stCondLst>
                                  <p:childTnLst>
                                    <p:set>
                                      <p:cBhvr>
                                        <p:cTn id="274" dur="1" fill="hold">
                                          <p:stCondLst>
                                            <p:cond delay="0"/>
                                          </p:stCondLst>
                                        </p:cTn>
                                        <p:tgtEl>
                                          <p:spTgt spid="26"/>
                                        </p:tgtEl>
                                        <p:attrNameLst>
                                          <p:attrName>style.visibility</p:attrName>
                                        </p:attrNameLst>
                                      </p:cBhvr>
                                      <p:to>
                                        <p:strVal val="visible"/>
                                      </p:to>
                                    </p:set>
                                    <p:anim calcmode="lin" valueType="num">
                                      <p:cBhvr additive="base">
                                        <p:cTn id="275" dur="3000" fill="hold"/>
                                        <p:tgtEl>
                                          <p:spTgt spid="26"/>
                                        </p:tgtEl>
                                        <p:attrNameLst>
                                          <p:attrName>ppt_x</p:attrName>
                                        </p:attrNameLst>
                                      </p:cBhvr>
                                      <p:tavLst>
                                        <p:tav tm="0">
                                          <p:val>
                                            <p:strVal val="1+#ppt_w/2"/>
                                          </p:val>
                                        </p:tav>
                                        <p:tav tm="100000">
                                          <p:val>
                                            <p:strVal val="#ppt_x"/>
                                          </p:val>
                                        </p:tav>
                                      </p:tavLst>
                                    </p:anim>
                                    <p:anim calcmode="lin" valueType="num">
                                      <p:cBhvr additive="base">
                                        <p:cTn id="276" dur="3000" fill="hold"/>
                                        <p:tgtEl>
                                          <p:spTgt spid="26"/>
                                        </p:tgtEl>
                                        <p:attrNameLst>
                                          <p:attrName>ppt_y</p:attrName>
                                        </p:attrNameLst>
                                      </p:cBhvr>
                                      <p:tavLst>
                                        <p:tav tm="0">
                                          <p:val>
                                            <p:strVal val="#ppt_y"/>
                                          </p:val>
                                        </p:tav>
                                        <p:tav tm="100000">
                                          <p:val>
                                            <p:strVal val="#ppt_y"/>
                                          </p:val>
                                        </p:tav>
                                      </p:tavLst>
                                    </p:anim>
                                  </p:childTnLst>
                                </p:cTn>
                              </p:par>
                              <p:par>
                                <p:cTn id="277" presetID="2" presetClass="entr" presetSubtype="8" fill="hold" grpId="2" nodeType="withEffect">
                                  <p:stCondLst>
                                    <p:cond delay="0"/>
                                  </p:stCondLst>
                                  <p:childTnLst>
                                    <p:set>
                                      <p:cBhvr>
                                        <p:cTn id="278" dur="1" fill="hold">
                                          <p:stCondLst>
                                            <p:cond delay="0"/>
                                          </p:stCondLst>
                                        </p:cTn>
                                        <p:tgtEl>
                                          <p:spTgt spid="27"/>
                                        </p:tgtEl>
                                        <p:attrNameLst>
                                          <p:attrName>style.visibility</p:attrName>
                                        </p:attrNameLst>
                                      </p:cBhvr>
                                      <p:to>
                                        <p:strVal val="visible"/>
                                      </p:to>
                                    </p:set>
                                    <p:anim calcmode="lin" valueType="num">
                                      <p:cBhvr additive="base">
                                        <p:cTn id="279" dur="3000" fill="hold"/>
                                        <p:tgtEl>
                                          <p:spTgt spid="27"/>
                                        </p:tgtEl>
                                        <p:attrNameLst>
                                          <p:attrName>ppt_x</p:attrName>
                                        </p:attrNameLst>
                                      </p:cBhvr>
                                      <p:tavLst>
                                        <p:tav tm="0">
                                          <p:val>
                                            <p:strVal val="0-#ppt_w/2"/>
                                          </p:val>
                                        </p:tav>
                                        <p:tav tm="100000">
                                          <p:val>
                                            <p:strVal val="#ppt_x"/>
                                          </p:val>
                                        </p:tav>
                                      </p:tavLst>
                                    </p:anim>
                                    <p:anim calcmode="lin" valueType="num">
                                      <p:cBhvr additive="base">
                                        <p:cTn id="280" dur="3000" fill="hold"/>
                                        <p:tgtEl>
                                          <p:spTgt spid="27"/>
                                        </p:tgtEl>
                                        <p:attrNameLst>
                                          <p:attrName>ppt_y</p:attrName>
                                        </p:attrNameLst>
                                      </p:cBhvr>
                                      <p:tavLst>
                                        <p:tav tm="0">
                                          <p:val>
                                            <p:strVal val="#ppt_y"/>
                                          </p:val>
                                        </p:tav>
                                        <p:tav tm="100000">
                                          <p:val>
                                            <p:strVal val="#ppt_y"/>
                                          </p:val>
                                        </p:tav>
                                      </p:tavLst>
                                    </p:anim>
                                  </p:childTnLst>
                                </p:cTn>
                              </p:par>
                            </p:childTnLst>
                          </p:cTn>
                        </p:par>
                        <p:par>
                          <p:cTn id="281" fill="hold">
                            <p:stCondLst>
                              <p:cond delay="3000"/>
                            </p:stCondLst>
                            <p:childTnLst>
                              <p:par>
                                <p:cTn id="282" presetID="13" presetClass="exit" presetSubtype="16" fill="hold" grpId="3" nodeType="afterEffect">
                                  <p:stCondLst>
                                    <p:cond delay="0"/>
                                  </p:stCondLst>
                                  <p:childTnLst>
                                    <p:animEffect transition="out" filter="plus(in)">
                                      <p:cBhvr>
                                        <p:cTn id="283" dur="3000"/>
                                        <p:tgtEl>
                                          <p:spTgt spid="5"/>
                                        </p:tgtEl>
                                      </p:cBhvr>
                                    </p:animEffect>
                                    <p:set>
                                      <p:cBhvr>
                                        <p:cTn id="284" dur="1" fill="hold">
                                          <p:stCondLst>
                                            <p:cond delay="2999"/>
                                          </p:stCondLst>
                                        </p:cTn>
                                        <p:tgtEl>
                                          <p:spTgt spid="5"/>
                                        </p:tgtEl>
                                        <p:attrNameLst>
                                          <p:attrName>style.visibility</p:attrName>
                                        </p:attrNameLst>
                                      </p:cBhvr>
                                      <p:to>
                                        <p:strVal val="hidden"/>
                                      </p:to>
                                    </p:set>
                                  </p:childTnLst>
                                </p:cTn>
                              </p:par>
                              <p:par>
                                <p:cTn id="285" presetID="13" presetClass="exit" presetSubtype="16" fill="hold" grpId="3" nodeType="withEffect">
                                  <p:stCondLst>
                                    <p:cond delay="0"/>
                                  </p:stCondLst>
                                  <p:childTnLst>
                                    <p:animEffect transition="out" filter="plus(in)">
                                      <p:cBhvr>
                                        <p:cTn id="286" dur="3000"/>
                                        <p:tgtEl>
                                          <p:spTgt spid="6"/>
                                        </p:tgtEl>
                                      </p:cBhvr>
                                    </p:animEffect>
                                    <p:set>
                                      <p:cBhvr>
                                        <p:cTn id="287" dur="1" fill="hold">
                                          <p:stCondLst>
                                            <p:cond delay="2999"/>
                                          </p:stCondLst>
                                        </p:cTn>
                                        <p:tgtEl>
                                          <p:spTgt spid="6"/>
                                        </p:tgtEl>
                                        <p:attrNameLst>
                                          <p:attrName>style.visibility</p:attrName>
                                        </p:attrNameLst>
                                      </p:cBhvr>
                                      <p:to>
                                        <p:strVal val="hidden"/>
                                      </p:to>
                                    </p:set>
                                  </p:childTnLst>
                                </p:cTn>
                              </p:par>
                              <p:par>
                                <p:cTn id="288" presetID="13" presetClass="exit" presetSubtype="16" fill="hold" grpId="3" nodeType="withEffect">
                                  <p:stCondLst>
                                    <p:cond delay="0"/>
                                  </p:stCondLst>
                                  <p:childTnLst>
                                    <p:animEffect transition="out" filter="plus(in)">
                                      <p:cBhvr>
                                        <p:cTn id="289" dur="3000"/>
                                        <p:tgtEl>
                                          <p:spTgt spid="9"/>
                                        </p:tgtEl>
                                      </p:cBhvr>
                                    </p:animEffect>
                                    <p:set>
                                      <p:cBhvr>
                                        <p:cTn id="290" dur="1" fill="hold">
                                          <p:stCondLst>
                                            <p:cond delay="2999"/>
                                          </p:stCondLst>
                                        </p:cTn>
                                        <p:tgtEl>
                                          <p:spTgt spid="9"/>
                                        </p:tgtEl>
                                        <p:attrNameLst>
                                          <p:attrName>style.visibility</p:attrName>
                                        </p:attrNameLst>
                                      </p:cBhvr>
                                      <p:to>
                                        <p:strVal val="hidden"/>
                                      </p:to>
                                    </p:set>
                                  </p:childTnLst>
                                </p:cTn>
                              </p:par>
                              <p:par>
                                <p:cTn id="291" presetID="13" presetClass="exit" presetSubtype="16" fill="hold" grpId="3" nodeType="withEffect">
                                  <p:stCondLst>
                                    <p:cond delay="0"/>
                                  </p:stCondLst>
                                  <p:childTnLst>
                                    <p:animEffect transition="out" filter="plus(in)">
                                      <p:cBhvr>
                                        <p:cTn id="292" dur="3000"/>
                                        <p:tgtEl>
                                          <p:spTgt spid="10"/>
                                        </p:tgtEl>
                                      </p:cBhvr>
                                    </p:animEffect>
                                    <p:set>
                                      <p:cBhvr>
                                        <p:cTn id="293" dur="1" fill="hold">
                                          <p:stCondLst>
                                            <p:cond delay="2999"/>
                                          </p:stCondLst>
                                        </p:cTn>
                                        <p:tgtEl>
                                          <p:spTgt spid="10"/>
                                        </p:tgtEl>
                                        <p:attrNameLst>
                                          <p:attrName>style.visibility</p:attrName>
                                        </p:attrNameLst>
                                      </p:cBhvr>
                                      <p:to>
                                        <p:strVal val="hidden"/>
                                      </p:to>
                                    </p:set>
                                  </p:childTnLst>
                                </p:cTn>
                              </p:par>
                              <p:par>
                                <p:cTn id="294" presetID="13" presetClass="exit" presetSubtype="16" fill="hold" grpId="3" nodeType="withEffect">
                                  <p:stCondLst>
                                    <p:cond delay="0"/>
                                  </p:stCondLst>
                                  <p:childTnLst>
                                    <p:animEffect transition="out" filter="plus(in)">
                                      <p:cBhvr>
                                        <p:cTn id="295" dur="3000"/>
                                        <p:tgtEl>
                                          <p:spTgt spid="11"/>
                                        </p:tgtEl>
                                      </p:cBhvr>
                                    </p:animEffect>
                                    <p:set>
                                      <p:cBhvr>
                                        <p:cTn id="296" dur="1" fill="hold">
                                          <p:stCondLst>
                                            <p:cond delay="2999"/>
                                          </p:stCondLst>
                                        </p:cTn>
                                        <p:tgtEl>
                                          <p:spTgt spid="11"/>
                                        </p:tgtEl>
                                        <p:attrNameLst>
                                          <p:attrName>style.visibility</p:attrName>
                                        </p:attrNameLst>
                                      </p:cBhvr>
                                      <p:to>
                                        <p:strVal val="hidden"/>
                                      </p:to>
                                    </p:set>
                                  </p:childTnLst>
                                </p:cTn>
                              </p:par>
                              <p:par>
                                <p:cTn id="297" presetID="13" presetClass="exit" presetSubtype="16" fill="hold" grpId="3" nodeType="withEffect">
                                  <p:stCondLst>
                                    <p:cond delay="0"/>
                                  </p:stCondLst>
                                  <p:childTnLst>
                                    <p:animEffect transition="out" filter="plus(in)">
                                      <p:cBhvr>
                                        <p:cTn id="298" dur="3000"/>
                                        <p:tgtEl>
                                          <p:spTgt spid="12"/>
                                        </p:tgtEl>
                                      </p:cBhvr>
                                    </p:animEffect>
                                    <p:set>
                                      <p:cBhvr>
                                        <p:cTn id="299" dur="1" fill="hold">
                                          <p:stCondLst>
                                            <p:cond delay="2999"/>
                                          </p:stCondLst>
                                        </p:cTn>
                                        <p:tgtEl>
                                          <p:spTgt spid="12"/>
                                        </p:tgtEl>
                                        <p:attrNameLst>
                                          <p:attrName>style.visibility</p:attrName>
                                        </p:attrNameLst>
                                      </p:cBhvr>
                                      <p:to>
                                        <p:strVal val="hidden"/>
                                      </p:to>
                                    </p:set>
                                  </p:childTnLst>
                                </p:cTn>
                              </p:par>
                              <p:par>
                                <p:cTn id="300" presetID="13" presetClass="exit" presetSubtype="16" fill="hold" grpId="3" nodeType="withEffect">
                                  <p:stCondLst>
                                    <p:cond delay="0"/>
                                  </p:stCondLst>
                                  <p:childTnLst>
                                    <p:animEffect transition="out" filter="plus(in)">
                                      <p:cBhvr>
                                        <p:cTn id="301" dur="3000"/>
                                        <p:tgtEl>
                                          <p:spTgt spid="13"/>
                                        </p:tgtEl>
                                      </p:cBhvr>
                                    </p:animEffect>
                                    <p:set>
                                      <p:cBhvr>
                                        <p:cTn id="302" dur="1" fill="hold">
                                          <p:stCondLst>
                                            <p:cond delay="2999"/>
                                          </p:stCondLst>
                                        </p:cTn>
                                        <p:tgtEl>
                                          <p:spTgt spid="13"/>
                                        </p:tgtEl>
                                        <p:attrNameLst>
                                          <p:attrName>style.visibility</p:attrName>
                                        </p:attrNameLst>
                                      </p:cBhvr>
                                      <p:to>
                                        <p:strVal val="hidden"/>
                                      </p:to>
                                    </p:set>
                                  </p:childTnLst>
                                </p:cTn>
                              </p:par>
                              <p:par>
                                <p:cTn id="303" presetID="13" presetClass="exit" presetSubtype="16" fill="hold" grpId="3" nodeType="withEffect">
                                  <p:stCondLst>
                                    <p:cond delay="0"/>
                                  </p:stCondLst>
                                  <p:childTnLst>
                                    <p:animEffect transition="out" filter="plus(in)">
                                      <p:cBhvr>
                                        <p:cTn id="304" dur="3000"/>
                                        <p:tgtEl>
                                          <p:spTgt spid="14"/>
                                        </p:tgtEl>
                                      </p:cBhvr>
                                    </p:animEffect>
                                    <p:set>
                                      <p:cBhvr>
                                        <p:cTn id="305" dur="1" fill="hold">
                                          <p:stCondLst>
                                            <p:cond delay="2999"/>
                                          </p:stCondLst>
                                        </p:cTn>
                                        <p:tgtEl>
                                          <p:spTgt spid="14"/>
                                        </p:tgtEl>
                                        <p:attrNameLst>
                                          <p:attrName>style.visibility</p:attrName>
                                        </p:attrNameLst>
                                      </p:cBhvr>
                                      <p:to>
                                        <p:strVal val="hidden"/>
                                      </p:to>
                                    </p:set>
                                  </p:childTnLst>
                                </p:cTn>
                              </p:par>
                              <p:par>
                                <p:cTn id="306" presetID="13" presetClass="exit" presetSubtype="16" fill="hold" grpId="3" nodeType="withEffect">
                                  <p:stCondLst>
                                    <p:cond delay="0"/>
                                  </p:stCondLst>
                                  <p:childTnLst>
                                    <p:animEffect transition="out" filter="plus(in)">
                                      <p:cBhvr>
                                        <p:cTn id="307" dur="3000"/>
                                        <p:tgtEl>
                                          <p:spTgt spid="15"/>
                                        </p:tgtEl>
                                      </p:cBhvr>
                                    </p:animEffect>
                                    <p:set>
                                      <p:cBhvr>
                                        <p:cTn id="308" dur="1" fill="hold">
                                          <p:stCondLst>
                                            <p:cond delay="2999"/>
                                          </p:stCondLst>
                                        </p:cTn>
                                        <p:tgtEl>
                                          <p:spTgt spid="15"/>
                                        </p:tgtEl>
                                        <p:attrNameLst>
                                          <p:attrName>style.visibility</p:attrName>
                                        </p:attrNameLst>
                                      </p:cBhvr>
                                      <p:to>
                                        <p:strVal val="hidden"/>
                                      </p:to>
                                    </p:set>
                                  </p:childTnLst>
                                </p:cTn>
                              </p:par>
                              <p:par>
                                <p:cTn id="309" presetID="13" presetClass="exit" presetSubtype="16" fill="hold" grpId="3" nodeType="withEffect">
                                  <p:stCondLst>
                                    <p:cond delay="0"/>
                                  </p:stCondLst>
                                  <p:childTnLst>
                                    <p:animEffect transition="out" filter="plus(in)">
                                      <p:cBhvr>
                                        <p:cTn id="310" dur="3000"/>
                                        <p:tgtEl>
                                          <p:spTgt spid="16"/>
                                        </p:tgtEl>
                                      </p:cBhvr>
                                    </p:animEffect>
                                    <p:set>
                                      <p:cBhvr>
                                        <p:cTn id="311" dur="1" fill="hold">
                                          <p:stCondLst>
                                            <p:cond delay="2999"/>
                                          </p:stCondLst>
                                        </p:cTn>
                                        <p:tgtEl>
                                          <p:spTgt spid="16"/>
                                        </p:tgtEl>
                                        <p:attrNameLst>
                                          <p:attrName>style.visibility</p:attrName>
                                        </p:attrNameLst>
                                      </p:cBhvr>
                                      <p:to>
                                        <p:strVal val="hidden"/>
                                      </p:to>
                                    </p:set>
                                  </p:childTnLst>
                                </p:cTn>
                              </p:par>
                              <p:par>
                                <p:cTn id="312" presetID="13" presetClass="exit" presetSubtype="16" fill="hold" grpId="3" nodeType="withEffect">
                                  <p:stCondLst>
                                    <p:cond delay="0"/>
                                  </p:stCondLst>
                                  <p:childTnLst>
                                    <p:animEffect transition="out" filter="plus(in)">
                                      <p:cBhvr>
                                        <p:cTn id="313" dur="3000"/>
                                        <p:tgtEl>
                                          <p:spTgt spid="17"/>
                                        </p:tgtEl>
                                      </p:cBhvr>
                                    </p:animEffect>
                                    <p:set>
                                      <p:cBhvr>
                                        <p:cTn id="314" dur="1" fill="hold">
                                          <p:stCondLst>
                                            <p:cond delay="2999"/>
                                          </p:stCondLst>
                                        </p:cTn>
                                        <p:tgtEl>
                                          <p:spTgt spid="17"/>
                                        </p:tgtEl>
                                        <p:attrNameLst>
                                          <p:attrName>style.visibility</p:attrName>
                                        </p:attrNameLst>
                                      </p:cBhvr>
                                      <p:to>
                                        <p:strVal val="hidden"/>
                                      </p:to>
                                    </p:set>
                                  </p:childTnLst>
                                </p:cTn>
                              </p:par>
                              <p:par>
                                <p:cTn id="315" presetID="13" presetClass="exit" presetSubtype="16" fill="hold" grpId="3" nodeType="withEffect">
                                  <p:stCondLst>
                                    <p:cond delay="0"/>
                                  </p:stCondLst>
                                  <p:childTnLst>
                                    <p:animEffect transition="out" filter="plus(in)">
                                      <p:cBhvr>
                                        <p:cTn id="316" dur="3000"/>
                                        <p:tgtEl>
                                          <p:spTgt spid="18"/>
                                        </p:tgtEl>
                                      </p:cBhvr>
                                    </p:animEffect>
                                    <p:set>
                                      <p:cBhvr>
                                        <p:cTn id="317" dur="1" fill="hold">
                                          <p:stCondLst>
                                            <p:cond delay="2999"/>
                                          </p:stCondLst>
                                        </p:cTn>
                                        <p:tgtEl>
                                          <p:spTgt spid="18"/>
                                        </p:tgtEl>
                                        <p:attrNameLst>
                                          <p:attrName>style.visibility</p:attrName>
                                        </p:attrNameLst>
                                      </p:cBhvr>
                                      <p:to>
                                        <p:strVal val="hidden"/>
                                      </p:to>
                                    </p:set>
                                  </p:childTnLst>
                                </p:cTn>
                              </p:par>
                              <p:par>
                                <p:cTn id="318" presetID="13" presetClass="exit" presetSubtype="16" fill="hold" grpId="3" nodeType="withEffect">
                                  <p:stCondLst>
                                    <p:cond delay="0"/>
                                  </p:stCondLst>
                                  <p:childTnLst>
                                    <p:animEffect transition="out" filter="plus(in)">
                                      <p:cBhvr>
                                        <p:cTn id="319" dur="3000"/>
                                        <p:tgtEl>
                                          <p:spTgt spid="19"/>
                                        </p:tgtEl>
                                      </p:cBhvr>
                                    </p:animEffect>
                                    <p:set>
                                      <p:cBhvr>
                                        <p:cTn id="320" dur="1" fill="hold">
                                          <p:stCondLst>
                                            <p:cond delay="2999"/>
                                          </p:stCondLst>
                                        </p:cTn>
                                        <p:tgtEl>
                                          <p:spTgt spid="19"/>
                                        </p:tgtEl>
                                        <p:attrNameLst>
                                          <p:attrName>style.visibility</p:attrName>
                                        </p:attrNameLst>
                                      </p:cBhvr>
                                      <p:to>
                                        <p:strVal val="hidden"/>
                                      </p:to>
                                    </p:set>
                                  </p:childTnLst>
                                </p:cTn>
                              </p:par>
                              <p:par>
                                <p:cTn id="321" presetID="13" presetClass="exit" presetSubtype="16" fill="hold" grpId="3" nodeType="withEffect">
                                  <p:stCondLst>
                                    <p:cond delay="0"/>
                                  </p:stCondLst>
                                  <p:childTnLst>
                                    <p:animEffect transition="out" filter="plus(in)">
                                      <p:cBhvr>
                                        <p:cTn id="322" dur="3000"/>
                                        <p:tgtEl>
                                          <p:spTgt spid="20"/>
                                        </p:tgtEl>
                                      </p:cBhvr>
                                    </p:animEffect>
                                    <p:set>
                                      <p:cBhvr>
                                        <p:cTn id="323" dur="1" fill="hold">
                                          <p:stCondLst>
                                            <p:cond delay="2999"/>
                                          </p:stCondLst>
                                        </p:cTn>
                                        <p:tgtEl>
                                          <p:spTgt spid="20"/>
                                        </p:tgtEl>
                                        <p:attrNameLst>
                                          <p:attrName>style.visibility</p:attrName>
                                        </p:attrNameLst>
                                      </p:cBhvr>
                                      <p:to>
                                        <p:strVal val="hidden"/>
                                      </p:to>
                                    </p:set>
                                  </p:childTnLst>
                                </p:cTn>
                              </p:par>
                              <p:par>
                                <p:cTn id="324" presetID="13" presetClass="exit" presetSubtype="16" fill="hold" grpId="3" nodeType="withEffect">
                                  <p:stCondLst>
                                    <p:cond delay="0"/>
                                  </p:stCondLst>
                                  <p:childTnLst>
                                    <p:animEffect transition="out" filter="plus(in)">
                                      <p:cBhvr>
                                        <p:cTn id="325" dur="3000"/>
                                        <p:tgtEl>
                                          <p:spTgt spid="21"/>
                                        </p:tgtEl>
                                      </p:cBhvr>
                                    </p:animEffect>
                                    <p:set>
                                      <p:cBhvr>
                                        <p:cTn id="326" dur="1" fill="hold">
                                          <p:stCondLst>
                                            <p:cond delay="2999"/>
                                          </p:stCondLst>
                                        </p:cTn>
                                        <p:tgtEl>
                                          <p:spTgt spid="21"/>
                                        </p:tgtEl>
                                        <p:attrNameLst>
                                          <p:attrName>style.visibility</p:attrName>
                                        </p:attrNameLst>
                                      </p:cBhvr>
                                      <p:to>
                                        <p:strVal val="hidden"/>
                                      </p:to>
                                    </p:set>
                                  </p:childTnLst>
                                </p:cTn>
                              </p:par>
                              <p:par>
                                <p:cTn id="327" presetID="13" presetClass="exit" presetSubtype="16" fill="hold" grpId="3" nodeType="withEffect">
                                  <p:stCondLst>
                                    <p:cond delay="0"/>
                                  </p:stCondLst>
                                  <p:childTnLst>
                                    <p:animEffect transition="out" filter="plus(in)">
                                      <p:cBhvr>
                                        <p:cTn id="328" dur="3000"/>
                                        <p:tgtEl>
                                          <p:spTgt spid="22"/>
                                        </p:tgtEl>
                                      </p:cBhvr>
                                    </p:animEffect>
                                    <p:set>
                                      <p:cBhvr>
                                        <p:cTn id="329" dur="1" fill="hold">
                                          <p:stCondLst>
                                            <p:cond delay="2999"/>
                                          </p:stCondLst>
                                        </p:cTn>
                                        <p:tgtEl>
                                          <p:spTgt spid="22"/>
                                        </p:tgtEl>
                                        <p:attrNameLst>
                                          <p:attrName>style.visibility</p:attrName>
                                        </p:attrNameLst>
                                      </p:cBhvr>
                                      <p:to>
                                        <p:strVal val="hidden"/>
                                      </p:to>
                                    </p:set>
                                  </p:childTnLst>
                                </p:cTn>
                              </p:par>
                              <p:par>
                                <p:cTn id="330" presetID="13" presetClass="exit" presetSubtype="16" fill="hold" grpId="3" nodeType="withEffect">
                                  <p:stCondLst>
                                    <p:cond delay="0"/>
                                  </p:stCondLst>
                                  <p:childTnLst>
                                    <p:animEffect transition="out" filter="plus(in)">
                                      <p:cBhvr>
                                        <p:cTn id="331" dur="3000"/>
                                        <p:tgtEl>
                                          <p:spTgt spid="23"/>
                                        </p:tgtEl>
                                      </p:cBhvr>
                                    </p:animEffect>
                                    <p:set>
                                      <p:cBhvr>
                                        <p:cTn id="332" dur="1" fill="hold">
                                          <p:stCondLst>
                                            <p:cond delay="2999"/>
                                          </p:stCondLst>
                                        </p:cTn>
                                        <p:tgtEl>
                                          <p:spTgt spid="23"/>
                                        </p:tgtEl>
                                        <p:attrNameLst>
                                          <p:attrName>style.visibility</p:attrName>
                                        </p:attrNameLst>
                                      </p:cBhvr>
                                      <p:to>
                                        <p:strVal val="hidden"/>
                                      </p:to>
                                    </p:set>
                                  </p:childTnLst>
                                </p:cTn>
                              </p:par>
                              <p:par>
                                <p:cTn id="333" presetID="13" presetClass="exit" presetSubtype="16" fill="hold" grpId="3" nodeType="withEffect">
                                  <p:stCondLst>
                                    <p:cond delay="0"/>
                                  </p:stCondLst>
                                  <p:childTnLst>
                                    <p:animEffect transition="out" filter="plus(in)">
                                      <p:cBhvr>
                                        <p:cTn id="334" dur="3000"/>
                                        <p:tgtEl>
                                          <p:spTgt spid="24"/>
                                        </p:tgtEl>
                                      </p:cBhvr>
                                    </p:animEffect>
                                    <p:set>
                                      <p:cBhvr>
                                        <p:cTn id="335" dur="1" fill="hold">
                                          <p:stCondLst>
                                            <p:cond delay="2999"/>
                                          </p:stCondLst>
                                        </p:cTn>
                                        <p:tgtEl>
                                          <p:spTgt spid="24"/>
                                        </p:tgtEl>
                                        <p:attrNameLst>
                                          <p:attrName>style.visibility</p:attrName>
                                        </p:attrNameLst>
                                      </p:cBhvr>
                                      <p:to>
                                        <p:strVal val="hidden"/>
                                      </p:to>
                                    </p:set>
                                  </p:childTnLst>
                                </p:cTn>
                              </p:par>
                              <p:par>
                                <p:cTn id="336" presetID="13" presetClass="exit" presetSubtype="16" fill="hold" grpId="3" nodeType="withEffect">
                                  <p:stCondLst>
                                    <p:cond delay="0"/>
                                  </p:stCondLst>
                                  <p:childTnLst>
                                    <p:animEffect transition="out" filter="plus(in)">
                                      <p:cBhvr>
                                        <p:cTn id="337" dur="3000"/>
                                        <p:tgtEl>
                                          <p:spTgt spid="25"/>
                                        </p:tgtEl>
                                      </p:cBhvr>
                                    </p:animEffect>
                                    <p:set>
                                      <p:cBhvr>
                                        <p:cTn id="338" dur="1" fill="hold">
                                          <p:stCondLst>
                                            <p:cond delay="2999"/>
                                          </p:stCondLst>
                                        </p:cTn>
                                        <p:tgtEl>
                                          <p:spTgt spid="25"/>
                                        </p:tgtEl>
                                        <p:attrNameLst>
                                          <p:attrName>style.visibility</p:attrName>
                                        </p:attrNameLst>
                                      </p:cBhvr>
                                      <p:to>
                                        <p:strVal val="hidden"/>
                                      </p:to>
                                    </p:set>
                                  </p:childTnLst>
                                </p:cTn>
                              </p:par>
                              <p:par>
                                <p:cTn id="339" presetID="13" presetClass="exit" presetSubtype="16" fill="hold" grpId="3" nodeType="withEffect">
                                  <p:stCondLst>
                                    <p:cond delay="0"/>
                                  </p:stCondLst>
                                  <p:childTnLst>
                                    <p:animEffect transition="out" filter="plus(in)">
                                      <p:cBhvr>
                                        <p:cTn id="340" dur="3000"/>
                                        <p:tgtEl>
                                          <p:spTgt spid="26"/>
                                        </p:tgtEl>
                                      </p:cBhvr>
                                    </p:animEffect>
                                    <p:set>
                                      <p:cBhvr>
                                        <p:cTn id="341" dur="1" fill="hold">
                                          <p:stCondLst>
                                            <p:cond delay="2999"/>
                                          </p:stCondLst>
                                        </p:cTn>
                                        <p:tgtEl>
                                          <p:spTgt spid="26"/>
                                        </p:tgtEl>
                                        <p:attrNameLst>
                                          <p:attrName>style.visibility</p:attrName>
                                        </p:attrNameLst>
                                      </p:cBhvr>
                                      <p:to>
                                        <p:strVal val="hidden"/>
                                      </p:to>
                                    </p:set>
                                  </p:childTnLst>
                                </p:cTn>
                              </p:par>
                              <p:par>
                                <p:cTn id="342" presetID="13" presetClass="exit" presetSubtype="16" fill="hold" grpId="3" nodeType="withEffect">
                                  <p:stCondLst>
                                    <p:cond delay="0"/>
                                  </p:stCondLst>
                                  <p:childTnLst>
                                    <p:animEffect transition="out" filter="plus(in)">
                                      <p:cBhvr>
                                        <p:cTn id="343" dur="3000"/>
                                        <p:tgtEl>
                                          <p:spTgt spid="27"/>
                                        </p:tgtEl>
                                      </p:cBhvr>
                                    </p:animEffect>
                                    <p:set>
                                      <p:cBhvr>
                                        <p:cTn id="344" dur="1" fill="hold">
                                          <p:stCondLst>
                                            <p:cond delay="2999"/>
                                          </p:stCondLst>
                                        </p:cTn>
                                        <p:tgtEl>
                                          <p:spTgt spid="27"/>
                                        </p:tgtEl>
                                        <p:attrNameLst>
                                          <p:attrName>style.visibility</p:attrName>
                                        </p:attrNameLst>
                                      </p:cBhvr>
                                      <p:to>
                                        <p:strVal val="hidden"/>
                                      </p:to>
                                    </p:set>
                                  </p:childTnLst>
                                </p:cTn>
                              </p:par>
                              <p:par>
                                <p:cTn id="345" presetID="8" presetClass="emph" presetSubtype="0" fill="hold" grpId="4" nodeType="withEffect">
                                  <p:stCondLst>
                                    <p:cond delay="0"/>
                                  </p:stCondLst>
                                  <p:childTnLst>
                                    <p:animRot by="21600000">
                                      <p:cBhvr>
                                        <p:cTn id="346" dur="3000" fill="hold"/>
                                        <p:tgtEl>
                                          <p:spTgt spid="5"/>
                                        </p:tgtEl>
                                        <p:attrNameLst>
                                          <p:attrName>r</p:attrName>
                                        </p:attrNameLst>
                                      </p:cBhvr>
                                    </p:animRot>
                                  </p:childTnLst>
                                </p:cTn>
                              </p:par>
                              <p:par>
                                <p:cTn id="347" presetID="8" presetClass="emph" presetSubtype="0" fill="hold" grpId="4" nodeType="withEffect">
                                  <p:stCondLst>
                                    <p:cond delay="0"/>
                                  </p:stCondLst>
                                  <p:childTnLst>
                                    <p:animRot by="21600000">
                                      <p:cBhvr>
                                        <p:cTn id="348" dur="3000" fill="hold"/>
                                        <p:tgtEl>
                                          <p:spTgt spid="6"/>
                                        </p:tgtEl>
                                        <p:attrNameLst>
                                          <p:attrName>r</p:attrName>
                                        </p:attrNameLst>
                                      </p:cBhvr>
                                    </p:animRot>
                                  </p:childTnLst>
                                </p:cTn>
                              </p:par>
                              <p:par>
                                <p:cTn id="349" presetID="8" presetClass="emph" presetSubtype="0" fill="hold" grpId="4" nodeType="withEffect">
                                  <p:stCondLst>
                                    <p:cond delay="0"/>
                                  </p:stCondLst>
                                  <p:childTnLst>
                                    <p:animRot by="21600000">
                                      <p:cBhvr>
                                        <p:cTn id="350" dur="3000" fill="hold"/>
                                        <p:tgtEl>
                                          <p:spTgt spid="9"/>
                                        </p:tgtEl>
                                        <p:attrNameLst>
                                          <p:attrName>r</p:attrName>
                                        </p:attrNameLst>
                                      </p:cBhvr>
                                    </p:animRot>
                                  </p:childTnLst>
                                </p:cTn>
                              </p:par>
                              <p:par>
                                <p:cTn id="351" presetID="8" presetClass="emph" presetSubtype="0" fill="hold" grpId="4" nodeType="withEffect">
                                  <p:stCondLst>
                                    <p:cond delay="0"/>
                                  </p:stCondLst>
                                  <p:childTnLst>
                                    <p:animRot by="21600000">
                                      <p:cBhvr>
                                        <p:cTn id="352" dur="3000" fill="hold"/>
                                        <p:tgtEl>
                                          <p:spTgt spid="10"/>
                                        </p:tgtEl>
                                        <p:attrNameLst>
                                          <p:attrName>r</p:attrName>
                                        </p:attrNameLst>
                                      </p:cBhvr>
                                    </p:animRot>
                                  </p:childTnLst>
                                </p:cTn>
                              </p:par>
                              <p:par>
                                <p:cTn id="353" presetID="8" presetClass="emph" presetSubtype="0" fill="hold" grpId="4"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4" nodeType="withEffect">
                                  <p:stCondLst>
                                    <p:cond delay="0"/>
                                  </p:stCondLst>
                                  <p:childTnLst>
                                    <p:animRot by="21600000">
                                      <p:cBhvr>
                                        <p:cTn id="356" dur="3000" fill="hold"/>
                                        <p:tgtEl>
                                          <p:spTgt spid="12"/>
                                        </p:tgtEl>
                                        <p:attrNameLst>
                                          <p:attrName>r</p:attrName>
                                        </p:attrNameLst>
                                      </p:cBhvr>
                                    </p:animRot>
                                  </p:childTnLst>
                                </p:cTn>
                              </p:par>
                              <p:par>
                                <p:cTn id="357" presetID="8" presetClass="emph" presetSubtype="0" fill="hold" grpId="4" nodeType="withEffect">
                                  <p:stCondLst>
                                    <p:cond delay="0"/>
                                  </p:stCondLst>
                                  <p:childTnLst>
                                    <p:animRot by="21600000">
                                      <p:cBhvr>
                                        <p:cTn id="358" dur="3000" fill="hold"/>
                                        <p:tgtEl>
                                          <p:spTgt spid="13"/>
                                        </p:tgtEl>
                                        <p:attrNameLst>
                                          <p:attrName>r</p:attrName>
                                        </p:attrNameLst>
                                      </p:cBhvr>
                                    </p:animRot>
                                  </p:childTnLst>
                                </p:cTn>
                              </p:par>
                              <p:par>
                                <p:cTn id="359" presetID="8" presetClass="emph" presetSubtype="0" fill="hold" grpId="4" nodeType="withEffect">
                                  <p:stCondLst>
                                    <p:cond delay="0"/>
                                  </p:stCondLst>
                                  <p:childTnLst>
                                    <p:animRot by="21600000">
                                      <p:cBhvr>
                                        <p:cTn id="360" dur="3000" fill="hold"/>
                                        <p:tgtEl>
                                          <p:spTgt spid="14"/>
                                        </p:tgtEl>
                                        <p:attrNameLst>
                                          <p:attrName>r</p:attrName>
                                        </p:attrNameLst>
                                      </p:cBhvr>
                                    </p:animRot>
                                  </p:childTnLst>
                                </p:cTn>
                              </p:par>
                              <p:par>
                                <p:cTn id="361" presetID="8" presetClass="emph" presetSubtype="0" fill="hold" grpId="4" nodeType="withEffect">
                                  <p:stCondLst>
                                    <p:cond delay="0"/>
                                  </p:stCondLst>
                                  <p:childTnLst>
                                    <p:animRot by="21600000">
                                      <p:cBhvr>
                                        <p:cTn id="362" dur="3000" fill="hold"/>
                                        <p:tgtEl>
                                          <p:spTgt spid="15"/>
                                        </p:tgtEl>
                                        <p:attrNameLst>
                                          <p:attrName>r</p:attrName>
                                        </p:attrNameLst>
                                      </p:cBhvr>
                                    </p:animRot>
                                  </p:childTnLst>
                                </p:cTn>
                              </p:par>
                              <p:par>
                                <p:cTn id="363" presetID="8" presetClass="emph" presetSubtype="0" fill="hold" grpId="4" nodeType="withEffect">
                                  <p:stCondLst>
                                    <p:cond delay="0"/>
                                  </p:stCondLst>
                                  <p:childTnLst>
                                    <p:animRot by="21600000">
                                      <p:cBhvr>
                                        <p:cTn id="364" dur="3000" fill="hold"/>
                                        <p:tgtEl>
                                          <p:spTgt spid="16"/>
                                        </p:tgtEl>
                                        <p:attrNameLst>
                                          <p:attrName>r</p:attrName>
                                        </p:attrNameLst>
                                      </p:cBhvr>
                                    </p:animRot>
                                  </p:childTnLst>
                                </p:cTn>
                              </p:par>
                              <p:par>
                                <p:cTn id="365" presetID="8" presetClass="emph" presetSubtype="0" fill="hold" grpId="4" nodeType="withEffect">
                                  <p:stCondLst>
                                    <p:cond delay="0"/>
                                  </p:stCondLst>
                                  <p:childTnLst>
                                    <p:animRot by="21600000">
                                      <p:cBhvr>
                                        <p:cTn id="366" dur="3000" fill="hold"/>
                                        <p:tgtEl>
                                          <p:spTgt spid="17"/>
                                        </p:tgtEl>
                                        <p:attrNameLst>
                                          <p:attrName>r</p:attrName>
                                        </p:attrNameLst>
                                      </p:cBhvr>
                                    </p:animRot>
                                  </p:childTnLst>
                                </p:cTn>
                              </p:par>
                              <p:par>
                                <p:cTn id="367" presetID="8" presetClass="emph" presetSubtype="0" fill="hold" grpId="4" nodeType="withEffect">
                                  <p:stCondLst>
                                    <p:cond delay="0"/>
                                  </p:stCondLst>
                                  <p:childTnLst>
                                    <p:animRot by="21600000">
                                      <p:cBhvr>
                                        <p:cTn id="368" dur="3000" fill="hold"/>
                                        <p:tgtEl>
                                          <p:spTgt spid="18"/>
                                        </p:tgtEl>
                                        <p:attrNameLst>
                                          <p:attrName>r</p:attrName>
                                        </p:attrNameLst>
                                      </p:cBhvr>
                                    </p:animRot>
                                  </p:childTnLst>
                                </p:cTn>
                              </p:par>
                              <p:par>
                                <p:cTn id="369" presetID="8" presetClass="emph" presetSubtype="0" fill="hold" grpId="4" nodeType="withEffect">
                                  <p:stCondLst>
                                    <p:cond delay="0"/>
                                  </p:stCondLst>
                                  <p:childTnLst>
                                    <p:animRot by="21600000">
                                      <p:cBhvr>
                                        <p:cTn id="370" dur="3000" fill="hold"/>
                                        <p:tgtEl>
                                          <p:spTgt spid="19"/>
                                        </p:tgtEl>
                                        <p:attrNameLst>
                                          <p:attrName>r</p:attrName>
                                        </p:attrNameLst>
                                      </p:cBhvr>
                                    </p:animRot>
                                  </p:childTnLst>
                                </p:cTn>
                              </p:par>
                              <p:par>
                                <p:cTn id="371" presetID="8" presetClass="emph" presetSubtype="0" fill="hold" grpId="4" nodeType="withEffect">
                                  <p:stCondLst>
                                    <p:cond delay="0"/>
                                  </p:stCondLst>
                                  <p:childTnLst>
                                    <p:animRot by="21600000">
                                      <p:cBhvr>
                                        <p:cTn id="372" dur="3000" fill="hold"/>
                                        <p:tgtEl>
                                          <p:spTgt spid="20"/>
                                        </p:tgtEl>
                                        <p:attrNameLst>
                                          <p:attrName>r</p:attrName>
                                        </p:attrNameLst>
                                      </p:cBhvr>
                                    </p:animRot>
                                  </p:childTnLst>
                                </p:cTn>
                              </p:par>
                              <p:par>
                                <p:cTn id="373" presetID="8" presetClass="emph" presetSubtype="0" fill="hold" grpId="4" nodeType="withEffect">
                                  <p:stCondLst>
                                    <p:cond delay="0"/>
                                  </p:stCondLst>
                                  <p:childTnLst>
                                    <p:animRot by="21600000">
                                      <p:cBhvr>
                                        <p:cTn id="374" dur="3000" fill="hold"/>
                                        <p:tgtEl>
                                          <p:spTgt spid="21"/>
                                        </p:tgtEl>
                                        <p:attrNameLst>
                                          <p:attrName>r</p:attrName>
                                        </p:attrNameLst>
                                      </p:cBhvr>
                                    </p:animRot>
                                  </p:childTnLst>
                                </p:cTn>
                              </p:par>
                              <p:par>
                                <p:cTn id="375" presetID="8" presetClass="emph" presetSubtype="0" fill="hold" grpId="4" nodeType="withEffect">
                                  <p:stCondLst>
                                    <p:cond delay="0"/>
                                  </p:stCondLst>
                                  <p:childTnLst>
                                    <p:animRot by="21600000">
                                      <p:cBhvr>
                                        <p:cTn id="376" dur="3000" fill="hold"/>
                                        <p:tgtEl>
                                          <p:spTgt spid="22"/>
                                        </p:tgtEl>
                                        <p:attrNameLst>
                                          <p:attrName>r</p:attrName>
                                        </p:attrNameLst>
                                      </p:cBhvr>
                                    </p:animRot>
                                  </p:childTnLst>
                                </p:cTn>
                              </p:par>
                              <p:par>
                                <p:cTn id="377" presetID="8" presetClass="emph" presetSubtype="0" fill="hold" grpId="4" nodeType="withEffect">
                                  <p:stCondLst>
                                    <p:cond delay="0"/>
                                  </p:stCondLst>
                                  <p:childTnLst>
                                    <p:animRot by="21600000">
                                      <p:cBhvr>
                                        <p:cTn id="378" dur="3000" fill="hold"/>
                                        <p:tgtEl>
                                          <p:spTgt spid="23"/>
                                        </p:tgtEl>
                                        <p:attrNameLst>
                                          <p:attrName>r</p:attrName>
                                        </p:attrNameLst>
                                      </p:cBhvr>
                                    </p:animRot>
                                  </p:childTnLst>
                                </p:cTn>
                              </p:par>
                              <p:par>
                                <p:cTn id="379" presetID="8" presetClass="emph" presetSubtype="0" fill="hold" grpId="4" nodeType="withEffect">
                                  <p:stCondLst>
                                    <p:cond delay="0"/>
                                  </p:stCondLst>
                                  <p:childTnLst>
                                    <p:animRot by="21600000">
                                      <p:cBhvr>
                                        <p:cTn id="380" dur="3000" fill="hold"/>
                                        <p:tgtEl>
                                          <p:spTgt spid="24"/>
                                        </p:tgtEl>
                                        <p:attrNameLst>
                                          <p:attrName>r</p:attrName>
                                        </p:attrNameLst>
                                      </p:cBhvr>
                                    </p:animRot>
                                  </p:childTnLst>
                                </p:cTn>
                              </p:par>
                              <p:par>
                                <p:cTn id="381" presetID="8" presetClass="emph" presetSubtype="0" fill="hold" grpId="4" nodeType="withEffect">
                                  <p:stCondLst>
                                    <p:cond delay="0"/>
                                  </p:stCondLst>
                                  <p:childTnLst>
                                    <p:animRot by="21600000">
                                      <p:cBhvr>
                                        <p:cTn id="382" dur="3000" fill="hold"/>
                                        <p:tgtEl>
                                          <p:spTgt spid="25"/>
                                        </p:tgtEl>
                                        <p:attrNameLst>
                                          <p:attrName>r</p:attrName>
                                        </p:attrNameLst>
                                      </p:cBhvr>
                                    </p:animRot>
                                  </p:childTnLst>
                                </p:cTn>
                              </p:par>
                              <p:par>
                                <p:cTn id="383" presetID="8" presetClass="emph" presetSubtype="0" fill="hold" grpId="4" nodeType="withEffect">
                                  <p:stCondLst>
                                    <p:cond delay="0"/>
                                  </p:stCondLst>
                                  <p:childTnLst>
                                    <p:animRot by="21600000">
                                      <p:cBhvr>
                                        <p:cTn id="384" dur="3000" fill="hold"/>
                                        <p:tgtEl>
                                          <p:spTgt spid="26"/>
                                        </p:tgtEl>
                                        <p:attrNameLst>
                                          <p:attrName>r</p:attrName>
                                        </p:attrNameLst>
                                      </p:cBhvr>
                                    </p:animRot>
                                  </p:childTnLst>
                                </p:cTn>
                              </p:par>
                              <p:par>
                                <p:cTn id="385" presetID="8" presetClass="emph" presetSubtype="0" fill="hold" grpId="4" nodeType="withEffect">
                                  <p:stCondLst>
                                    <p:cond delay="0"/>
                                  </p:stCondLst>
                                  <p:childTnLst>
                                    <p:animRot by="21600000">
                                      <p:cBhvr>
                                        <p:cTn id="386" dur="3000" fill="hold"/>
                                        <p:tgtEl>
                                          <p:spTgt spid="27"/>
                                        </p:tgtEl>
                                        <p:attrNameLst>
                                          <p:attrName>r</p:attrName>
                                        </p:attrNameLst>
                                      </p:cBhvr>
                                    </p:animRot>
                                  </p:childTnLst>
                                </p:cTn>
                              </p:par>
                              <p:par>
                                <p:cTn id="387" presetID="2" presetClass="exit" presetSubtype="8" fill="hold" grpId="5" nodeType="withEffect">
                                  <p:stCondLst>
                                    <p:cond delay="0"/>
                                  </p:stCondLst>
                                  <p:childTnLst>
                                    <p:anim calcmode="lin" valueType="num">
                                      <p:cBhvr additive="base">
                                        <p:cTn id="388" dur="3000"/>
                                        <p:tgtEl>
                                          <p:spTgt spid="5"/>
                                        </p:tgtEl>
                                        <p:attrNameLst>
                                          <p:attrName>ppt_x</p:attrName>
                                        </p:attrNameLst>
                                      </p:cBhvr>
                                      <p:tavLst>
                                        <p:tav tm="0">
                                          <p:val>
                                            <p:strVal val="ppt_x"/>
                                          </p:val>
                                        </p:tav>
                                        <p:tav tm="100000">
                                          <p:val>
                                            <p:strVal val="0-ppt_w/2"/>
                                          </p:val>
                                        </p:tav>
                                      </p:tavLst>
                                    </p:anim>
                                    <p:anim calcmode="lin" valueType="num">
                                      <p:cBhvr additive="base">
                                        <p:cTn id="389" dur="3000"/>
                                        <p:tgtEl>
                                          <p:spTgt spid="5"/>
                                        </p:tgtEl>
                                        <p:attrNameLst>
                                          <p:attrName>ppt_y</p:attrName>
                                        </p:attrNameLst>
                                      </p:cBhvr>
                                      <p:tavLst>
                                        <p:tav tm="0">
                                          <p:val>
                                            <p:strVal val="ppt_y"/>
                                          </p:val>
                                        </p:tav>
                                        <p:tav tm="100000">
                                          <p:val>
                                            <p:strVal val="ppt_y"/>
                                          </p:val>
                                        </p:tav>
                                      </p:tavLst>
                                    </p:anim>
                                    <p:set>
                                      <p:cBhvr>
                                        <p:cTn id="390" dur="1" fill="hold">
                                          <p:stCondLst>
                                            <p:cond delay="2999"/>
                                          </p:stCondLst>
                                        </p:cTn>
                                        <p:tgtEl>
                                          <p:spTgt spid="5"/>
                                        </p:tgtEl>
                                        <p:attrNameLst>
                                          <p:attrName>style.visibility</p:attrName>
                                        </p:attrNameLst>
                                      </p:cBhvr>
                                      <p:to>
                                        <p:strVal val="hidden"/>
                                      </p:to>
                                    </p:set>
                                  </p:childTnLst>
                                </p:cTn>
                              </p:par>
                              <p:par>
                                <p:cTn id="391" presetID="2" presetClass="exit" presetSubtype="8" fill="hold" grpId="5" nodeType="withEffect">
                                  <p:stCondLst>
                                    <p:cond delay="0"/>
                                  </p:stCondLst>
                                  <p:childTnLst>
                                    <p:anim calcmode="lin" valueType="num">
                                      <p:cBhvr additive="base">
                                        <p:cTn id="392" dur="3000"/>
                                        <p:tgtEl>
                                          <p:spTgt spid="6"/>
                                        </p:tgtEl>
                                        <p:attrNameLst>
                                          <p:attrName>ppt_x</p:attrName>
                                        </p:attrNameLst>
                                      </p:cBhvr>
                                      <p:tavLst>
                                        <p:tav tm="0">
                                          <p:val>
                                            <p:strVal val="ppt_x"/>
                                          </p:val>
                                        </p:tav>
                                        <p:tav tm="100000">
                                          <p:val>
                                            <p:strVal val="0-ppt_w/2"/>
                                          </p:val>
                                        </p:tav>
                                      </p:tavLst>
                                    </p:anim>
                                    <p:anim calcmode="lin" valueType="num">
                                      <p:cBhvr additive="base">
                                        <p:cTn id="393" dur="3000"/>
                                        <p:tgtEl>
                                          <p:spTgt spid="6"/>
                                        </p:tgtEl>
                                        <p:attrNameLst>
                                          <p:attrName>ppt_y</p:attrName>
                                        </p:attrNameLst>
                                      </p:cBhvr>
                                      <p:tavLst>
                                        <p:tav tm="0">
                                          <p:val>
                                            <p:strVal val="ppt_y"/>
                                          </p:val>
                                        </p:tav>
                                        <p:tav tm="100000">
                                          <p:val>
                                            <p:strVal val="ppt_y"/>
                                          </p:val>
                                        </p:tav>
                                      </p:tavLst>
                                    </p:anim>
                                    <p:set>
                                      <p:cBhvr>
                                        <p:cTn id="394" dur="1" fill="hold">
                                          <p:stCondLst>
                                            <p:cond delay="2999"/>
                                          </p:stCondLst>
                                        </p:cTn>
                                        <p:tgtEl>
                                          <p:spTgt spid="6"/>
                                        </p:tgtEl>
                                        <p:attrNameLst>
                                          <p:attrName>style.visibility</p:attrName>
                                        </p:attrNameLst>
                                      </p:cBhvr>
                                      <p:to>
                                        <p:strVal val="hidden"/>
                                      </p:to>
                                    </p:set>
                                  </p:childTnLst>
                                </p:cTn>
                              </p:par>
                              <p:par>
                                <p:cTn id="395" presetID="2" presetClass="exit" presetSubtype="8" fill="hold" grpId="5" nodeType="withEffect">
                                  <p:stCondLst>
                                    <p:cond delay="0"/>
                                  </p:stCondLst>
                                  <p:childTnLst>
                                    <p:anim calcmode="lin" valueType="num">
                                      <p:cBhvr additive="base">
                                        <p:cTn id="396" dur="3000"/>
                                        <p:tgtEl>
                                          <p:spTgt spid="9"/>
                                        </p:tgtEl>
                                        <p:attrNameLst>
                                          <p:attrName>ppt_x</p:attrName>
                                        </p:attrNameLst>
                                      </p:cBhvr>
                                      <p:tavLst>
                                        <p:tav tm="0">
                                          <p:val>
                                            <p:strVal val="ppt_x"/>
                                          </p:val>
                                        </p:tav>
                                        <p:tav tm="100000">
                                          <p:val>
                                            <p:strVal val="0-ppt_w/2"/>
                                          </p:val>
                                        </p:tav>
                                      </p:tavLst>
                                    </p:anim>
                                    <p:anim calcmode="lin" valueType="num">
                                      <p:cBhvr additive="base">
                                        <p:cTn id="397" dur="3000"/>
                                        <p:tgtEl>
                                          <p:spTgt spid="9"/>
                                        </p:tgtEl>
                                        <p:attrNameLst>
                                          <p:attrName>ppt_y</p:attrName>
                                        </p:attrNameLst>
                                      </p:cBhvr>
                                      <p:tavLst>
                                        <p:tav tm="0">
                                          <p:val>
                                            <p:strVal val="ppt_y"/>
                                          </p:val>
                                        </p:tav>
                                        <p:tav tm="100000">
                                          <p:val>
                                            <p:strVal val="ppt_y"/>
                                          </p:val>
                                        </p:tav>
                                      </p:tavLst>
                                    </p:anim>
                                    <p:set>
                                      <p:cBhvr>
                                        <p:cTn id="398" dur="1" fill="hold">
                                          <p:stCondLst>
                                            <p:cond delay="2999"/>
                                          </p:stCondLst>
                                        </p:cTn>
                                        <p:tgtEl>
                                          <p:spTgt spid="9"/>
                                        </p:tgtEl>
                                        <p:attrNameLst>
                                          <p:attrName>style.visibility</p:attrName>
                                        </p:attrNameLst>
                                      </p:cBhvr>
                                      <p:to>
                                        <p:strVal val="hidden"/>
                                      </p:to>
                                    </p:set>
                                  </p:childTnLst>
                                </p:cTn>
                              </p:par>
                              <p:par>
                                <p:cTn id="399" presetID="2" presetClass="exit" presetSubtype="8" fill="hold" grpId="5" nodeType="withEffect">
                                  <p:stCondLst>
                                    <p:cond delay="0"/>
                                  </p:stCondLst>
                                  <p:childTnLst>
                                    <p:anim calcmode="lin" valueType="num">
                                      <p:cBhvr additive="base">
                                        <p:cTn id="400" dur="3000"/>
                                        <p:tgtEl>
                                          <p:spTgt spid="10"/>
                                        </p:tgtEl>
                                        <p:attrNameLst>
                                          <p:attrName>ppt_x</p:attrName>
                                        </p:attrNameLst>
                                      </p:cBhvr>
                                      <p:tavLst>
                                        <p:tav tm="0">
                                          <p:val>
                                            <p:strVal val="ppt_x"/>
                                          </p:val>
                                        </p:tav>
                                        <p:tav tm="100000">
                                          <p:val>
                                            <p:strVal val="0-ppt_w/2"/>
                                          </p:val>
                                        </p:tav>
                                      </p:tavLst>
                                    </p:anim>
                                    <p:anim calcmode="lin" valueType="num">
                                      <p:cBhvr additive="base">
                                        <p:cTn id="401" dur="3000"/>
                                        <p:tgtEl>
                                          <p:spTgt spid="10"/>
                                        </p:tgtEl>
                                        <p:attrNameLst>
                                          <p:attrName>ppt_y</p:attrName>
                                        </p:attrNameLst>
                                      </p:cBhvr>
                                      <p:tavLst>
                                        <p:tav tm="0">
                                          <p:val>
                                            <p:strVal val="ppt_y"/>
                                          </p:val>
                                        </p:tav>
                                        <p:tav tm="100000">
                                          <p:val>
                                            <p:strVal val="ppt_y"/>
                                          </p:val>
                                        </p:tav>
                                      </p:tavLst>
                                    </p:anim>
                                    <p:set>
                                      <p:cBhvr>
                                        <p:cTn id="402" dur="1" fill="hold">
                                          <p:stCondLst>
                                            <p:cond delay="2999"/>
                                          </p:stCondLst>
                                        </p:cTn>
                                        <p:tgtEl>
                                          <p:spTgt spid="10"/>
                                        </p:tgtEl>
                                        <p:attrNameLst>
                                          <p:attrName>style.visibility</p:attrName>
                                        </p:attrNameLst>
                                      </p:cBhvr>
                                      <p:to>
                                        <p:strVal val="hidden"/>
                                      </p:to>
                                    </p:set>
                                  </p:childTnLst>
                                </p:cTn>
                              </p:par>
                              <p:par>
                                <p:cTn id="403" presetID="2" presetClass="exit" presetSubtype="8" fill="hold" grpId="5" nodeType="withEffect">
                                  <p:stCondLst>
                                    <p:cond delay="0"/>
                                  </p:stCondLst>
                                  <p:childTnLst>
                                    <p:anim calcmode="lin" valueType="num">
                                      <p:cBhvr additive="base">
                                        <p:cTn id="404" dur="3000"/>
                                        <p:tgtEl>
                                          <p:spTgt spid="11"/>
                                        </p:tgtEl>
                                        <p:attrNameLst>
                                          <p:attrName>ppt_x</p:attrName>
                                        </p:attrNameLst>
                                      </p:cBhvr>
                                      <p:tavLst>
                                        <p:tav tm="0">
                                          <p:val>
                                            <p:strVal val="ppt_x"/>
                                          </p:val>
                                        </p:tav>
                                        <p:tav tm="100000">
                                          <p:val>
                                            <p:strVal val="0-ppt_w/2"/>
                                          </p:val>
                                        </p:tav>
                                      </p:tavLst>
                                    </p:anim>
                                    <p:anim calcmode="lin" valueType="num">
                                      <p:cBhvr additive="base">
                                        <p:cTn id="405" dur="3000"/>
                                        <p:tgtEl>
                                          <p:spTgt spid="11"/>
                                        </p:tgtEl>
                                        <p:attrNameLst>
                                          <p:attrName>ppt_y</p:attrName>
                                        </p:attrNameLst>
                                      </p:cBhvr>
                                      <p:tavLst>
                                        <p:tav tm="0">
                                          <p:val>
                                            <p:strVal val="ppt_y"/>
                                          </p:val>
                                        </p:tav>
                                        <p:tav tm="100000">
                                          <p:val>
                                            <p:strVal val="ppt_y"/>
                                          </p:val>
                                        </p:tav>
                                      </p:tavLst>
                                    </p:anim>
                                    <p:set>
                                      <p:cBhvr>
                                        <p:cTn id="406" dur="1" fill="hold">
                                          <p:stCondLst>
                                            <p:cond delay="2999"/>
                                          </p:stCondLst>
                                        </p:cTn>
                                        <p:tgtEl>
                                          <p:spTgt spid="11"/>
                                        </p:tgtEl>
                                        <p:attrNameLst>
                                          <p:attrName>style.visibility</p:attrName>
                                        </p:attrNameLst>
                                      </p:cBhvr>
                                      <p:to>
                                        <p:strVal val="hidden"/>
                                      </p:to>
                                    </p:set>
                                  </p:childTnLst>
                                </p:cTn>
                              </p:par>
                              <p:par>
                                <p:cTn id="407" presetID="2" presetClass="exit" presetSubtype="8" fill="hold" grpId="5" nodeType="withEffect">
                                  <p:stCondLst>
                                    <p:cond delay="0"/>
                                  </p:stCondLst>
                                  <p:childTnLst>
                                    <p:anim calcmode="lin" valueType="num">
                                      <p:cBhvr additive="base">
                                        <p:cTn id="408" dur="3000"/>
                                        <p:tgtEl>
                                          <p:spTgt spid="12"/>
                                        </p:tgtEl>
                                        <p:attrNameLst>
                                          <p:attrName>ppt_x</p:attrName>
                                        </p:attrNameLst>
                                      </p:cBhvr>
                                      <p:tavLst>
                                        <p:tav tm="0">
                                          <p:val>
                                            <p:strVal val="ppt_x"/>
                                          </p:val>
                                        </p:tav>
                                        <p:tav tm="100000">
                                          <p:val>
                                            <p:strVal val="0-ppt_w/2"/>
                                          </p:val>
                                        </p:tav>
                                      </p:tavLst>
                                    </p:anim>
                                    <p:anim calcmode="lin" valueType="num">
                                      <p:cBhvr additive="base">
                                        <p:cTn id="409" dur="3000"/>
                                        <p:tgtEl>
                                          <p:spTgt spid="12"/>
                                        </p:tgtEl>
                                        <p:attrNameLst>
                                          <p:attrName>ppt_y</p:attrName>
                                        </p:attrNameLst>
                                      </p:cBhvr>
                                      <p:tavLst>
                                        <p:tav tm="0">
                                          <p:val>
                                            <p:strVal val="ppt_y"/>
                                          </p:val>
                                        </p:tav>
                                        <p:tav tm="100000">
                                          <p:val>
                                            <p:strVal val="ppt_y"/>
                                          </p:val>
                                        </p:tav>
                                      </p:tavLst>
                                    </p:anim>
                                    <p:set>
                                      <p:cBhvr>
                                        <p:cTn id="410" dur="1" fill="hold">
                                          <p:stCondLst>
                                            <p:cond delay="2999"/>
                                          </p:stCondLst>
                                        </p:cTn>
                                        <p:tgtEl>
                                          <p:spTgt spid="12"/>
                                        </p:tgtEl>
                                        <p:attrNameLst>
                                          <p:attrName>style.visibility</p:attrName>
                                        </p:attrNameLst>
                                      </p:cBhvr>
                                      <p:to>
                                        <p:strVal val="hidden"/>
                                      </p:to>
                                    </p:set>
                                  </p:childTnLst>
                                </p:cTn>
                              </p:par>
                              <p:par>
                                <p:cTn id="411" presetID="2" presetClass="exit" presetSubtype="8" fill="hold" grpId="5" nodeType="withEffect">
                                  <p:stCondLst>
                                    <p:cond delay="0"/>
                                  </p:stCondLst>
                                  <p:childTnLst>
                                    <p:anim calcmode="lin" valueType="num">
                                      <p:cBhvr additive="base">
                                        <p:cTn id="412" dur="3000"/>
                                        <p:tgtEl>
                                          <p:spTgt spid="13"/>
                                        </p:tgtEl>
                                        <p:attrNameLst>
                                          <p:attrName>ppt_x</p:attrName>
                                        </p:attrNameLst>
                                      </p:cBhvr>
                                      <p:tavLst>
                                        <p:tav tm="0">
                                          <p:val>
                                            <p:strVal val="ppt_x"/>
                                          </p:val>
                                        </p:tav>
                                        <p:tav tm="100000">
                                          <p:val>
                                            <p:strVal val="0-ppt_w/2"/>
                                          </p:val>
                                        </p:tav>
                                      </p:tavLst>
                                    </p:anim>
                                    <p:anim calcmode="lin" valueType="num">
                                      <p:cBhvr additive="base">
                                        <p:cTn id="413" dur="3000"/>
                                        <p:tgtEl>
                                          <p:spTgt spid="13"/>
                                        </p:tgtEl>
                                        <p:attrNameLst>
                                          <p:attrName>ppt_y</p:attrName>
                                        </p:attrNameLst>
                                      </p:cBhvr>
                                      <p:tavLst>
                                        <p:tav tm="0">
                                          <p:val>
                                            <p:strVal val="ppt_y"/>
                                          </p:val>
                                        </p:tav>
                                        <p:tav tm="100000">
                                          <p:val>
                                            <p:strVal val="ppt_y"/>
                                          </p:val>
                                        </p:tav>
                                      </p:tavLst>
                                    </p:anim>
                                    <p:set>
                                      <p:cBhvr>
                                        <p:cTn id="414" dur="1" fill="hold">
                                          <p:stCondLst>
                                            <p:cond delay="2999"/>
                                          </p:stCondLst>
                                        </p:cTn>
                                        <p:tgtEl>
                                          <p:spTgt spid="13"/>
                                        </p:tgtEl>
                                        <p:attrNameLst>
                                          <p:attrName>style.visibility</p:attrName>
                                        </p:attrNameLst>
                                      </p:cBhvr>
                                      <p:to>
                                        <p:strVal val="hidden"/>
                                      </p:to>
                                    </p:set>
                                  </p:childTnLst>
                                </p:cTn>
                              </p:par>
                              <p:par>
                                <p:cTn id="415" presetID="2" presetClass="exit" presetSubtype="8" fill="hold" grpId="5" nodeType="withEffect">
                                  <p:stCondLst>
                                    <p:cond delay="0"/>
                                  </p:stCondLst>
                                  <p:childTnLst>
                                    <p:anim calcmode="lin" valueType="num">
                                      <p:cBhvr additive="base">
                                        <p:cTn id="416" dur="3000"/>
                                        <p:tgtEl>
                                          <p:spTgt spid="14"/>
                                        </p:tgtEl>
                                        <p:attrNameLst>
                                          <p:attrName>ppt_x</p:attrName>
                                        </p:attrNameLst>
                                      </p:cBhvr>
                                      <p:tavLst>
                                        <p:tav tm="0">
                                          <p:val>
                                            <p:strVal val="ppt_x"/>
                                          </p:val>
                                        </p:tav>
                                        <p:tav tm="100000">
                                          <p:val>
                                            <p:strVal val="0-ppt_w/2"/>
                                          </p:val>
                                        </p:tav>
                                      </p:tavLst>
                                    </p:anim>
                                    <p:anim calcmode="lin" valueType="num">
                                      <p:cBhvr additive="base">
                                        <p:cTn id="417" dur="3000"/>
                                        <p:tgtEl>
                                          <p:spTgt spid="14"/>
                                        </p:tgtEl>
                                        <p:attrNameLst>
                                          <p:attrName>ppt_y</p:attrName>
                                        </p:attrNameLst>
                                      </p:cBhvr>
                                      <p:tavLst>
                                        <p:tav tm="0">
                                          <p:val>
                                            <p:strVal val="ppt_y"/>
                                          </p:val>
                                        </p:tav>
                                        <p:tav tm="100000">
                                          <p:val>
                                            <p:strVal val="ppt_y"/>
                                          </p:val>
                                        </p:tav>
                                      </p:tavLst>
                                    </p:anim>
                                    <p:set>
                                      <p:cBhvr>
                                        <p:cTn id="418" dur="1" fill="hold">
                                          <p:stCondLst>
                                            <p:cond delay="2999"/>
                                          </p:stCondLst>
                                        </p:cTn>
                                        <p:tgtEl>
                                          <p:spTgt spid="14"/>
                                        </p:tgtEl>
                                        <p:attrNameLst>
                                          <p:attrName>style.visibility</p:attrName>
                                        </p:attrNameLst>
                                      </p:cBhvr>
                                      <p:to>
                                        <p:strVal val="hidden"/>
                                      </p:to>
                                    </p:set>
                                  </p:childTnLst>
                                </p:cTn>
                              </p:par>
                              <p:par>
                                <p:cTn id="419" presetID="2" presetClass="exit" presetSubtype="8" fill="hold" grpId="5" nodeType="withEffect">
                                  <p:stCondLst>
                                    <p:cond delay="0"/>
                                  </p:stCondLst>
                                  <p:childTnLst>
                                    <p:anim calcmode="lin" valueType="num">
                                      <p:cBhvr additive="base">
                                        <p:cTn id="420" dur="3000"/>
                                        <p:tgtEl>
                                          <p:spTgt spid="15"/>
                                        </p:tgtEl>
                                        <p:attrNameLst>
                                          <p:attrName>ppt_x</p:attrName>
                                        </p:attrNameLst>
                                      </p:cBhvr>
                                      <p:tavLst>
                                        <p:tav tm="0">
                                          <p:val>
                                            <p:strVal val="ppt_x"/>
                                          </p:val>
                                        </p:tav>
                                        <p:tav tm="100000">
                                          <p:val>
                                            <p:strVal val="0-ppt_w/2"/>
                                          </p:val>
                                        </p:tav>
                                      </p:tavLst>
                                    </p:anim>
                                    <p:anim calcmode="lin" valueType="num">
                                      <p:cBhvr additive="base">
                                        <p:cTn id="421" dur="3000"/>
                                        <p:tgtEl>
                                          <p:spTgt spid="15"/>
                                        </p:tgtEl>
                                        <p:attrNameLst>
                                          <p:attrName>ppt_y</p:attrName>
                                        </p:attrNameLst>
                                      </p:cBhvr>
                                      <p:tavLst>
                                        <p:tav tm="0">
                                          <p:val>
                                            <p:strVal val="ppt_y"/>
                                          </p:val>
                                        </p:tav>
                                        <p:tav tm="100000">
                                          <p:val>
                                            <p:strVal val="ppt_y"/>
                                          </p:val>
                                        </p:tav>
                                      </p:tavLst>
                                    </p:anim>
                                    <p:set>
                                      <p:cBhvr>
                                        <p:cTn id="422" dur="1" fill="hold">
                                          <p:stCondLst>
                                            <p:cond delay="2999"/>
                                          </p:stCondLst>
                                        </p:cTn>
                                        <p:tgtEl>
                                          <p:spTgt spid="15"/>
                                        </p:tgtEl>
                                        <p:attrNameLst>
                                          <p:attrName>style.visibility</p:attrName>
                                        </p:attrNameLst>
                                      </p:cBhvr>
                                      <p:to>
                                        <p:strVal val="hidden"/>
                                      </p:to>
                                    </p:set>
                                  </p:childTnLst>
                                </p:cTn>
                              </p:par>
                              <p:par>
                                <p:cTn id="423" presetID="2" presetClass="exit" presetSubtype="8" fill="hold" grpId="5" nodeType="withEffect">
                                  <p:stCondLst>
                                    <p:cond delay="0"/>
                                  </p:stCondLst>
                                  <p:childTnLst>
                                    <p:anim calcmode="lin" valueType="num">
                                      <p:cBhvr additive="base">
                                        <p:cTn id="424" dur="3000"/>
                                        <p:tgtEl>
                                          <p:spTgt spid="16"/>
                                        </p:tgtEl>
                                        <p:attrNameLst>
                                          <p:attrName>ppt_x</p:attrName>
                                        </p:attrNameLst>
                                      </p:cBhvr>
                                      <p:tavLst>
                                        <p:tav tm="0">
                                          <p:val>
                                            <p:strVal val="ppt_x"/>
                                          </p:val>
                                        </p:tav>
                                        <p:tav tm="100000">
                                          <p:val>
                                            <p:strVal val="0-ppt_w/2"/>
                                          </p:val>
                                        </p:tav>
                                      </p:tavLst>
                                    </p:anim>
                                    <p:anim calcmode="lin" valueType="num">
                                      <p:cBhvr additive="base">
                                        <p:cTn id="425" dur="3000"/>
                                        <p:tgtEl>
                                          <p:spTgt spid="16"/>
                                        </p:tgtEl>
                                        <p:attrNameLst>
                                          <p:attrName>ppt_y</p:attrName>
                                        </p:attrNameLst>
                                      </p:cBhvr>
                                      <p:tavLst>
                                        <p:tav tm="0">
                                          <p:val>
                                            <p:strVal val="ppt_y"/>
                                          </p:val>
                                        </p:tav>
                                        <p:tav tm="100000">
                                          <p:val>
                                            <p:strVal val="ppt_y"/>
                                          </p:val>
                                        </p:tav>
                                      </p:tavLst>
                                    </p:anim>
                                    <p:set>
                                      <p:cBhvr>
                                        <p:cTn id="426" dur="1" fill="hold">
                                          <p:stCondLst>
                                            <p:cond delay="2999"/>
                                          </p:stCondLst>
                                        </p:cTn>
                                        <p:tgtEl>
                                          <p:spTgt spid="16"/>
                                        </p:tgtEl>
                                        <p:attrNameLst>
                                          <p:attrName>style.visibility</p:attrName>
                                        </p:attrNameLst>
                                      </p:cBhvr>
                                      <p:to>
                                        <p:strVal val="hidden"/>
                                      </p:to>
                                    </p:set>
                                  </p:childTnLst>
                                </p:cTn>
                              </p:par>
                              <p:par>
                                <p:cTn id="427" presetID="2" presetClass="exit" presetSubtype="8" fill="hold" grpId="5" nodeType="withEffect">
                                  <p:stCondLst>
                                    <p:cond delay="0"/>
                                  </p:stCondLst>
                                  <p:childTnLst>
                                    <p:anim calcmode="lin" valueType="num">
                                      <p:cBhvr additive="base">
                                        <p:cTn id="428" dur="3000"/>
                                        <p:tgtEl>
                                          <p:spTgt spid="17"/>
                                        </p:tgtEl>
                                        <p:attrNameLst>
                                          <p:attrName>ppt_x</p:attrName>
                                        </p:attrNameLst>
                                      </p:cBhvr>
                                      <p:tavLst>
                                        <p:tav tm="0">
                                          <p:val>
                                            <p:strVal val="ppt_x"/>
                                          </p:val>
                                        </p:tav>
                                        <p:tav tm="100000">
                                          <p:val>
                                            <p:strVal val="0-ppt_w/2"/>
                                          </p:val>
                                        </p:tav>
                                      </p:tavLst>
                                    </p:anim>
                                    <p:anim calcmode="lin" valueType="num">
                                      <p:cBhvr additive="base">
                                        <p:cTn id="429" dur="3000"/>
                                        <p:tgtEl>
                                          <p:spTgt spid="17"/>
                                        </p:tgtEl>
                                        <p:attrNameLst>
                                          <p:attrName>ppt_y</p:attrName>
                                        </p:attrNameLst>
                                      </p:cBhvr>
                                      <p:tavLst>
                                        <p:tav tm="0">
                                          <p:val>
                                            <p:strVal val="ppt_y"/>
                                          </p:val>
                                        </p:tav>
                                        <p:tav tm="100000">
                                          <p:val>
                                            <p:strVal val="ppt_y"/>
                                          </p:val>
                                        </p:tav>
                                      </p:tavLst>
                                    </p:anim>
                                    <p:set>
                                      <p:cBhvr>
                                        <p:cTn id="430" dur="1" fill="hold">
                                          <p:stCondLst>
                                            <p:cond delay="2999"/>
                                          </p:stCondLst>
                                        </p:cTn>
                                        <p:tgtEl>
                                          <p:spTgt spid="17"/>
                                        </p:tgtEl>
                                        <p:attrNameLst>
                                          <p:attrName>style.visibility</p:attrName>
                                        </p:attrNameLst>
                                      </p:cBhvr>
                                      <p:to>
                                        <p:strVal val="hidden"/>
                                      </p:to>
                                    </p:set>
                                  </p:childTnLst>
                                </p:cTn>
                              </p:par>
                              <p:par>
                                <p:cTn id="431" presetID="2" presetClass="exit" presetSubtype="8" fill="hold" grpId="5" nodeType="withEffect">
                                  <p:stCondLst>
                                    <p:cond delay="0"/>
                                  </p:stCondLst>
                                  <p:childTnLst>
                                    <p:anim calcmode="lin" valueType="num">
                                      <p:cBhvr additive="base">
                                        <p:cTn id="432" dur="3000"/>
                                        <p:tgtEl>
                                          <p:spTgt spid="18"/>
                                        </p:tgtEl>
                                        <p:attrNameLst>
                                          <p:attrName>ppt_x</p:attrName>
                                        </p:attrNameLst>
                                      </p:cBhvr>
                                      <p:tavLst>
                                        <p:tav tm="0">
                                          <p:val>
                                            <p:strVal val="ppt_x"/>
                                          </p:val>
                                        </p:tav>
                                        <p:tav tm="100000">
                                          <p:val>
                                            <p:strVal val="0-ppt_w/2"/>
                                          </p:val>
                                        </p:tav>
                                      </p:tavLst>
                                    </p:anim>
                                    <p:anim calcmode="lin" valueType="num">
                                      <p:cBhvr additive="base">
                                        <p:cTn id="433" dur="3000"/>
                                        <p:tgtEl>
                                          <p:spTgt spid="18"/>
                                        </p:tgtEl>
                                        <p:attrNameLst>
                                          <p:attrName>ppt_y</p:attrName>
                                        </p:attrNameLst>
                                      </p:cBhvr>
                                      <p:tavLst>
                                        <p:tav tm="0">
                                          <p:val>
                                            <p:strVal val="ppt_y"/>
                                          </p:val>
                                        </p:tav>
                                        <p:tav tm="100000">
                                          <p:val>
                                            <p:strVal val="ppt_y"/>
                                          </p:val>
                                        </p:tav>
                                      </p:tavLst>
                                    </p:anim>
                                    <p:set>
                                      <p:cBhvr>
                                        <p:cTn id="434" dur="1" fill="hold">
                                          <p:stCondLst>
                                            <p:cond delay="2999"/>
                                          </p:stCondLst>
                                        </p:cTn>
                                        <p:tgtEl>
                                          <p:spTgt spid="18"/>
                                        </p:tgtEl>
                                        <p:attrNameLst>
                                          <p:attrName>style.visibility</p:attrName>
                                        </p:attrNameLst>
                                      </p:cBhvr>
                                      <p:to>
                                        <p:strVal val="hidden"/>
                                      </p:to>
                                    </p:set>
                                  </p:childTnLst>
                                </p:cTn>
                              </p:par>
                              <p:par>
                                <p:cTn id="435" presetID="2" presetClass="exit" presetSubtype="8" fill="hold" grpId="5" nodeType="withEffect">
                                  <p:stCondLst>
                                    <p:cond delay="0"/>
                                  </p:stCondLst>
                                  <p:childTnLst>
                                    <p:anim calcmode="lin" valueType="num">
                                      <p:cBhvr additive="base">
                                        <p:cTn id="436" dur="3000"/>
                                        <p:tgtEl>
                                          <p:spTgt spid="19"/>
                                        </p:tgtEl>
                                        <p:attrNameLst>
                                          <p:attrName>ppt_x</p:attrName>
                                        </p:attrNameLst>
                                      </p:cBhvr>
                                      <p:tavLst>
                                        <p:tav tm="0">
                                          <p:val>
                                            <p:strVal val="ppt_x"/>
                                          </p:val>
                                        </p:tav>
                                        <p:tav tm="100000">
                                          <p:val>
                                            <p:strVal val="0-ppt_w/2"/>
                                          </p:val>
                                        </p:tav>
                                      </p:tavLst>
                                    </p:anim>
                                    <p:anim calcmode="lin" valueType="num">
                                      <p:cBhvr additive="base">
                                        <p:cTn id="437" dur="3000"/>
                                        <p:tgtEl>
                                          <p:spTgt spid="19"/>
                                        </p:tgtEl>
                                        <p:attrNameLst>
                                          <p:attrName>ppt_y</p:attrName>
                                        </p:attrNameLst>
                                      </p:cBhvr>
                                      <p:tavLst>
                                        <p:tav tm="0">
                                          <p:val>
                                            <p:strVal val="ppt_y"/>
                                          </p:val>
                                        </p:tav>
                                        <p:tav tm="100000">
                                          <p:val>
                                            <p:strVal val="ppt_y"/>
                                          </p:val>
                                        </p:tav>
                                      </p:tavLst>
                                    </p:anim>
                                    <p:set>
                                      <p:cBhvr>
                                        <p:cTn id="438" dur="1" fill="hold">
                                          <p:stCondLst>
                                            <p:cond delay="2999"/>
                                          </p:stCondLst>
                                        </p:cTn>
                                        <p:tgtEl>
                                          <p:spTgt spid="19"/>
                                        </p:tgtEl>
                                        <p:attrNameLst>
                                          <p:attrName>style.visibility</p:attrName>
                                        </p:attrNameLst>
                                      </p:cBhvr>
                                      <p:to>
                                        <p:strVal val="hidden"/>
                                      </p:to>
                                    </p:set>
                                  </p:childTnLst>
                                </p:cTn>
                              </p:par>
                              <p:par>
                                <p:cTn id="439" presetID="2" presetClass="exit" presetSubtype="8" fill="hold" grpId="5" nodeType="withEffect">
                                  <p:stCondLst>
                                    <p:cond delay="0"/>
                                  </p:stCondLst>
                                  <p:childTnLst>
                                    <p:anim calcmode="lin" valueType="num">
                                      <p:cBhvr additive="base">
                                        <p:cTn id="440" dur="3000"/>
                                        <p:tgtEl>
                                          <p:spTgt spid="20"/>
                                        </p:tgtEl>
                                        <p:attrNameLst>
                                          <p:attrName>ppt_x</p:attrName>
                                        </p:attrNameLst>
                                      </p:cBhvr>
                                      <p:tavLst>
                                        <p:tav tm="0">
                                          <p:val>
                                            <p:strVal val="ppt_x"/>
                                          </p:val>
                                        </p:tav>
                                        <p:tav tm="100000">
                                          <p:val>
                                            <p:strVal val="0-ppt_w/2"/>
                                          </p:val>
                                        </p:tav>
                                      </p:tavLst>
                                    </p:anim>
                                    <p:anim calcmode="lin" valueType="num">
                                      <p:cBhvr additive="base">
                                        <p:cTn id="441" dur="3000"/>
                                        <p:tgtEl>
                                          <p:spTgt spid="20"/>
                                        </p:tgtEl>
                                        <p:attrNameLst>
                                          <p:attrName>ppt_y</p:attrName>
                                        </p:attrNameLst>
                                      </p:cBhvr>
                                      <p:tavLst>
                                        <p:tav tm="0">
                                          <p:val>
                                            <p:strVal val="ppt_y"/>
                                          </p:val>
                                        </p:tav>
                                        <p:tav tm="100000">
                                          <p:val>
                                            <p:strVal val="ppt_y"/>
                                          </p:val>
                                        </p:tav>
                                      </p:tavLst>
                                    </p:anim>
                                    <p:set>
                                      <p:cBhvr>
                                        <p:cTn id="442" dur="1" fill="hold">
                                          <p:stCondLst>
                                            <p:cond delay="2999"/>
                                          </p:stCondLst>
                                        </p:cTn>
                                        <p:tgtEl>
                                          <p:spTgt spid="20"/>
                                        </p:tgtEl>
                                        <p:attrNameLst>
                                          <p:attrName>style.visibility</p:attrName>
                                        </p:attrNameLst>
                                      </p:cBhvr>
                                      <p:to>
                                        <p:strVal val="hidden"/>
                                      </p:to>
                                    </p:set>
                                  </p:childTnLst>
                                </p:cTn>
                              </p:par>
                              <p:par>
                                <p:cTn id="443" presetID="2" presetClass="exit" presetSubtype="8" fill="hold" grpId="5" nodeType="withEffect">
                                  <p:stCondLst>
                                    <p:cond delay="0"/>
                                  </p:stCondLst>
                                  <p:childTnLst>
                                    <p:anim calcmode="lin" valueType="num">
                                      <p:cBhvr additive="base">
                                        <p:cTn id="444" dur="3000"/>
                                        <p:tgtEl>
                                          <p:spTgt spid="21"/>
                                        </p:tgtEl>
                                        <p:attrNameLst>
                                          <p:attrName>ppt_x</p:attrName>
                                        </p:attrNameLst>
                                      </p:cBhvr>
                                      <p:tavLst>
                                        <p:tav tm="0">
                                          <p:val>
                                            <p:strVal val="ppt_x"/>
                                          </p:val>
                                        </p:tav>
                                        <p:tav tm="100000">
                                          <p:val>
                                            <p:strVal val="0-ppt_w/2"/>
                                          </p:val>
                                        </p:tav>
                                      </p:tavLst>
                                    </p:anim>
                                    <p:anim calcmode="lin" valueType="num">
                                      <p:cBhvr additive="base">
                                        <p:cTn id="445" dur="3000"/>
                                        <p:tgtEl>
                                          <p:spTgt spid="21"/>
                                        </p:tgtEl>
                                        <p:attrNameLst>
                                          <p:attrName>ppt_y</p:attrName>
                                        </p:attrNameLst>
                                      </p:cBhvr>
                                      <p:tavLst>
                                        <p:tav tm="0">
                                          <p:val>
                                            <p:strVal val="ppt_y"/>
                                          </p:val>
                                        </p:tav>
                                        <p:tav tm="100000">
                                          <p:val>
                                            <p:strVal val="ppt_y"/>
                                          </p:val>
                                        </p:tav>
                                      </p:tavLst>
                                    </p:anim>
                                    <p:set>
                                      <p:cBhvr>
                                        <p:cTn id="446" dur="1" fill="hold">
                                          <p:stCondLst>
                                            <p:cond delay="2999"/>
                                          </p:stCondLst>
                                        </p:cTn>
                                        <p:tgtEl>
                                          <p:spTgt spid="21"/>
                                        </p:tgtEl>
                                        <p:attrNameLst>
                                          <p:attrName>style.visibility</p:attrName>
                                        </p:attrNameLst>
                                      </p:cBhvr>
                                      <p:to>
                                        <p:strVal val="hidden"/>
                                      </p:to>
                                    </p:set>
                                  </p:childTnLst>
                                </p:cTn>
                              </p:par>
                              <p:par>
                                <p:cTn id="447" presetID="2" presetClass="exit" presetSubtype="8" fill="hold" grpId="5" nodeType="withEffect">
                                  <p:stCondLst>
                                    <p:cond delay="0"/>
                                  </p:stCondLst>
                                  <p:childTnLst>
                                    <p:anim calcmode="lin" valueType="num">
                                      <p:cBhvr additive="base">
                                        <p:cTn id="448" dur="3000"/>
                                        <p:tgtEl>
                                          <p:spTgt spid="22"/>
                                        </p:tgtEl>
                                        <p:attrNameLst>
                                          <p:attrName>ppt_x</p:attrName>
                                        </p:attrNameLst>
                                      </p:cBhvr>
                                      <p:tavLst>
                                        <p:tav tm="0">
                                          <p:val>
                                            <p:strVal val="ppt_x"/>
                                          </p:val>
                                        </p:tav>
                                        <p:tav tm="100000">
                                          <p:val>
                                            <p:strVal val="0-ppt_w/2"/>
                                          </p:val>
                                        </p:tav>
                                      </p:tavLst>
                                    </p:anim>
                                    <p:anim calcmode="lin" valueType="num">
                                      <p:cBhvr additive="base">
                                        <p:cTn id="449" dur="3000"/>
                                        <p:tgtEl>
                                          <p:spTgt spid="22"/>
                                        </p:tgtEl>
                                        <p:attrNameLst>
                                          <p:attrName>ppt_y</p:attrName>
                                        </p:attrNameLst>
                                      </p:cBhvr>
                                      <p:tavLst>
                                        <p:tav tm="0">
                                          <p:val>
                                            <p:strVal val="ppt_y"/>
                                          </p:val>
                                        </p:tav>
                                        <p:tav tm="100000">
                                          <p:val>
                                            <p:strVal val="ppt_y"/>
                                          </p:val>
                                        </p:tav>
                                      </p:tavLst>
                                    </p:anim>
                                    <p:set>
                                      <p:cBhvr>
                                        <p:cTn id="450" dur="1" fill="hold">
                                          <p:stCondLst>
                                            <p:cond delay="2999"/>
                                          </p:stCondLst>
                                        </p:cTn>
                                        <p:tgtEl>
                                          <p:spTgt spid="22"/>
                                        </p:tgtEl>
                                        <p:attrNameLst>
                                          <p:attrName>style.visibility</p:attrName>
                                        </p:attrNameLst>
                                      </p:cBhvr>
                                      <p:to>
                                        <p:strVal val="hidden"/>
                                      </p:to>
                                    </p:set>
                                  </p:childTnLst>
                                </p:cTn>
                              </p:par>
                              <p:par>
                                <p:cTn id="451" presetID="2" presetClass="exit" presetSubtype="8" fill="hold" grpId="5" nodeType="withEffect">
                                  <p:stCondLst>
                                    <p:cond delay="0"/>
                                  </p:stCondLst>
                                  <p:childTnLst>
                                    <p:anim calcmode="lin" valueType="num">
                                      <p:cBhvr additive="base">
                                        <p:cTn id="452" dur="3000"/>
                                        <p:tgtEl>
                                          <p:spTgt spid="23"/>
                                        </p:tgtEl>
                                        <p:attrNameLst>
                                          <p:attrName>ppt_x</p:attrName>
                                        </p:attrNameLst>
                                      </p:cBhvr>
                                      <p:tavLst>
                                        <p:tav tm="0">
                                          <p:val>
                                            <p:strVal val="ppt_x"/>
                                          </p:val>
                                        </p:tav>
                                        <p:tav tm="100000">
                                          <p:val>
                                            <p:strVal val="0-ppt_w/2"/>
                                          </p:val>
                                        </p:tav>
                                      </p:tavLst>
                                    </p:anim>
                                    <p:anim calcmode="lin" valueType="num">
                                      <p:cBhvr additive="base">
                                        <p:cTn id="453" dur="3000"/>
                                        <p:tgtEl>
                                          <p:spTgt spid="23"/>
                                        </p:tgtEl>
                                        <p:attrNameLst>
                                          <p:attrName>ppt_y</p:attrName>
                                        </p:attrNameLst>
                                      </p:cBhvr>
                                      <p:tavLst>
                                        <p:tav tm="0">
                                          <p:val>
                                            <p:strVal val="ppt_y"/>
                                          </p:val>
                                        </p:tav>
                                        <p:tav tm="100000">
                                          <p:val>
                                            <p:strVal val="ppt_y"/>
                                          </p:val>
                                        </p:tav>
                                      </p:tavLst>
                                    </p:anim>
                                    <p:set>
                                      <p:cBhvr>
                                        <p:cTn id="454" dur="1" fill="hold">
                                          <p:stCondLst>
                                            <p:cond delay="2999"/>
                                          </p:stCondLst>
                                        </p:cTn>
                                        <p:tgtEl>
                                          <p:spTgt spid="23"/>
                                        </p:tgtEl>
                                        <p:attrNameLst>
                                          <p:attrName>style.visibility</p:attrName>
                                        </p:attrNameLst>
                                      </p:cBhvr>
                                      <p:to>
                                        <p:strVal val="hidden"/>
                                      </p:to>
                                    </p:set>
                                  </p:childTnLst>
                                </p:cTn>
                              </p:par>
                              <p:par>
                                <p:cTn id="455" presetID="2" presetClass="exit" presetSubtype="8" fill="hold" grpId="5" nodeType="withEffect">
                                  <p:stCondLst>
                                    <p:cond delay="0"/>
                                  </p:stCondLst>
                                  <p:childTnLst>
                                    <p:anim calcmode="lin" valueType="num">
                                      <p:cBhvr additive="base">
                                        <p:cTn id="456" dur="3000"/>
                                        <p:tgtEl>
                                          <p:spTgt spid="24"/>
                                        </p:tgtEl>
                                        <p:attrNameLst>
                                          <p:attrName>ppt_x</p:attrName>
                                        </p:attrNameLst>
                                      </p:cBhvr>
                                      <p:tavLst>
                                        <p:tav tm="0">
                                          <p:val>
                                            <p:strVal val="ppt_x"/>
                                          </p:val>
                                        </p:tav>
                                        <p:tav tm="100000">
                                          <p:val>
                                            <p:strVal val="0-ppt_w/2"/>
                                          </p:val>
                                        </p:tav>
                                      </p:tavLst>
                                    </p:anim>
                                    <p:anim calcmode="lin" valueType="num">
                                      <p:cBhvr additive="base">
                                        <p:cTn id="457" dur="3000"/>
                                        <p:tgtEl>
                                          <p:spTgt spid="24"/>
                                        </p:tgtEl>
                                        <p:attrNameLst>
                                          <p:attrName>ppt_y</p:attrName>
                                        </p:attrNameLst>
                                      </p:cBhvr>
                                      <p:tavLst>
                                        <p:tav tm="0">
                                          <p:val>
                                            <p:strVal val="ppt_y"/>
                                          </p:val>
                                        </p:tav>
                                        <p:tav tm="100000">
                                          <p:val>
                                            <p:strVal val="ppt_y"/>
                                          </p:val>
                                        </p:tav>
                                      </p:tavLst>
                                    </p:anim>
                                    <p:set>
                                      <p:cBhvr>
                                        <p:cTn id="458" dur="1" fill="hold">
                                          <p:stCondLst>
                                            <p:cond delay="2999"/>
                                          </p:stCondLst>
                                        </p:cTn>
                                        <p:tgtEl>
                                          <p:spTgt spid="24"/>
                                        </p:tgtEl>
                                        <p:attrNameLst>
                                          <p:attrName>style.visibility</p:attrName>
                                        </p:attrNameLst>
                                      </p:cBhvr>
                                      <p:to>
                                        <p:strVal val="hidden"/>
                                      </p:to>
                                    </p:set>
                                  </p:childTnLst>
                                </p:cTn>
                              </p:par>
                              <p:par>
                                <p:cTn id="459" presetID="2" presetClass="exit" presetSubtype="8" fill="hold" grpId="5" nodeType="withEffect">
                                  <p:stCondLst>
                                    <p:cond delay="0"/>
                                  </p:stCondLst>
                                  <p:childTnLst>
                                    <p:anim calcmode="lin" valueType="num">
                                      <p:cBhvr additive="base">
                                        <p:cTn id="460" dur="3000"/>
                                        <p:tgtEl>
                                          <p:spTgt spid="25"/>
                                        </p:tgtEl>
                                        <p:attrNameLst>
                                          <p:attrName>ppt_x</p:attrName>
                                        </p:attrNameLst>
                                      </p:cBhvr>
                                      <p:tavLst>
                                        <p:tav tm="0">
                                          <p:val>
                                            <p:strVal val="ppt_x"/>
                                          </p:val>
                                        </p:tav>
                                        <p:tav tm="100000">
                                          <p:val>
                                            <p:strVal val="0-ppt_w/2"/>
                                          </p:val>
                                        </p:tav>
                                      </p:tavLst>
                                    </p:anim>
                                    <p:anim calcmode="lin" valueType="num">
                                      <p:cBhvr additive="base">
                                        <p:cTn id="461" dur="3000"/>
                                        <p:tgtEl>
                                          <p:spTgt spid="25"/>
                                        </p:tgtEl>
                                        <p:attrNameLst>
                                          <p:attrName>ppt_y</p:attrName>
                                        </p:attrNameLst>
                                      </p:cBhvr>
                                      <p:tavLst>
                                        <p:tav tm="0">
                                          <p:val>
                                            <p:strVal val="ppt_y"/>
                                          </p:val>
                                        </p:tav>
                                        <p:tav tm="100000">
                                          <p:val>
                                            <p:strVal val="ppt_y"/>
                                          </p:val>
                                        </p:tav>
                                      </p:tavLst>
                                    </p:anim>
                                    <p:set>
                                      <p:cBhvr>
                                        <p:cTn id="462" dur="1" fill="hold">
                                          <p:stCondLst>
                                            <p:cond delay="2999"/>
                                          </p:stCondLst>
                                        </p:cTn>
                                        <p:tgtEl>
                                          <p:spTgt spid="25"/>
                                        </p:tgtEl>
                                        <p:attrNameLst>
                                          <p:attrName>style.visibility</p:attrName>
                                        </p:attrNameLst>
                                      </p:cBhvr>
                                      <p:to>
                                        <p:strVal val="hidden"/>
                                      </p:to>
                                    </p:set>
                                  </p:childTnLst>
                                </p:cTn>
                              </p:par>
                              <p:par>
                                <p:cTn id="463" presetID="2" presetClass="exit" presetSubtype="8" fill="hold" grpId="5" nodeType="withEffect">
                                  <p:stCondLst>
                                    <p:cond delay="0"/>
                                  </p:stCondLst>
                                  <p:childTnLst>
                                    <p:anim calcmode="lin" valueType="num">
                                      <p:cBhvr additive="base">
                                        <p:cTn id="464" dur="3000"/>
                                        <p:tgtEl>
                                          <p:spTgt spid="26"/>
                                        </p:tgtEl>
                                        <p:attrNameLst>
                                          <p:attrName>ppt_x</p:attrName>
                                        </p:attrNameLst>
                                      </p:cBhvr>
                                      <p:tavLst>
                                        <p:tav tm="0">
                                          <p:val>
                                            <p:strVal val="ppt_x"/>
                                          </p:val>
                                        </p:tav>
                                        <p:tav tm="100000">
                                          <p:val>
                                            <p:strVal val="0-ppt_w/2"/>
                                          </p:val>
                                        </p:tav>
                                      </p:tavLst>
                                    </p:anim>
                                    <p:anim calcmode="lin" valueType="num">
                                      <p:cBhvr additive="base">
                                        <p:cTn id="465" dur="3000"/>
                                        <p:tgtEl>
                                          <p:spTgt spid="26"/>
                                        </p:tgtEl>
                                        <p:attrNameLst>
                                          <p:attrName>ppt_y</p:attrName>
                                        </p:attrNameLst>
                                      </p:cBhvr>
                                      <p:tavLst>
                                        <p:tav tm="0">
                                          <p:val>
                                            <p:strVal val="ppt_y"/>
                                          </p:val>
                                        </p:tav>
                                        <p:tav tm="100000">
                                          <p:val>
                                            <p:strVal val="ppt_y"/>
                                          </p:val>
                                        </p:tav>
                                      </p:tavLst>
                                    </p:anim>
                                    <p:set>
                                      <p:cBhvr>
                                        <p:cTn id="466" dur="1" fill="hold">
                                          <p:stCondLst>
                                            <p:cond delay="2999"/>
                                          </p:stCondLst>
                                        </p:cTn>
                                        <p:tgtEl>
                                          <p:spTgt spid="26"/>
                                        </p:tgtEl>
                                        <p:attrNameLst>
                                          <p:attrName>style.visibility</p:attrName>
                                        </p:attrNameLst>
                                      </p:cBhvr>
                                      <p:to>
                                        <p:strVal val="hidden"/>
                                      </p:to>
                                    </p:set>
                                  </p:childTnLst>
                                </p:cTn>
                              </p:par>
                              <p:par>
                                <p:cTn id="467" presetID="2" presetClass="exit" presetSubtype="8" fill="hold" grpId="5" nodeType="withEffect">
                                  <p:stCondLst>
                                    <p:cond delay="0"/>
                                  </p:stCondLst>
                                  <p:childTnLst>
                                    <p:anim calcmode="lin" valueType="num">
                                      <p:cBhvr additive="base">
                                        <p:cTn id="468" dur="3000"/>
                                        <p:tgtEl>
                                          <p:spTgt spid="27"/>
                                        </p:tgtEl>
                                        <p:attrNameLst>
                                          <p:attrName>ppt_x</p:attrName>
                                        </p:attrNameLst>
                                      </p:cBhvr>
                                      <p:tavLst>
                                        <p:tav tm="0">
                                          <p:val>
                                            <p:strVal val="ppt_x"/>
                                          </p:val>
                                        </p:tav>
                                        <p:tav tm="100000">
                                          <p:val>
                                            <p:strVal val="0-ppt_w/2"/>
                                          </p:val>
                                        </p:tav>
                                      </p:tavLst>
                                    </p:anim>
                                    <p:anim calcmode="lin" valueType="num">
                                      <p:cBhvr additive="base">
                                        <p:cTn id="469" dur="3000"/>
                                        <p:tgtEl>
                                          <p:spTgt spid="27"/>
                                        </p:tgtEl>
                                        <p:attrNameLst>
                                          <p:attrName>ppt_y</p:attrName>
                                        </p:attrNameLst>
                                      </p:cBhvr>
                                      <p:tavLst>
                                        <p:tav tm="0">
                                          <p:val>
                                            <p:strVal val="ppt_y"/>
                                          </p:val>
                                        </p:tav>
                                        <p:tav tm="100000">
                                          <p:val>
                                            <p:strVal val="ppt_y"/>
                                          </p:val>
                                        </p:tav>
                                      </p:tavLst>
                                    </p:anim>
                                    <p:set>
                                      <p:cBhvr>
                                        <p:cTn id="470" dur="1" fill="hold">
                                          <p:stCondLst>
                                            <p:cond delay="2999"/>
                                          </p:stCondLst>
                                        </p:cTn>
                                        <p:tgtEl>
                                          <p:spTgt spid="27"/>
                                        </p:tgtEl>
                                        <p:attrNameLst>
                                          <p:attrName>style.visibility</p:attrName>
                                        </p:attrNameLst>
                                      </p:cBhvr>
                                      <p:to>
                                        <p:strVal val="hidden"/>
                                      </p:to>
                                    </p:set>
                                  </p:childTnLst>
                                </p:cTn>
                              </p:par>
                              <p:par>
                                <p:cTn id="471" presetID="2" presetClass="entr" presetSubtype="2" fill="hold" nodeType="withEffect">
                                  <p:stCondLst>
                                    <p:cond delay="0"/>
                                  </p:stCondLst>
                                  <p:childTnLst>
                                    <p:set>
                                      <p:cBhvr>
                                        <p:cTn id="472" dur="1" fill="hold">
                                          <p:stCondLst>
                                            <p:cond delay="0"/>
                                          </p:stCondLst>
                                        </p:cTn>
                                        <p:tgtEl>
                                          <p:spTgt spid="4"/>
                                        </p:tgtEl>
                                        <p:attrNameLst>
                                          <p:attrName>style.visibility</p:attrName>
                                        </p:attrNameLst>
                                      </p:cBhvr>
                                      <p:to>
                                        <p:strVal val="visible"/>
                                      </p:to>
                                    </p:set>
                                    <p:anim calcmode="lin" valueType="num">
                                      <p:cBhvr additive="base">
                                        <p:cTn id="473" dur="3000" fill="hold"/>
                                        <p:tgtEl>
                                          <p:spTgt spid="4"/>
                                        </p:tgtEl>
                                        <p:attrNameLst>
                                          <p:attrName>ppt_x</p:attrName>
                                        </p:attrNameLst>
                                      </p:cBhvr>
                                      <p:tavLst>
                                        <p:tav tm="0">
                                          <p:val>
                                            <p:strVal val="1+#ppt_w/2"/>
                                          </p:val>
                                        </p:tav>
                                        <p:tav tm="100000">
                                          <p:val>
                                            <p:strVal val="#ppt_x"/>
                                          </p:val>
                                        </p:tav>
                                      </p:tavLst>
                                    </p:anim>
                                    <p:anim calcmode="lin" valueType="num">
                                      <p:cBhvr additive="base">
                                        <p:cTn id="474"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20_-_Hallstatt.JPG"/>
          <p:cNvPicPr>
            <a:picLocks noChangeAspect="1"/>
          </p:cNvPicPr>
          <p:nvPr/>
        </p:nvPicPr>
        <p:blipFill>
          <a:blip r:embed="rId2"/>
          <a:stretch>
            <a:fillRect/>
          </a:stretch>
        </p:blipFill>
        <p:spPr>
          <a:xfrm>
            <a:off x="0" y="0"/>
            <a:ext cx="9144000" cy="6858000"/>
          </a:xfrm>
          <a:prstGeom prst="rect">
            <a:avLst/>
          </a:prstGeom>
        </p:spPr>
      </p:pic>
      <p:sp>
        <p:nvSpPr>
          <p:cNvPr id="13" name="12 Rectángulo"/>
          <p:cNvSpPr/>
          <p:nvPr/>
        </p:nvSpPr>
        <p:spPr>
          <a:xfrm>
            <a:off x="3500430" y="214338"/>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14810" y="214338"/>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857752" y="214338"/>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38"/>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00430" y="107157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14810" y="107157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857752" y="107157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572132" y="107157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00430" y="192885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14810" y="192885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857752" y="192885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572132" y="192885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500430" y="278608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14810" y="278608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857752" y="278608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72132" y="278608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500430" y="357190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14810" y="357190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857752" y="357190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572132" y="3571900"/>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500430" y="442913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214810" y="442913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857752" y="442913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5572132" y="442913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00430" y="528641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214810" y="528641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857752" y="528641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5572132" y="5286412"/>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00430" y="6143644"/>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214810" y="6143644"/>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857752" y="6143644"/>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572132" y="6143644"/>
            <a:ext cx="285752" cy="714356"/>
          </a:xfrm>
          <a:prstGeom prst="rect">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plus(in)">
                                      <p:cBhvr>
                                        <p:cTn id="10" dur="3000"/>
                                        <p:tgtEl>
                                          <p:spTgt spid="1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plus(in)">
                                      <p:cBhvr>
                                        <p:cTn id="13" dur="3000"/>
                                        <p:tgtEl>
                                          <p:spTgt spid="1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plus(in)">
                                      <p:cBhvr>
                                        <p:cTn id="16" dur="3000"/>
                                        <p:tgtEl>
                                          <p:spTgt spid="1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plus(in)">
                                      <p:cBhvr>
                                        <p:cTn id="19" dur="3000"/>
                                        <p:tgtEl>
                                          <p:spTgt spid="1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plus(in)">
                                      <p:cBhvr>
                                        <p:cTn id="22" dur="3000"/>
                                        <p:tgtEl>
                                          <p:spTgt spid="1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plus(in)">
                                      <p:cBhvr>
                                        <p:cTn id="25" dur="3000"/>
                                        <p:tgtEl>
                                          <p:spTgt spid="1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3000"/>
                                        <p:tgtEl>
                                          <p:spTgt spid="1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3000"/>
                                        <p:tgtEl>
                                          <p:spTgt spid="2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plus(in)">
                                      <p:cBhvr>
                                        <p:cTn id="34" dur="3000"/>
                                        <p:tgtEl>
                                          <p:spTgt spid="2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plus(in)">
                                      <p:cBhvr>
                                        <p:cTn id="37" dur="3000"/>
                                        <p:tgtEl>
                                          <p:spTgt spid="2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plus(in)">
                                      <p:cBhvr>
                                        <p:cTn id="40" dur="3000"/>
                                        <p:tgtEl>
                                          <p:spTgt spid="2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plus(in)">
                                      <p:cBhvr>
                                        <p:cTn id="43" dur="3000"/>
                                        <p:tgtEl>
                                          <p:spTgt spid="24"/>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plus(in)">
                                      <p:cBhvr>
                                        <p:cTn id="46" dur="3000"/>
                                        <p:tgtEl>
                                          <p:spTgt spid="25"/>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plus(in)">
                                      <p:cBhvr>
                                        <p:cTn id="49" dur="3000"/>
                                        <p:tgtEl>
                                          <p:spTgt spid="26"/>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plus(in)">
                                      <p:cBhvr>
                                        <p:cTn id="52" dur="3000"/>
                                        <p:tgtEl>
                                          <p:spTgt spid="27"/>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plus(in)">
                                      <p:cBhvr>
                                        <p:cTn id="55" dur="3000"/>
                                        <p:tgtEl>
                                          <p:spTgt spid="28"/>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plus(in)">
                                      <p:cBhvr>
                                        <p:cTn id="58" dur="3000"/>
                                        <p:tgtEl>
                                          <p:spTgt spid="2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plus(in)">
                                      <p:cBhvr>
                                        <p:cTn id="61" dur="3000"/>
                                        <p:tgtEl>
                                          <p:spTgt spid="3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plus(in)">
                                      <p:cBhvr>
                                        <p:cTn id="64" dur="3000"/>
                                        <p:tgtEl>
                                          <p:spTgt spid="3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plus(in)">
                                      <p:cBhvr>
                                        <p:cTn id="67" dur="3000"/>
                                        <p:tgtEl>
                                          <p:spTgt spid="32"/>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plus(in)">
                                      <p:cBhvr>
                                        <p:cTn id="70" dur="3000"/>
                                        <p:tgtEl>
                                          <p:spTgt spid="33"/>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plus(in)">
                                      <p:cBhvr>
                                        <p:cTn id="73" dur="3000"/>
                                        <p:tgtEl>
                                          <p:spTgt spid="34"/>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plus(in)">
                                      <p:cBhvr>
                                        <p:cTn id="76" dur="3000"/>
                                        <p:tgtEl>
                                          <p:spTgt spid="35"/>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plus(in)">
                                      <p:cBhvr>
                                        <p:cTn id="79" dur="3000"/>
                                        <p:tgtEl>
                                          <p:spTgt spid="36"/>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plus(in)">
                                      <p:cBhvr>
                                        <p:cTn id="82" dur="3000"/>
                                        <p:tgtEl>
                                          <p:spTgt spid="37"/>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plus(in)">
                                      <p:cBhvr>
                                        <p:cTn id="85" dur="3000"/>
                                        <p:tgtEl>
                                          <p:spTgt spid="38"/>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Effect transition="in" filter="plus(in)">
                                      <p:cBhvr>
                                        <p:cTn id="88" dur="3000"/>
                                        <p:tgtEl>
                                          <p:spTgt spid="39"/>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plus(in)">
                                      <p:cBhvr>
                                        <p:cTn id="91" dur="3000"/>
                                        <p:tgtEl>
                                          <p:spTgt spid="40"/>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plus(in)">
                                      <p:cBhvr>
                                        <p:cTn id="94" dur="3000"/>
                                        <p:tgtEl>
                                          <p:spTgt spid="41"/>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plus(in)">
                                      <p:cBhvr>
                                        <p:cTn id="97" dur="3000"/>
                                        <p:tgtEl>
                                          <p:spTgt spid="42"/>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43"/>
                                        </p:tgtEl>
                                        <p:attrNameLst>
                                          <p:attrName>style.visibility</p:attrName>
                                        </p:attrNameLst>
                                      </p:cBhvr>
                                      <p:to>
                                        <p:strVal val="visible"/>
                                      </p:to>
                                    </p:set>
                                    <p:animEffect transition="in" filter="plus(in)">
                                      <p:cBhvr>
                                        <p:cTn id="100" dur="3000"/>
                                        <p:tgtEl>
                                          <p:spTgt spid="43"/>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44"/>
                                        </p:tgtEl>
                                        <p:attrNameLst>
                                          <p:attrName>style.visibility</p:attrName>
                                        </p:attrNameLst>
                                      </p:cBhvr>
                                      <p:to>
                                        <p:strVal val="visible"/>
                                      </p:to>
                                    </p:set>
                                    <p:animEffect transition="in" filter="plus(in)">
                                      <p:cBhvr>
                                        <p:cTn id="103" dur="3000"/>
                                        <p:tgtEl>
                                          <p:spTgt spid="44"/>
                                        </p:tgtEl>
                                      </p:cBhvr>
                                    </p:animEffect>
                                  </p:childTnLst>
                                </p:cTn>
                              </p:par>
                              <p:par>
                                <p:cTn id="104" presetID="2" presetClass="entr" presetSubtype="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ppt_x"/>
                                          </p:val>
                                        </p:tav>
                                        <p:tav tm="100000">
                                          <p:val>
                                            <p:strVal val="#ppt_x"/>
                                          </p:val>
                                        </p:tav>
                                      </p:tavLst>
                                    </p:anim>
                                    <p:anim calcmode="lin" valueType="num">
                                      <p:cBhvr additive="base">
                                        <p:cTn id="107" dur="3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ppt_x"/>
                                          </p:val>
                                        </p:tav>
                                        <p:tav tm="100000">
                                          <p:val>
                                            <p:strVal val="#ppt_x"/>
                                          </p:val>
                                        </p:tav>
                                      </p:tavLst>
                                    </p:anim>
                                    <p:anim calcmode="lin" valueType="num">
                                      <p:cBhvr additive="base">
                                        <p:cTn id="111" dur="3000" fill="hold"/>
                                        <p:tgtEl>
                                          <p:spTgt spid="14"/>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ppt_x"/>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ppt_x"/>
                                          </p:val>
                                        </p:tav>
                                        <p:tav tm="100000">
                                          <p:val>
                                            <p:strVal val="#ppt_x"/>
                                          </p:val>
                                        </p:tav>
                                      </p:tavLst>
                                    </p:anim>
                                    <p:anim calcmode="lin" valueType="num">
                                      <p:cBhvr additive="base">
                                        <p:cTn id="119" dur="3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1"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3000" fill="hold"/>
                                        <p:tgtEl>
                                          <p:spTgt spid="17"/>
                                        </p:tgtEl>
                                        <p:attrNameLst>
                                          <p:attrName>ppt_x</p:attrName>
                                        </p:attrNameLst>
                                      </p:cBhvr>
                                      <p:tavLst>
                                        <p:tav tm="0">
                                          <p:val>
                                            <p:strVal val="#ppt_x"/>
                                          </p:val>
                                        </p:tav>
                                        <p:tav tm="100000">
                                          <p:val>
                                            <p:strVal val="#ppt_x"/>
                                          </p:val>
                                        </p:tav>
                                      </p:tavLst>
                                    </p:anim>
                                    <p:anim calcmode="lin" valueType="num">
                                      <p:cBhvr additive="base">
                                        <p:cTn id="123" dur="3000" fill="hold"/>
                                        <p:tgtEl>
                                          <p:spTgt spid="17"/>
                                        </p:tgtEl>
                                        <p:attrNameLst>
                                          <p:attrName>ppt_y</p:attrName>
                                        </p:attrNameLst>
                                      </p:cBhvr>
                                      <p:tavLst>
                                        <p:tav tm="0">
                                          <p:val>
                                            <p:strVal val="0-#ppt_h/2"/>
                                          </p:val>
                                        </p:tav>
                                        <p:tav tm="100000">
                                          <p:val>
                                            <p:strVal val="#ppt_y"/>
                                          </p:val>
                                        </p:tav>
                                      </p:tavLst>
                                    </p:anim>
                                  </p:childTnLst>
                                </p:cTn>
                              </p:par>
                              <p:par>
                                <p:cTn id="124" presetID="2" presetClass="entr" presetSubtype="1" fill="hold" grpId="1"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3000" fill="hold"/>
                                        <p:tgtEl>
                                          <p:spTgt spid="18"/>
                                        </p:tgtEl>
                                        <p:attrNameLst>
                                          <p:attrName>ppt_x</p:attrName>
                                        </p:attrNameLst>
                                      </p:cBhvr>
                                      <p:tavLst>
                                        <p:tav tm="0">
                                          <p:val>
                                            <p:strVal val="#ppt_x"/>
                                          </p:val>
                                        </p:tav>
                                        <p:tav tm="100000">
                                          <p:val>
                                            <p:strVal val="#ppt_x"/>
                                          </p:val>
                                        </p:tav>
                                      </p:tavLst>
                                    </p:anim>
                                    <p:anim calcmode="lin" valueType="num">
                                      <p:cBhvr additive="base">
                                        <p:cTn id="127" dur="3000" fill="hold"/>
                                        <p:tgtEl>
                                          <p:spTgt spid="18"/>
                                        </p:tgtEl>
                                        <p:attrNameLst>
                                          <p:attrName>ppt_y</p:attrName>
                                        </p:attrNameLst>
                                      </p:cBhvr>
                                      <p:tavLst>
                                        <p:tav tm="0">
                                          <p:val>
                                            <p:strVal val="0-#ppt_h/2"/>
                                          </p:val>
                                        </p:tav>
                                        <p:tav tm="100000">
                                          <p:val>
                                            <p:strVal val="#ppt_y"/>
                                          </p:val>
                                        </p:tav>
                                      </p:tavLst>
                                    </p:anim>
                                  </p:childTnLst>
                                </p:cTn>
                              </p:par>
                              <p:par>
                                <p:cTn id="128" presetID="2" presetClass="entr" presetSubtype="1"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3000" fill="hold"/>
                                        <p:tgtEl>
                                          <p:spTgt spid="19"/>
                                        </p:tgtEl>
                                        <p:attrNameLst>
                                          <p:attrName>ppt_x</p:attrName>
                                        </p:attrNameLst>
                                      </p:cBhvr>
                                      <p:tavLst>
                                        <p:tav tm="0">
                                          <p:val>
                                            <p:strVal val="#ppt_x"/>
                                          </p:val>
                                        </p:tav>
                                        <p:tav tm="100000">
                                          <p:val>
                                            <p:strVal val="#ppt_x"/>
                                          </p:val>
                                        </p:tav>
                                      </p:tavLst>
                                    </p:anim>
                                    <p:anim calcmode="lin" valueType="num">
                                      <p:cBhvr additive="base">
                                        <p:cTn id="131" dur="3000" fill="hold"/>
                                        <p:tgtEl>
                                          <p:spTgt spid="19"/>
                                        </p:tgtEl>
                                        <p:attrNameLst>
                                          <p:attrName>ppt_y</p:attrName>
                                        </p:attrNameLst>
                                      </p:cBhvr>
                                      <p:tavLst>
                                        <p:tav tm="0">
                                          <p:val>
                                            <p:strVal val="0-#ppt_h/2"/>
                                          </p:val>
                                        </p:tav>
                                        <p:tav tm="100000">
                                          <p:val>
                                            <p:strVal val="#ppt_y"/>
                                          </p:val>
                                        </p:tav>
                                      </p:tavLst>
                                    </p:anim>
                                  </p:childTnLst>
                                </p:cTn>
                              </p:par>
                              <p:par>
                                <p:cTn id="132" presetID="2" presetClass="entr" presetSubtype="1"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ppt_x"/>
                                          </p:val>
                                        </p:tav>
                                        <p:tav tm="100000">
                                          <p:val>
                                            <p:strVal val="#ppt_x"/>
                                          </p:val>
                                        </p:tav>
                                      </p:tavLst>
                                    </p:anim>
                                    <p:anim calcmode="lin" valueType="num">
                                      <p:cBhvr additive="base">
                                        <p:cTn id="135" dur="3000" fill="hold"/>
                                        <p:tgtEl>
                                          <p:spTgt spid="20"/>
                                        </p:tgtEl>
                                        <p:attrNameLst>
                                          <p:attrName>ppt_y</p:attrName>
                                        </p:attrNameLst>
                                      </p:cBhvr>
                                      <p:tavLst>
                                        <p:tav tm="0">
                                          <p:val>
                                            <p:strVal val="0-#ppt_h/2"/>
                                          </p:val>
                                        </p:tav>
                                        <p:tav tm="100000">
                                          <p:val>
                                            <p:strVal val="#ppt_y"/>
                                          </p:val>
                                        </p:tav>
                                      </p:tavLst>
                                    </p:anim>
                                  </p:childTnLst>
                                </p:cTn>
                              </p:par>
                              <p:par>
                                <p:cTn id="136" presetID="2" presetClass="entr" presetSubtype="1" fill="hold" grpId="1"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3000" fill="hold"/>
                                        <p:tgtEl>
                                          <p:spTgt spid="21"/>
                                        </p:tgtEl>
                                        <p:attrNameLst>
                                          <p:attrName>ppt_x</p:attrName>
                                        </p:attrNameLst>
                                      </p:cBhvr>
                                      <p:tavLst>
                                        <p:tav tm="0">
                                          <p:val>
                                            <p:strVal val="#ppt_x"/>
                                          </p:val>
                                        </p:tav>
                                        <p:tav tm="100000">
                                          <p:val>
                                            <p:strVal val="#ppt_x"/>
                                          </p:val>
                                        </p:tav>
                                      </p:tavLst>
                                    </p:anim>
                                    <p:anim calcmode="lin" valueType="num">
                                      <p:cBhvr additive="base">
                                        <p:cTn id="139" dur="3000" fill="hold"/>
                                        <p:tgtEl>
                                          <p:spTgt spid="21"/>
                                        </p:tgtEl>
                                        <p:attrNameLst>
                                          <p:attrName>ppt_y</p:attrName>
                                        </p:attrNameLst>
                                      </p:cBhvr>
                                      <p:tavLst>
                                        <p:tav tm="0">
                                          <p:val>
                                            <p:strVal val="0-#ppt_h/2"/>
                                          </p:val>
                                        </p:tav>
                                        <p:tav tm="100000">
                                          <p:val>
                                            <p:strVal val="#ppt_y"/>
                                          </p:val>
                                        </p:tav>
                                      </p:tavLst>
                                    </p:anim>
                                  </p:childTnLst>
                                </p:cTn>
                              </p:par>
                              <p:par>
                                <p:cTn id="140" presetID="2" presetClass="entr" presetSubtype="1" fill="hold" grpId="1" nodeType="withEffect">
                                  <p:stCondLst>
                                    <p:cond delay="0"/>
                                  </p:stCondLst>
                                  <p:childTnLst>
                                    <p:set>
                                      <p:cBhvr>
                                        <p:cTn id="141" dur="1" fill="hold">
                                          <p:stCondLst>
                                            <p:cond delay="0"/>
                                          </p:stCondLst>
                                        </p:cTn>
                                        <p:tgtEl>
                                          <p:spTgt spid="22"/>
                                        </p:tgtEl>
                                        <p:attrNameLst>
                                          <p:attrName>style.visibility</p:attrName>
                                        </p:attrNameLst>
                                      </p:cBhvr>
                                      <p:to>
                                        <p:strVal val="visible"/>
                                      </p:to>
                                    </p:set>
                                    <p:anim calcmode="lin" valueType="num">
                                      <p:cBhvr additive="base">
                                        <p:cTn id="142" dur="3000" fill="hold"/>
                                        <p:tgtEl>
                                          <p:spTgt spid="22"/>
                                        </p:tgtEl>
                                        <p:attrNameLst>
                                          <p:attrName>ppt_x</p:attrName>
                                        </p:attrNameLst>
                                      </p:cBhvr>
                                      <p:tavLst>
                                        <p:tav tm="0">
                                          <p:val>
                                            <p:strVal val="#ppt_x"/>
                                          </p:val>
                                        </p:tav>
                                        <p:tav tm="100000">
                                          <p:val>
                                            <p:strVal val="#ppt_x"/>
                                          </p:val>
                                        </p:tav>
                                      </p:tavLst>
                                    </p:anim>
                                    <p:anim calcmode="lin" valueType="num">
                                      <p:cBhvr additive="base">
                                        <p:cTn id="143" dur="3000" fill="hold"/>
                                        <p:tgtEl>
                                          <p:spTgt spid="22"/>
                                        </p:tgtEl>
                                        <p:attrNameLst>
                                          <p:attrName>ppt_y</p:attrName>
                                        </p:attrNameLst>
                                      </p:cBhvr>
                                      <p:tavLst>
                                        <p:tav tm="0">
                                          <p:val>
                                            <p:strVal val="0-#ppt_h/2"/>
                                          </p:val>
                                        </p:tav>
                                        <p:tav tm="100000">
                                          <p:val>
                                            <p:strVal val="#ppt_y"/>
                                          </p:val>
                                        </p:tav>
                                      </p:tavLst>
                                    </p:anim>
                                  </p:childTnLst>
                                </p:cTn>
                              </p:par>
                              <p:par>
                                <p:cTn id="144" presetID="2" presetClass="entr" presetSubtype="1"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additive="base">
                                        <p:cTn id="146" dur="3000" fill="hold"/>
                                        <p:tgtEl>
                                          <p:spTgt spid="23"/>
                                        </p:tgtEl>
                                        <p:attrNameLst>
                                          <p:attrName>ppt_x</p:attrName>
                                        </p:attrNameLst>
                                      </p:cBhvr>
                                      <p:tavLst>
                                        <p:tav tm="0">
                                          <p:val>
                                            <p:strVal val="#ppt_x"/>
                                          </p:val>
                                        </p:tav>
                                        <p:tav tm="100000">
                                          <p:val>
                                            <p:strVal val="#ppt_x"/>
                                          </p:val>
                                        </p:tav>
                                      </p:tavLst>
                                    </p:anim>
                                    <p:anim calcmode="lin" valueType="num">
                                      <p:cBhvr additive="base">
                                        <p:cTn id="147" dur="3000" fill="hold"/>
                                        <p:tgtEl>
                                          <p:spTgt spid="23"/>
                                        </p:tgtEl>
                                        <p:attrNameLst>
                                          <p:attrName>ppt_y</p:attrName>
                                        </p:attrNameLst>
                                      </p:cBhvr>
                                      <p:tavLst>
                                        <p:tav tm="0">
                                          <p:val>
                                            <p:strVal val="0-#ppt_h/2"/>
                                          </p:val>
                                        </p:tav>
                                        <p:tav tm="100000">
                                          <p:val>
                                            <p:strVal val="#ppt_y"/>
                                          </p:val>
                                        </p:tav>
                                      </p:tavLst>
                                    </p:anim>
                                  </p:childTnLst>
                                </p:cTn>
                              </p:par>
                              <p:par>
                                <p:cTn id="148" presetID="2" presetClass="entr" presetSubtype="1" fill="hold" grpId="1" nodeType="withEffect">
                                  <p:stCondLst>
                                    <p:cond delay="0"/>
                                  </p:stCondLst>
                                  <p:childTnLst>
                                    <p:set>
                                      <p:cBhvr>
                                        <p:cTn id="149" dur="1" fill="hold">
                                          <p:stCondLst>
                                            <p:cond delay="0"/>
                                          </p:stCondLst>
                                        </p:cTn>
                                        <p:tgtEl>
                                          <p:spTgt spid="24"/>
                                        </p:tgtEl>
                                        <p:attrNameLst>
                                          <p:attrName>style.visibility</p:attrName>
                                        </p:attrNameLst>
                                      </p:cBhvr>
                                      <p:to>
                                        <p:strVal val="visible"/>
                                      </p:to>
                                    </p:set>
                                    <p:anim calcmode="lin" valueType="num">
                                      <p:cBhvr additive="base">
                                        <p:cTn id="150" dur="3000" fill="hold"/>
                                        <p:tgtEl>
                                          <p:spTgt spid="24"/>
                                        </p:tgtEl>
                                        <p:attrNameLst>
                                          <p:attrName>ppt_x</p:attrName>
                                        </p:attrNameLst>
                                      </p:cBhvr>
                                      <p:tavLst>
                                        <p:tav tm="0">
                                          <p:val>
                                            <p:strVal val="#ppt_x"/>
                                          </p:val>
                                        </p:tav>
                                        <p:tav tm="100000">
                                          <p:val>
                                            <p:strVal val="#ppt_x"/>
                                          </p:val>
                                        </p:tav>
                                      </p:tavLst>
                                    </p:anim>
                                    <p:anim calcmode="lin" valueType="num">
                                      <p:cBhvr additive="base">
                                        <p:cTn id="151" dur="3000" fill="hold"/>
                                        <p:tgtEl>
                                          <p:spTgt spid="24"/>
                                        </p:tgtEl>
                                        <p:attrNameLst>
                                          <p:attrName>ppt_y</p:attrName>
                                        </p:attrNameLst>
                                      </p:cBhvr>
                                      <p:tavLst>
                                        <p:tav tm="0">
                                          <p:val>
                                            <p:strVal val="0-#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25"/>
                                        </p:tgtEl>
                                        <p:attrNameLst>
                                          <p:attrName>style.visibility</p:attrName>
                                        </p:attrNameLst>
                                      </p:cBhvr>
                                      <p:to>
                                        <p:strVal val="visible"/>
                                      </p:to>
                                    </p:set>
                                    <p:anim calcmode="lin" valueType="num">
                                      <p:cBhvr additive="base">
                                        <p:cTn id="154" dur="3000" fill="hold"/>
                                        <p:tgtEl>
                                          <p:spTgt spid="25"/>
                                        </p:tgtEl>
                                        <p:attrNameLst>
                                          <p:attrName>ppt_x</p:attrName>
                                        </p:attrNameLst>
                                      </p:cBhvr>
                                      <p:tavLst>
                                        <p:tav tm="0">
                                          <p:val>
                                            <p:strVal val="#ppt_x"/>
                                          </p:val>
                                        </p:tav>
                                        <p:tav tm="100000">
                                          <p:val>
                                            <p:strVal val="#ppt_x"/>
                                          </p:val>
                                        </p:tav>
                                      </p:tavLst>
                                    </p:anim>
                                    <p:anim calcmode="lin" valueType="num">
                                      <p:cBhvr additive="base">
                                        <p:cTn id="155" dur="3000" fill="hold"/>
                                        <p:tgtEl>
                                          <p:spTgt spid="25"/>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26"/>
                                        </p:tgtEl>
                                        <p:attrNameLst>
                                          <p:attrName>style.visibility</p:attrName>
                                        </p:attrNameLst>
                                      </p:cBhvr>
                                      <p:to>
                                        <p:strVal val="visible"/>
                                      </p:to>
                                    </p:set>
                                    <p:anim calcmode="lin" valueType="num">
                                      <p:cBhvr additive="base">
                                        <p:cTn id="158" dur="3000" fill="hold"/>
                                        <p:tgtEl>
                                          <p:spTgt spid="26"/>
                                        </p:tgtEl>
                                        <p:attrNameLst>
                                          <p:attrName>ppt_x</p:attrName>
                                        </p:attrNameLst>
                                      </p:cBhvr>
                                      <p:tavLst>
                                        <p:tav tm="0">
                                          <p:val>
                                            <p:strVal val="#ppt_x"/>
                                          </p:val>
                                        </p:tav>
                                        <p:tav tm="100000">
                                          <p:val>
                                            <p:strVal val="#ppt_x"/>
                                          </p:val>
                                        </p:tav>
                                      </p:tavLst>
                                    </p:anim>
                                    <p:anim calcmode="lin" valueType="num">
                                      <p:cBhvr additive="base">
                                        <p:cTn id="159" dur="3000" fill="hold"/>
                                        <p:tgtEl>
                                          <p:spTgt spid="26"/>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27"/>
                                        </p:tgtEl>
                                        <p:attrNameLst>
                                          <p:attrName>style.visibility</p:attrName>
                                        </p:attrNameLst>
                                      </p:cBhvr>
                                      <p:to>
                                        <p:strVal val="visible"/>
                                      </p:to>
                                    </p:set>
                                    <p:anim calcmode="lin" valueType="num">
                                      <p:cBhvr additive="base">
                                        <p:cTn id="162" dur="3000" fill="hold"/>
                                        <p:tgtEl>
                                          <p:spTgt spid="27"/>
                                        </p:tgtEl>
                                        <p:attrNameLst>
                                          <p:attrName>ppt_x</p:attrName>
                                        </p:attrNameLst>
                                      </p:cBhvr>
                                      <p:tavLst>
                                        <p:tav tm="0">
                                          <p:val>
                                            <p:strVal val="#ppt_x"/>
                                          </p:val>
                                        </p:tav>
                                        <p:tav tm="100000">
                                          <p:val>
                                            <p:strVal val="#ppt_x"/>
                                          </p:val>
                                        </p:tav>
                                      </p:tavLst>
                                    </p:anim>
                                    <p:anim calcmode="lin" valueType="num">
                                      <p:cBhvr additive="base">
                                        <p:cTn id="163" dur="3000" fill="hold"/>
                                        <p:tgtEl>
                                          <p:spTgt spid="27"/>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28"/>
                                        </p:tgtEl>
                                        <p:attrNameLst>
                                          <p:attrName>style.visibility</p:attrName>
                                        </p:attrNameLst>
                                      </p:cBhvr>
                                      <p:to>
                                        <p:strVal val="visible"/>
                                      </p:to>
                                    </p:set>
                                    <p:anim calcmode="lin" valueType="num">
                                      <p:cBhvr additive="base">
                                        <p:cTn id="166" dur="3000" fill="hold"/>
                                        <p:tgtEl>
                                          <p:spTgt spid="28"/>
                                        </p:tgtEl>
                                        <p:attrNameLst>
                                          <p:attrName>ppt_x</p:attrName>
                                        </p:attrNameLst>
                                      </p:cBhvr>
                                      <p:tavLst>
                                        <p:tav tm="0">
                                          <p:val>
                                            <p:strVal val="#ppt_x"/>
                                          </p:val>
                                        </p:tav>
                                        <p:tav tm="100000">
                                          <p:val>
                                            <p:strVal val="#ppt_x"/>
                                          </p:val>
                                        </p:tav>
                                      </p:tavLst>
                                    </p:anim>
                                    <p:anim calcmode="lin" valueType="num">
                                      <p:cBhvr additive="base">
                                        <p:cTn id="167" dur="3000" fill="hold"/>
                                        <p:tgtEl>
                                          <p:spTgt spid="28"/>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29"/>
                                        </p:tgtEl>
                                        <p:attrNameLst>
                                          <p:attrName>style.visibility</p:attrName>
                                        </p:attrNameLst>
                                      </p:cBhvr>
                                      <p:to>
                                        <p:strVal val="visible"/>
                                      </p:to>
                                    </p:set>
                                    <p:anim calcmode="lin" valueType="num">
                                      <p:cBhvr additive="base">
                                        <p:cTn id="170" dur="3000" fill="hold"/>
                                        <p:tgtEl>
                                          <p:spTgt spid="29"/>
                                        </p:tgtEl>
                                        <p:attrNameLst>
                                          <p:attrName>ppt_x</p:attrName>
                                        </p:attrNameLst>
                                      </p:cBhvr>
                                      <p:tavLst>
                                        <p:tav tm="0">
                                          <p:val>
                                            <p:strVal val="#ppt_x"/>
                                          </p:val>
                                        </p:tav>
                                        <p:tav tm="100000">
                                          <p:val>
                                            <p:strVal val="#ppt_x"/>
                                          </p:val>
                                        </p:tav>
                                      </p:tavLst>
                                    </p:anim>
                                    <p:anim calcmode="lin" valueType="num">
                                      <p:cBhvr additive="base">
                                        <p:cTn id="171" dur="3000" fill="hold"/>
                                        <p:tgtEl>
                                          <p:spTgt spid="29"/>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30"/>
                                        </p:tgtEl>
                                        <p:attrNameLst>
                                          <p:attrName>style.visibility</p:attrName>
                                        </p:attrNameLst>
                                      </p:cBhvr>
                                      <p:to>
                                        <p:strVal val="visible"/>
                                      </p:to>
                                    </p:set>
                                    <p:anim calcmode="lin" valueType="num">
                                      <p:cBhvr additive="base">
                                        <p:cTn id="174" dur="3000" fill="hold"/>
                                        <p:tgtEl>
                                          <p:spTgt spid="30"/>
                                        </p:tgtEl>
                                        <p:attrNameLst>
                                          <p:attrName>ppt_x</p:attrName>
                                        </p:attrNameLst>
                                      </p:cBhvr>
                                      <p:tavLst>
                                        <p:tav tm="0">
                                          <p:val>
                                            <p:strVal val="#ppt_x"/>
                                          </p:val>
                                        </p:tav>
                                        <p:tav tm="100000">
                                          <p:val>
                                            <p:strVal val="#ppt_x"/>
                                          </p:val>
                                        </p:tav>
                                      </p:tavLst>
                                    </p:anim>
                                    <p:anim calcmode="lin" valueType="num">
                                      <p:cBhvr additive="base">
                                        <p:cTn id="175" dur="3000" fill="hold"/>
                                        <p:tgtEl>
                                          <p:spTgt spid="30"/>
                                        </p:tgtEl>
                                        <p:attrNameLst>
                                          <p:attrName>ppt_y</p:attrName>
                                        </p:attrNameLst>
                                      </p:cBhvr>
                                      <p:tavLst>
                                        <p:tav tm="0">
                                          <p:val>
                                            <p:strVal val="0-#ppt_h/2"/>
                                          </p:val>
                                        </p:tav>
                                        <p:tav tm="100000">
                                          <p:val>
                                            <p:strVal val="#ppt_y"/>
                                          </p:val>
                                        </p:tav>
                                      </p:tavLst>
                                    </p:anim>
                                  </p:childTnLst>
                                </p:cTn>
                              </p:par>
                              <p:par>
                                <p:cTn id="176" presetID="2" presetClass="entr" presetSubtype="1" fill="hold" grpId="1" nodeType="withEffect">
                                  <p:stCondLst>
                                    <p:cond delay="0"/>
                                  </p:stCondLst>
                                  <p:childTnLst>
                                    <p:set>
                                      <p:cBhvr>
                                        <p:cTn id="177" dur="1" fill="hold">
                                          <p:stCondLst>
                                            <p:cond delay="0"/>
                                          </p:stCondLst>
                                        </p:cTn>
                                        <p:tgtEl>
                                          <p:spTgt spid="31"/>
                                        </p:tgtEl>
                                        <p:attrNameLst>
                                          <p:attrName>style.visibility</p:attrName>
                                        </p:attrNameLst>
                                      </p:cBhvr>
                                      <p:to>
                                        <p:strVal val="visible"/>
                                      </p:to>
                                    </p:set>
                                    <p:anim calcmode="lin" valueType="num">
                                      <p:cBhvr additive="base">
                                        <p:cTn id="178" dur="3000" fill="hold"/>
                                        <p:tgtEl>
                                          <p:spTgt spid="31"/>
                                        </p:tgtEl>
                                        <p:attrNameLst>
                                          <p:attrName>ppt_x</p:attrName>
                                        </p:attrNameLst>
                                      </p:cBhvr>
                                      <p:tavLst>
                                        <p:tav tm="0">
                                          <p:val>
                                            <p:strVal val="#ppt_x"/>
                                          </p:val>
                                        </p:tav>
                                        <p:tav tm="100000">
                                          <p:val>
                                            <p:strVal val="#ppt_x"/>
                                          </p:val>
                                        </p:tav>
                                      </p:tavLst>
                                    </p:anim>
                                    <p:anim calcmode="lin" valueType="num">
                                      <p:cBhvr additive="base">
                                        <p:cTn id="179" dur="3000" fill="hold"/>
                                        <p:tgtEl>
                                          <p:spTgt spid="31"/>
                                        </p:tgtEl>
                                        <p:attrNameLst>
                                          <p:attrName>ppt_y</p:attrName>
                                        </p:attrNameLst>
                                      </p:cBhvr>
                                      <p:tavLst>
                                        <p:tav tm="0">
                                          <p:val>
                                            <p:strVal val="0-#ppt_h/2"/>
                                          </p:val>
                                        </p:tav>
                                        <p:tav tm="100000">
                                          <p:val>
                                            <p:strVal val="#ppt_y"/>
                                          </p:val>
                                        </p:tav>
                                      </p:tavLst>
                                    </p:anim>
                                  </p:childTnLst>
                                </p:cTn>
                              </p:par>
                              <p:par>
                                <p:cTn id="180" presetID="2" presetClass="entr" presetSubtype="1" fill="hold" grpId="1" nodeType="withEffect">
                                  <p:stCondLst>
                                    <p:cond delay="0"/>
                                  </p:stCondLst>
                                  <p:childTnLst>
                                    <p:set>
                                      <p:cBhvr>
                                        <p:cTn id="181" dur="1" fill="hold">
                                          <p:stCondLst>
                                            <p:cond delay="0"/>
                                          </p:stCondLst>
                                        </p:cTn>
                                        <p:tgtEl>
                                          <p:spTgt spid="32"/>
                                        </p:tgtEl>
                                        <p:attrNameLst>
                                          <p:attrName>style.visibility</p:attrName>
                                        </p:attrNameLst>
                                      </p:cBhvr>
                                      <p:to>
                                        <p:strVal val="visible"/>
                                      </p:to>
                                    </p:set>
                                    <p:anim calcmode="lin" valueType="num">
                                      <p:cBhvr additive="base">
                                        <p:cTn id="182" dur="3000" fill="hold"/>
                                        <p:tgtEl>
                                          <p:spTgt spid="32"/>
                                        </p:tgtEl>
                                        <p:attrNameLst>
                                          <p:attrName>ppt_x</p:attrName>
                                        </p:attrNameLst>
                                      </p:cBhvr>
                                      <p:tavLst>
                                        <p:tav tm="0">
                                          <p:val>
                                            <p:strVal val="#ppt_x"/>
                                          </p:val>
                                        </p:tav>
                                        <p:tav tm="100000">
                                          <p:val>
                                            <p:strVal val="#ppt_x"/>
                                          </p:val>
                                        </p:tav>
                                      </p:tavLst>
                                    </p:anim>
                                    <p:anim calcmode="lin" valueType="num">
                                      <p:cBhvr additive="base">
                                        <p:cTn id="183" dur="3000" fill="hold"/>
                                        <p:tgtEl>
                                          <p:spTgt spid="32"/>
                                        </p:tgtEl>
                                        <p:attrNameLst>
                                          <p:attrName>ppt_y</p:attrName>
                                        </p:attrNameLst>
                                      </p:cBhvr>
                                      <p:tavLst>
                                        <p:tav tm="0">
                                          <p:val>
                                            <p:strVal val="0-#ppt_h/2"/>
                                          </p:val>
                                        </p:tav>
                                        <p:tav tm="100000">
                                          <p:val>
                                            <p:strVal val="#ppt_y"/>
                                          </p:val>
                                        </p:tav>
                                      </p:tavLst>
                                    </p:anim>
                                  </p:childTnLst>
                                </p:cTn>
                              </p:par>
                              <p:par>
                                <p:cTn id="184" presetID="2" presetClass="entr" presetSubtype="1" fill="hold" grpId="1" nodeType="withEffect">
                                  <p:stCondLst>
                                    <p:cond delay="0"/>
                                  </p:stCondLst>
                                  <p:childTnLst>
                                    <p:set>
                                      <p:cBhvr>
                                        <p:cTn id="185" dur="1" fill="hold">
                                          <p:stCondLst>
                                            <p:cond delay="0"/>
                                          </p:stCondLst>
                                        </p:cTn>
                                        <p:tgtEl>
                                          <p:spTgt spid="33"/>
                                        </p:tgtEl>
                                        <p:attrNameLst>
                                          <p:attrName>style.visibility</p:attrName>
                                        </p:attrNameLst>
                                      </p:cBhvr>
                                      <p:to>
                                        <p:strVal val="visible"/>
                                      </p:to>
                                    </p:set>
                                    <p:anim calcmode="lin" valueType="num">
                                      <p:cBhvr additive="base">
                                        <p:cTn id="186" dur="3000" fill="hold"/>
                                        <p:tgtEl>
                                          <p:spTgt spid="33"/>
                                        </p:tgtEl>
                                        <p:attrNameLst>
                                          <p:attrName>ppt_x</p:attrName>
                                        </p:attrNameLst>
                                      </p:cBhvr>
                                      <p:tavLst>
                                        <p:tav tm="0">
                                          <p:val>
                                            <p:strVal val="#ppt_x"/>
                                          </p:val>
                                        </p:tav>
                                        <p:tav tm="100000">
                                          <p:val>
                                            <p:strVal val="#ppt_x"/>
                                          </p:val>
                                        </p:tav>
                                      </p:tavLst>
                                    </p:anim>
                                    <p:anim calcmode="lin" valueType="num">
                                      <p:cBhvr additive="base">
                                        <p:cTn id="187" dur="3000" fill="hold"/>
                                        <p:tgtEl>
                                          <p:spTgt spid="33"/>
                                        </p:tgtEl>
                                        <p:attrNameLst>
                                          <p:attrName>ppt_y</p:attrName>
                                        </p:attrNameLst>
                                      </p:cBhvr>
                                      <p:tavLst>
                                        <p:tav tm="0">
                                          <p:val>
                                            <p:strVal val="0-#ppt_h/2"/>
                                          </p:val>
                                        </p:tav>
                                        <p:tav tm="100000">
                                          <p:val>
                                            <p:strVal val="#ppt_y"/>
                                          </p:val>
                                        </p:tav>
                                      </p:tavLst>
                                    </p:anim>
                                  </p:childTnLst>
                                </p:cTn>
                              </p:par>
                              <p:par>
                                <p:cTn id="188" presetID="2" presetClass="entr" presetSubtype="1" fill="hold" grpId="1" nodeType="withEffect">
                                  <p:stCondLst>
                                    <p:cond delay="0"/>
                                  </p:stCondLst>
                                  <p:childTnLst>
                                    <p:set>
                                      <p:cBhvr>
                                        <p:cTn id="189" dur="1" fill="hold">
                                          <p:stCondLst>
                                            <p:cond delay="0"/>
                                          </p:stCondLst>
                                        </p:cTn>
                                        <p:tgtEl>
                                          <p:spTgt spid="34"/>
                                        </p:tgtEl>
                                        <p:attrNameLst>
                                          <p:attrName>style.visibility</p:attrName>
                                        </p:attrNameLst>
                                      </p:cBhvr>
                                      <p:to>
                                        <p:strVal val="visible"/>
                                      </p:to>
                                    </p:set>
                                    <p:anim calcmode="lin" valueType="num">
                                      <p:cBhvr additive="base">
                                        <p:cTn id="190" dur="3000" fill="hold"/>
                                        <p:tgtEl>
                                          <p:spTgt spid="34"/>
                                        </p:tgtEl>
                                        <p:attrNameLst>
                                          <p:attrName>ppt_x</p:attrName>
                                        </p:attrNameLst>
                                      </p:cBhvr>
                                      <p:tavLst>
                                        <p:tav tm="0">
                                          <p:val>
                                            <p:strVal val="#ppt_x"/>
                                          </p:val>
                                        </p:tav>
                                        <p:tav tm="100000">
                                          <p:val>
                                            <p:strVal val="#ppt_x"/>
                                          </p:val>
                                        </p:tav>
                                      </p:tavLst>
                                    </p:anim>
                                    <p:anim calcmode="lin" valueType="num">
                                      <p:cBhvr additive="base">
                                        <p:cTn id="191" dur="3000" fill="hold"/>
                                        <p:tgtEl>
                                          <p:spTgt spid="34"/>
                                        </p:tgtEl>
                                        <p:attrNameLst>
                                          <p:attrName>ppt_y</p:attrName>
                                        </p:attrNameLst>
                                      </p:cBhvr>
                                      <p:tavLst>
                                        <p:tav tm="0">
                                          <p:val>
                                            <p:strVal val="0-#ppt_h/2"/>
                                          </p:val>
                                        </p:tav>
                                        <p:tav tm="100000">
                                          <p:val>
                                            <p:strVal val="#ppt_y"/>
                                          </p:val>
                                        </p:tav>
                                      </p:tavLst>
                                    </p:anim>
                                  </p:childTnLst>
                                </p:cTn>
                              </p:par>
                              <p:par>
                                <p:cTn id="192" presetID="2" presetClass="entr" presetSubtype="1" fill="hold" grpId="1" nodeType="withEffect">
                                  <p:stCondLst>
                                    <p:cond delay="0"/>
                                  </p:stCondLst>
                                  <p:childTnLst>
                                    <p:set>
                                      <p:cBhvr>
                                        <p:cTn id="193" dur="1" fill="hold">
                                          <p:stCondLst>
                                            <p:cond delay="0"/>
                                          </p:stCondLst>
                                        </p:cTn>
                                        <p:tgtEl>
                                          <p:spTgt spid="35"/>
                                        </p:tgtEl>
                                        <p:attrNameLst>
                                          <p:attrName>style.visibility</p:attrName>
                                        </p:attrNameLst>
                                      </p:cBhvr>
                                      <p:to>
                                        <p:strVal val="visible"/>
                                      </p:to>
                                    </p:set>
                                    <p:anim calcmode="lin" valueType="num">
                                      <p:cBhvr additive="base">
                                        <p:cTn id="194" dur="3000" fill="hold"/>
                                        <p:tgtEl>
                                          <p:spTgt spid="35"/>
                                        </p:tgtEl>
                                        <p:attrNameLst>
                                          <p:attrName>ppt_x</p:attrName>
                                        </p:attrNameLst>
                                      </p:cBhvr>
                                      <p:tavLst>
                                        <p:tav tm="0">
                                          <p:val>
                                            <p:strVal val="#ppt_x"/>
                                          </p:val>
                                        </p:tav>
                                        <p:tav tm="100000">
                                          <p:val>
                                            <p:strVal val="#ppt_x"/>
                                          </p:val>
                                        </p:tav>
                                      </p:tavLst>
                                    </p:anim>
                                    <p:anim calcmode="lin" valueType="num">
                                      <p:cBhvr additive="base">
                                        <p:cTn id="195" dur="3000" fill="hold"/>
                                        <p:tgtEl>
                                          <p:spTgt spid="35"/>
                                        </p:tgtEl>
                                        <p:attrNameLst>
                                          <p:attrName>ppt_y</p:attrName>
                                        </p:attrNameLst>
                                      </p:cBhvr>
                                      <p:tavLst>
                                        <p:tav tm="0">
                                          <p:val>
                                            <p:strVal val="0-#ppt_h/2"/>
                                          </p:val>
                                        </p:tav>
                                        <p:tav tm="100000">
                                          <p:val>
                                            <p:strVal val="#ppt_y"/>
                                          </p:val>
                                        </p:tav>
                                      </p:tavLst>
                                    </p:anim>
                                  </p:childTnLst>
                                </p:cTn>
                              </p:par>
                              <p:par>
                                <p:cTn id="196" presetID="2" presetClass="entr" presetSubtype="1" fill="hold" grpId="1" nodeType="withEffect">
                                  <p:stCondLst>
                                    <p:cond delay="0"/>
                                  </p:stCondLst>
                                  <p:childTnLst>
                                    <p:set>
                                      <p:cBhvr>
                                        <p:cTn id="197" dur="1" fill="hold">
                                          <p:stCondLst>
                                            <p:cond delay="0"/>
                                          </p:stCondLst>
                                        </p:cTn>
                                        <p:tgtEl>
                                          <p:spTgt spid="36"/>
                                        </p:tgtEl>
                                        <p:attrNameLst>
                                          <p:attrName>style.visibility</p:attrName>
                                        </p:attrNameLst>
                                      </p:cBhvr>
                                      <p:to>
                                        <p:strVal val="visible"/>
                                      </p:to>
                                    </p:set>
                                    <p:anim calcmode="lin" valueType="num">
                                      <p:cBhvr additive="base">
                                        <p:cTn id="198" dur="3000" fill="hold"/>
                                        <p:tgtEl>
                                          <p:spTgt spid="36"/>
                                        </p:tgtEl>
                                        <p:attrNameLst>
                                          <p:attrName>ppt_x</p:attrName>
                                        </p:attrNameLst>
                                      </p:cBhvr>
                                      <p:tavLst>
                                        <p:tav tm="0">
                                          <p:val>
                                            <p:strVal val="#ppt_x"/>
                                          </p:val>
                                        </p:tav>
                                        <p:tav tm="100000">
                                          <p:val>
                                            <p:strVal val="#ppt_x"/>
                                          </p:val>
                                        </p:tav>
                                      </p:tavLst>
                                    </p:anim>
                                    <p:anim calcmode="lin" valueType="num">
                                      <p:cBhvr additive="base">
                                        <p:cTn id="199" dur="3000" fill="hold"/>
                                        <p:tgtEl>
                                          <p:spTgt spid="36"/>
                                        </p:tgtEl>
                                        <p:attrNameLst>
                                          <p:attrName>ppt_y</p:attrName>
                                        </p:attrNameLst>
                                      </p:cBhvr>
                                      <p:tavLst>
                                        <p:tav tm="0">
                                          <p:val>
                                            <p:strVal val="0-#ppt_h/2"/>
                                          </p:val>
                                        </p:tav>
                                        <p:tav tm="100000">
                                          <p:val>
                                            <p:strVal val="#ppt_y"/>
                                          </p:val>
                                        </p:tav>
                                      </p:tavLst>
                                    </p:anim>
                                  </p:childTnLst>
                                </p:cTn>
                              </p:par>
                              <p:par>
                                <p:cTn id="200" presetID="2" presetClass="entr" presetSubtype="1" fill="hold" grpId="1" nodeType="withEffect">
                                  <p:stCondLst>
                                    <p:cond delay="0"/>
                                  </p:stCondLst>
                                  <p:childTnLst>
                                    <p:set>
                                      <p:cBhvr>
                                        <p:cTn id="201" dur="1" fill="hold">
                                          <p:stCondLst>
                                            <p:cond delay="0"/>
                                          </p:stCondLst>
                                        </p:cTn>
                                        <p:tgtEl>
                                          <p:spTgt spid="37"/>
                                        </p:tgtEl>
                                        <p:attrNameLst>
                                          <p:attrName>style.visibility</p:attrName>
                                        </p:attrNameLst>
                                      </p:cBhvr>
                                      <p:to>
                                        <p:strVal val="visible"/>
                                      </p:to>
                                    </p:set>
                                    <p:anim calcmode="lin" valueType="num">
                                      <p:cBhvr additive="base">
                                        <p:cTn id="202" dur="3000" fill="hold"/>
                                        <p:tgtEl>
                                          <p:spTgt spid="37"/>
                                        </p:tgtEl>
                                        <p:attrNameLst>
                                          <p:attrName>ppt_x</p:attrName>
                                        </p:attrNameLst>
                                      </p:cBhvr>
                                      <p:tavLst>
                                        <p:tav tm="0">
                                          <p:val>
                                            <p:strVal val="#ppt_x"/>
                                          </p:val>
                                        </p:tav>
                                        <p:tav tm="100000">
                                          <p:val>
                                            <p:strVal val="#ppt_x"/>
                                          </p:val>
                                        </p:tav>
                                      </p:tavLst>
                                    </p:anim>
                                    <p:anim calcmode="lin" valueType="num">
                                      <p:cBhvr additive="base">
                                        <p:cTn id="203" dur="3000" fill="hold"/>
                                        <p:tgtEl>
                                          <p:spTgt spid="37"/>
                                        </p:tgtEl>
                                        <p:attrNameLst>
                                          <p:attrName>ppt_y</p:attrName>
                                        </p:attrNameLst>
                                      </p:cBhvr>
                                      <p:tavLst>
                                        <p:tav tm="0">
                                          <p:val>
                                            <p:strVal val="0-#ppt_h/2"/>
                                          </p:val>
                                        </p:tav>
                                        <p:tav tm="100000">
                                          <p:val>
                                            <p:strVal val="#ppt_y"/>
                                          </p:val>
                                        </p:tav>
                                      </p:tavLst>
                                    </p:anim>
                                  </p:childTnLst>
                                </p:cTn>
                              </p:par>
                              <p:par>
                                <p:cTn id="204" presetID="2" presetClass="entr" presetSubtype="1" fill="hold" grpId="1" nodeType="withEffect">
                                  <p:stCondLst>
                                    <p:cond delay="0"/>
                                  </p:stCondLst>
                                  <p:childTnLst>
                                    <p:set>
                                      <p:cBhvr>
                                        <p:cTn id="205" dur="1" fill="hold">
                                          <p:stCondLst>
                                            <p:cond delay="0"/>
                                          </p:stCondLst>
                                        </p:cTn>
                                        <p:tgtEl>
                                          <p:spTgt spid="38"/>
                                        </p:tgtEl>
                                        <p:attrNameLst>
                                          <p:attrName>style.visibility</p:attrName>
                                        </p:attrNameLst>
                                      </p:cBhvr>
                                      <p:to>
                                        <p:strVal val="visible"/>
                                      </p:to>
                                    </p:set>
                                    <p:anim calcmode="lin" valueType="num">
                                      <p:cBhvr additive="base">
                                        <p:cTn id="206" dur="3000" fill="hold"/>
                                        <p:tgtEl>
                                          <p:spTgt spid="38"/>
                                        </p:tgtEl>
                                        <p:attrNameLst>
                                          <p:attrName>ppt_x</p:attrName>
                                        </p:attrNameLst>
                                      </p:cBhvr>
                                      <p:tavLst>
                                        <p:tav tm="0">
                                          <p:val>
                                            <p:strVal val="#ppt_x"/>
                                          </p:val>
                                        </p:tav>
                                        <p:tav tm="100000">
                                          <p:val>
                                            <p:strVal val="#ppt_x"/>
                                          </p:val>
                                        </p:tav>
                                      </p:tavLst>
                                    </p:anim>
                                    <p:anim calcmode="lin" valueType="num">
                                      <p:cBhvr additive="base">
                                        <p:cTn id="207" dur="3000" fill="hold"/>
                                        <p:tgtEl>
                                          <p:spTgt spid="38"/>
                                        </p:tgtEl>
                                        <p:attrNameLst>
                                          <p:attrName>ppt_y</p:attrName>
                                        </p:attrNameLst>
                                      </p:cBhvr>
                                      <p:tavLst>
                                        <p:tav tm="0">
                                          <p:val>
                                            <p:strVal val="0-#ppt_h/2"/>
                                          </p:val>
                                        </p:tav>
                                        <p:tav tm="100000">
                                          <p:val>
                                            <p:strVal val="#ppt_y"/>
                                          </p:val>
                                        </p:tav>
                                      </p:tavLst>
                                    </p:anim>
                                  </p:childTnLst>
                                </p:cTn>
                              </p:par>
                              <p:par>
                                <p:cTn id="208" presetID="2" presetClass="entr" presetSubtype="1" fill="hold" grpId="1" nodeType="withEffect">
                                  <p:stCondLst>
                                    <p:cond delay="0"/>
                                  </p:stCondLst>
                                  <p:childTnLst>
                                    <p:set>
                                      <p:cBhvr>
                                        <p:cTn id="209" dur="1" fill="hold">
                                          <p:stCondLst>
                                            <p:cond delay="0"/>
                                          </p:stCondLst>
                                        </p:cTn>
                                        <p:tgtEl>
                                          <p:spTgt spid="39"/>
                                        </p:tgtEl>
                                        <p:attrNameLst>
                                          <p:attrName>style.visibility</p:attrName>
                                        </p:attrNameLst>
                                      </p:cBhvr>
                                      <p:to>
                                        <p:strVal val="visible"/>
                                      </p:to>
                                    </p:set>
                                    <p:anim calcmode="lin" valueType="num">
                                      <p:cBhvr additive="base">
                                        <p:cTn id="210" dur="3000" fill="hold"/>
                                        <p:tgtEl>
                                          <p:spTgt spid="39"/>
                                        </p:tgtEl>
                                        <p:attrNameLst>
                                          <p:attrName>ppt_x</p:attrName>
                                        </p:attrNameLst>
                                      </p:cBhvr>
                                      <p:tavLst>
                                        <p:tav tm="0">
                                          <p:val>
                                            <p:strVal val="#ppt_x"/>
                                          </p:val>
                                        </p:tav>
                                        <p:tav tm="100000">
                                          <p:val>
                                            <p:strVal val="#ppt_x"/>
                                          </p:val>
                                        </p:tav>
                                      </p:tavLst>
                                    </p:anim>
                                    <p:anim calcmode="lin" valueType="num">
                                      <p:cBhvr additive="base">
                                        <p:cTn id="211" dur="3000" fill="hold"/>
                                        <p:tgtEl>
                                          <p:spTgt spid="39"/>
                                        </p:tgtEl>
                                        <p:attrNameLst>
                                          <p:attrName>ppt_y</p:attrName>
                                        </p:attrNameLst>
                                      </p:cBhvr>
                                      <p:tavLst>
                                        <p:tav tm="0">
                                          <p:val>
                                            <p:strVal val="0-#ppt_h/2"/>
                                          </p:val>
                                        </p:tav>
                                        <p:tav tm="100000">
                                          <p:val>
                                            <p:strVal val="#ppt_y"/>
                                          </p:val>
                                        </p:tav>
                                      </p:tavLst>
                                    </p:anim>
                                  </p:childTnLst>
                                </p:cTn>
                              </p:par>
                              <p:par>
                                <p:cTn id="212" presetID="2" presetClass="entr" presetSubtype="1" fill="hold" grpId="1" nodeType="withEffect">
                                  <p:stCondLst>
                                    <p:cond delay="0"/>
                                  </p:stCondLst>
                                  <p:childTnLst>
                                    <p:set>
                                      <p:cBhvr>
                                        <p:cTn id="213" dur="1" fill="hold">
                                          <p:stCondLst>
                                            <p:cond delay="0"/>
                                          </p:stCondLst>
                                        </p:cTn>
                                        <p:tgtEl>
                                          <p:spTgt spid="40"/>
                                        </p:tgtEl>
                                        <p:attrNameLst>
                                          <p:attrName>style.visibility</p:attrName>
                                        </p:attrNameLst>
                                      </p:cBhvr>
                                      <p:to>
                                        <p:strVal val="visible"/>
                                      </p:to>
                                    </p:set>
                                    <p:anim calcmode="lin" valueType="num">
                                      <p:cBhvr additive="base">
                                        <p:cTn id="214" dur="3000" fill="hold"/>
                                        <p:tgtEl>
                                          <p:spTgt spid="40"/>
                                        </p:tgtEl>
                                        <p:attrNameLst>
                                          <p:attrName>ppt_x</p:attrName>
                                        </p:attrNameLst>
                                      </p:cBhvr>
                                      <p:tavLst>
                                        <p:tav tm="0">
                                          <p:val>
                                            <p:strVal val="#ppt_x"/>
                                          </p:val>
                                        </p:tav>
                                        <p:tav tm="100000">
                                          <p:val>
                                            <p:strVal val="#ppt_x"/>
                                          </p:val>
                                        </p:tav>
                                      </p:tavLst>
                                    </p:anim>
                                    <p:anim calcmode="lin" valueType="num">
                                      <p:cBhvr additive="base">
                                        <p:cTn id="215" dur="3000" fill="hold"/>
                                        <p:tgtEl>
                                          <p:spTgt spid="40"/>
                                        </p:tgtEl>
                                        <p:attrNameLst>
                                          <p:attrName>ppt_y</p:attrName>
                                        </p:attrNameLst>
                                      </p:cBhvr>
                                      <p:tavLst>
                                        <p:tav tm="0">
                                          <p:val>
                                            <p:strVal val="0-#ppt_h/2"/>
                                          </p:val>
                                        </p:tav>
                                        <p:tav tm="100000">
                                          <p:val>
                                            <p:strVal val="#ppt_y"/>
                                          </p:val>
                                        </p:tav>
                                      </p:tavLst>
                                    </p:anim>
                                  </p:childTnLst>
                                </p:cTn>
                              </p:par>
                              <p:par>
                                <p:cTn id="216" presetID="2" presetClass="entr" presetSubtype="1" fill="hold" grpId="1" nodeType="withEffect">
                                  <p:stCondLst>
                                    <p:cond delay="0"/>
                                  </p:stCondLst>
                                  <p:childTnLst>
                                    <p:set>
                                      <p:cBhvr>
                                        <p:cTn id="217" dur="1" fill="hold">
                                          <p:stCondLst>
                                            <p:cond delay="0"/>
                                          </p:stCondLst>
                                        </p:cTn>
                                        <p:tgtEl>
                                          <p:spTgt spid="41"/>
                                        </p:tgtEl>
                                        <p:attrNameLst>
                                          <p:attrName>style.visibility</p:attrName>
                                        </p:attrNameLst>
                                      </p:cBhvr>
                                      <p:to>
                                        <p:strVal val="visible"/>
                                      </p:to>
                                    </p:set>
                                    <p:anim calcmode="lin" valueType="num">
                                      <p:cBhvr additive="base">
                                        <p:cTn id="218" dur="3000" fill="hold"/>
                                        <p:tgtEl>
                                          <p:spTgt spid="41"/>
                                        </p:tgtEl>
                                        <p:attrNameLst>
                                          <p:attrName>ppt_x</p:attrName>
                                        </p:attrNameLst>
                                      </p:cBhvr>
                                      <p:tavLst>
                                        <p:tav tm="0">
                                          <p:val>
                                            <p:strVal val="#ppt_x"/>
                                          </p:val>
                                        </p:tav>
                                        <p:tav tm="100000">
                                          <p:val>
                                            <p:strVal val="#ppt_x"/>
                                          </p:val>
                                        </p:tav>
                                      </p:tavLst>
                                    </p:anim>
                                    <p:anim calcmode="lin" valueType="num">
                                      <p:cBhvr additive="base">
                                        <p:cTn id="219" dur="3000" fill="hold"/>
                                        <p:tgtEl>
                                          <p:spTgt spid="41"/>
                                        </p:tgtEl>
                                        <p:attrNameLst>
                                          <p:attrName>ppt_y</p:attrName>
                                        </p:attrNameLst>
                                      </p:cBhvr>
                                      <p:tavLst>
                                        <p:tav tm="0">
                                          <p:val>
                                            <p:strVal val="0-#ppt_h/2"/>
                                          </p:val>
                                        </p:tav>
                                        <p:tav tm="100000">
                                          <p:val>
                                            <p:strVal val="#ppt_y"/>
                                          </p:val>
                                        </p:tav>
                                      </p:tavLst>
                                    </p:anim>
                                  </p:childTnLst>
                                </p:cTn>
                              </p:par>
                              <p:par>
                                <p:cTn id="220" presetID="2" presetClass="entr" presetSubtype="1" fill="hold" grpId="1" nodeType="withEffect">
                                  <p:stCondLst>
                                    <p:cond delay="0"/>
                                  </p:stCondLst>
                                  <p:childTnLst>
                                    <p:set>
                                      <p:cBhvr>
                                        <p:cTn id="221" dur="1" fill="hold">
                                          <p:stCondLst>
                                            <p:cond delay="0"/>
                                          </p:stCondLst>
                                        </p:cTn>
                                        <p:tgtEl>
                                          <p:spTgt spid="42"/>
                                        </p:tgtEl>
                                        <p:attrNameLst>
                                          <p:attrName>style.visibility</p:attrName>
                                        </p:attrNameLst>
                                      </p:cBhvr>
                                      <p:to>
                                        <p:strVal val="visible"/>
                                      </p:to>
                                    </p:set>
                                    <p:anim calcmode="lin" valueType="num">
                                      <p:cBhvr additive="base">
                                        <p:cTn id="222" dur="3000" fill="hold"/>
                                        <p:tgtEl>
                                          <p:spTgt spid="42"/>
                                        </p:tgtEl>
                                        <p:attrNameLst>
                                          <p:attrName>ppt_x</p:attrName>
                                        </p:attrNameLst>
                                      </p:cBhvr>
                                      <p:tavLst>
                                        <p:tav tm="0">
                                          <p:val>
                                            <p:strVal val="#ppt_x"/>
                                          </p:val>
                                        </p:tav>
                                        <p:tav tm="100000">
                                          <p:val>
                                            <p:strVal val="#ppt_x"/>
                                          </p:val>
                                        </p:tav>
                                      </p:tavLst>
                                    </p:anim>
                                    <p:anim calcmode="lin" valueType="num">
                                      <p:cBhvr additive="base">
                                        <p:cTn id="223" dur="3000" fill="hold"/>
                                        <p:tgtEl>
                                          <p:spTgt spid="42"/>
                                        </p:tgtEl>
                                        <p:attrNameLst>
                                          <p:attrName>ppt_y</p:attrName>
                                        </p:attrNameLst>
                                      </p:cBhvr>
                                      <p:tavLst>
                                        <p:tav tm="0">
                                          <p:val>
                                            <p:strVal val="0-#ppt_h/2"/>
                                          </p:val>
                                        </p:tav>
                                        <p:tav tm="100000">
                                          <p:val>
                                            <p:strVal val="#ppt_y"/>
                                          </p:val>
                                        </p:tav>
                                      </p:tavLst>
                                    </p:anim>
                                  </p:childTnLst>
                                </p:cTn>
                              </p:par>
                              <p:par>
                                <p:cTn id="224" presetID="2" presetClass="entr" presetSubtype="1" fill="hold" grpId="1" nodeType="withEffect">
                                  <p:stCondLst>
                                    <p:cond delay="0"/>
                                  </p:stCondLst>
                                  <p:childTnLst>
                                    <p:set>
                                      <p:cBhvr>
                                        <p:cTn id="225" dur="1" fill="hold">
                                          <p:stCondLst>
                                            <p:cond delay="0"/>
                                          </p:stCondLst>
                                        </p:cTn>
                                        <p:tgtEl>
                                          <p:spTgt spid="43"/>
                                        </p:tgtEl>
                                        <p:attrNameLst>
                                          <p:attrName>style.visibility</p:attrName>
                                        </p:attrNameLst>
                                      </p:cBhvr>
                                      <p:to>
                                        <p:strVal val="visible"/>
                                      </p:to>
                                    </p:set>
                                    <p:anim calcmode="lin" valueType="num">
                                      <p:cBhvr additive="base">
                                        <p:cTn id="226" dur="3000" fill="hold"/>
                                        <p:tgtEl>
                                          <p:spTgt spid="43"/>
                                        </p:tgtEl>
                                        <p:attrNameLst>
                                          <p:attrName>ppt_x</p:attrName>
                                        </p:attrNameLst>
                                      </p:cBhvr>
                                      <p:tavLst>
                                        <p:tav tm="0">
                                          <p:val>
                                            <p:strVal val="#ppt_x"/>
                                          </p:val>
                                        </p:tav>
                                        <p:tav tm="100000">
                                          <p:val>
                                            <p:strVal val="#ppt_x"/>
                                          </p:val>
                                        </p:tav>
                                      </p:tavLst>
                                    </p:anim>
                                    <p:anim calcmode="lin" valueType="num">
                                      <p:cBhvr additive="base">
                                        <p:cTn id="227" dur="3000" fill="hold"/>
                                        <p:tgtEl>
                                          <p:spTgt spid="43"/>
                                        </p:tgtEl>
                                        <p:attrNameLst>
                                          <p:attrName>ppt_y</p:attrName>
                                        </p:attrNameLst>
                                      </p:cBhvr>
                                      <p:tavLst>
                                        <p:tav tm="0">
                                          <p:val>
                                            <p:strVal val="0-#ppt_h/2"/>
                                          </p:val>
                                        </p:tav>
                                        <p:tav tm="100000">
                                          <p:val>
                                            <p:strVal val="#ppt_y"/>
                                          </p:val>
                                        </p:tav>
                                      </p:tavLst>
                                    </p:anim>
                                  </p:childTnLst>
                                </p:cTn>
                              </p:par>
                              <p:par>
                                <p:cTn id="228" presetID="2" presetClass="entr" presetSubtype="1" fill="hold" grpId="1" nodeType="withEffect">
                                  <p:stCondLst>
                                    <p:cond delay="0"/>
                                  </p:stCondLst>
                                  <p:childTnLst>
                                    <p:set>
                                      <p:cBhvr>
                                        <p:cTn id="229" dur="1" fill="hold">
                                          <p:stCondLst>
                                            <p:cond delay="0"/>
                                          </p:stCondLst>
                                        </p:cTn>
                                        <p:tgtEl>
                                          <p:spTgt spid="44"/>
                                        </p:tgtEl>
                                        <p:attrNameLst>
                                          <p:attrName>style.visibility</p:attrName>
                                        </p:attrNameLst>
                                      </p:cBhvr>
                                      <p:to>
                                        <p:strVal val="visible"/>
                                      </p:to>
                                    </p:set>
                                    <p:anim calcmode="lin" valueType="num">
                                      <p:cBhvr additive="base">
                                        <p:cTn id="230" dur="3000" fill="hold"/>
                                        <p:tgtEl>
                                          <p:spTgt spid="44"/>
                                        </p:tgtEl>
                                        <p:attrNameLst>
                                          <p:attrName>ppt_x</p:attrName>
                                        </p:attrNameLst>
                                      </p:cBhvr>
                                      <p:tavLst>
                                        <p:tav tm="0">
                                          <p:val>
                                            <p:strVal val="#ppt_x"/>
                                          </p:val>
                                        </p:tav>
                                        <p:tav tm="100000">
                                          <p:val>
                                            <p:strVal val="#ppt_x"/>
                                          </p:val>
                                        </p:tav>
                                      </p:tavLst>
                                    </p:anim>
                                    <p:anim calcmode="lin" valueType="num">
                                      <p:cBhvr additive="base">
                                        <p:cTn id="231" dur="3000" fill="hold"/>
                                        <p:tgtEl>
                                          <p:spTgt spid="44"/>
                                        </p:tgtEl>
                                        <p:attrNameLst>
                                          <p:attrName>ppt_y</p:attrName>
                                        </p:attrNameLst>
                                      </p:cBhvr>
                                      <p:tavLst>
                                        <p:tav tm="0">
                                          <p:val>
                                            <p:strVal val="0-#ppt_h/2"/>
                                          </p:val>
                                        </p:tav>
                                        <p:tav tm="100000">
                                          <p:val>
                                            <p:strVal val="#ppt_y"/>
                                          </p:val>
                                        </p:tav>
                                      </p:tavLst>
                                    </p:anim>
                                  </p:childTnLst>
                                </p:cTn>
                              </p:par>
                              <p:par>
                                <p:cTn id="232" presetID="8" presetClass="emph" presetSubtype="0" fill="hold" grpId="2" nodeType="withEffect">
                                  <p:stCondLst>
                                    <p:cond delay="0"/>
                                  </p:stCondLst>
                                  <p:childTnLst>
                                    <p:animRot by="21600000">
                                      <p:cBhvr>
                                        <p:cTn id="233" dur="3000" fill="hold"/>
                                        <p:tgtEl>
                                          <p:spTgt spid="13"/>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14"/>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1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1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21"/>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22"/>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25"/>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26"/>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29"/>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30"/>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33"/>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34"/>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3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3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41"/>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42"/>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15"/>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16"/>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19"/>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3"/>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4"/>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31"/>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2"/>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5"/>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6"/>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9"/>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4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43"/>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44"/>
                                        </p:tgtEl>
                                        <p:attrNameLst>
                                          <p:attrName>r</p:attrName>
                                        </p:attrNameLst>
                                      </p:cBhvr>
                                    </p:animRot>
                                  </p:childTnLst>
                                </p:cTn>
                              </p:par>
                            </p:childTnLst>
                          </p:cTn>
                        </p:par>
                        <p:par>
                          <p:cTn id="296" fill="hold">
                            <p:stCondLst>
                              <p:cond delay="3000"/>
                            </p:stCondLst>
                            <p:childTnLst>
                              <p:par>
                                <p:cTn id="297" presetID="16" presetClass="exit" presetSubtype="26" fill="hold" grpId="3" nodeType="afterEffect">
                                  <p:stCondLst>
                                    <p:cond delay="0"/>
                                  </p:stCondLst>
                                  <p:childTnLst>
                                    <p:animEffect transition="out" filter="barn(in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16" presetClass="exit" presetSubtype="26" fill="hold" grpId="3" nodeType="withEffect">
                                  <p:stCondLst>
                                    <p:cond delay="0"/>
                                  </p:stCondLst>
                                  <p:childTnLst>
                                    <p:animEffect transition="out" filter="barn(inHorizontal)">
                                      <p:cBhvr>
                                        <p:cTn id="301" dur="3000"/>
                                        <p:tgtEl>
                                          <p:spTgt spid="14"/>
                                        </p:tgtEl>
                                      </p:cBhvr>
                                    </p:animEffect>
                                    <p:set>
                                      <p:cBhvr>
                                        <p:cTn id="302" dur="1" fill="hold">
                                          <p:stCondLst>
                                            <p:cond delay="2999"/>
                                          </p:stCondLst>
                                        </p:cTn>
                                        <p:tgtEl>
                                          <p:spTgt spid="14"/>
                                        </p:tgtEl>
                                        <p:attrNameLst>
                                          <p:attrName>style.visibility</p:attrName>
                                        </p:attrNameLst>
                                      </p:cBhvr>
                                      <p:to>
                                        <p:strVal val="hidden"/>
                                      </p:to>
                                    </p:set>
                                  </p:childTnLst>
                                </p:cTn>
                              </p:par>
                              <p:par>
                                <p:cTn id="303" presetID="16" presetClass="exit" presetSubtype="26" fill="hold" grpId="3" nodeType="withEffect">
                                  <p:stCondLst>
                                    <p:cond delay="0"/>
                                  </p:stCondLst>
                                  <p:childTnLst>
                                    <p:animEffect transition="out" filter="barn(inHorizontal)">
                                      <p:cBhvr>
                                        <p:cTn id="304" dur="3000"/>
                                        <p:tgtEl>
                                          <p:spTgt spid="15"/>
                                        </p:tgtEl>
                                      </p:cBhvr>
                                    </p:animEffect>
                                    <p:set>
                                      <p:cBhvr>
                                        <p:cTn id="305" dur="1" fill="hold">
                                          <p:stCondLst>
                                            <p:cond delay="2999"/>
                                          </p:stCondLst>
                                        </p:cTn>
                                        <p:tgtEl>
                                          <p:spTgt spid="15"/>
                                        </p:tgtEl>
                                        <p:attrNameLst>
                                          <p:attrName>style.visibility</p:attrName>
                                        </p:attrNameLst>
                                      </p:cBhvr>
                                      <p:to>
                                        <p:strVal val="hidden"/>
                                      </p:to>
                                    </p:set>
                                  </p:childTnLst>
                                </p:cTn>
                              </p:par>
                              <p:par>
                                <p:cTn id="306" presetID="16" presetClass="exit" presetSubtype="26" fill="hold" grpId="3" nodeType="withEffect">
                                  <p:stCondLst>
                                    <p:cond delay="0"/>
                                  </p:stCondLst>
                                  <p:childTnLst>
                                    <p:animEffect transition="out" filter="barn(inHorizontal)">
                                      <p:cBhvr>
                                        <p:cTn id="307" dur="3000"/>
                                        <p:tgtEl>
                                          <p:spTgt spid="16"/>
                                        </p:tgtEl>
                                      </p:cBhvr>
                                    </p:animEffect>
                                    <p:set>
                                      <p:cBhvr>
                                        <p:cTn id="308" dur="1" fill="hold">
                                          <p:stCondLst>
                                            <p:cond delay="2999"/>
                                          </p:stCondLst>
                                        </p:cTn>
                                        <p:tgtEl>
                                          <p:spTgt spid="16"/>
                                        </p:tgtEl>
                                        <p:attrNameLst>
                                          <p:attrName>style.visibility</p:attrName>
                                        </p:attrNameLst>
                                      </p:cBhvr>
                                      <p:to>
                                        <p:strVal val="hidden"/>
                                      </p:to>
                                    </p:set>
                                  </p:childTnLst>
                                </p:cTn>
                              </p:par>
                              <p:par>
                                <p:cTn id="309" presetID="16" presetClass="exit" presetSubtype="26" fill="hold" grpId="3" nodeType="withEffect">
                                  <p:stCondLst>
                                    <p:cond delay="0"/>
                                  </p:stCondLst>
                                  <p:childTnLst>
                                    <p:animEffect transition="out" filter="barn(inHorizontal)">
                                      <p:cBhvr>
                                        <p:cTn id="310" dur="3000"/>
                                        <p:tgtEl>
                                          <p:spTgt spid="17"/>
                                        </p:tgtEl>
                                      </p:cBhvr>
                                    </p:animEffect>
                                    <p:set>
                                      <p:cBhvr>
                                        <p:cTn id="311" dur="1" fill="hold">
                                          <p:stCondLst>
                                            <p:cond delay="2999"/>
                                          </p:stCondLst>
                                        </p:cTn>
                                        <p:tgtEl>
                                          <p:spTgt spid="17"/>
                                        </p:tgtEl>
                                        <p:attrNameLst>
                                          <p:attrName>style.visibility</p:attrName>
                                        </p:attrNameLst>
                                      </p:cBhvr>
                                      <p:to>
                                        <p:strVal val="hidden"/>
                                      </p:to>
                                    </p:set>
                                  </p:childTnLst>
                                </p:cTn>
                              </p:par>
                              <p:par>
                                <p:cTn id="312" presetID="16" presetClass="exit" presetSubtype="26" fill="hold" grpId="3" nodeType="withEffect">
                                  <p:stCondLst>
                                    <p:cond delay="0"/>
                                  </p:stCondLst>
                                  <p:childTnLst>
                                    <p:animEffect transition="out" filter="barn(inHorizontal)">
                                      <p:cBhvr>
                                        <p:cTn id="313" dur="3000"/>
                                        <p:tgtEl>
                                          <p:spTgt spid="18"/>
                                        </p:tgtEl>
                                      </p:cBhvr>
                                    </p:animEffect>
                                    <p:set>
                                      <p:cBhvr>
                                        <p:cTn id="314" dur="1" fill="hold">
                                          <p:stCondLst>
                                            <p:cond delay="2999"/>
                                          </p:stCondLst>
                                        </p:cTn>
                                        <p:tgtEl>
                                          <p:spTgt spid="18"/>
                                        </p:tgtEl>
                                        <p:attrNameLst>
                                          <p:attrName>style.visibility</p:attrName>
                                        </p:attrNameLst>
                                      </p:cBhvr>
                                      <p:to>
                                        <p:strVal val="hidden"/>
                                      </p:to>
                                    </p:set>
                                  </p:childTnLst>
                                </p:cTn>
                              </p:par>
                              <p:par>
                                <p:cTn id="315" presetID="16" presetClass="exit" presetSubtype="26" fill="hold" grpId="3" nodeType="withEffect">
                                  <p:stCondLst>
                                    <p:cond delay="0"/>
                                  </p:stCondLst>
                                  <p:childTnLst>
                                    <p:animEffect transition="out" filter="barn(inHorizontal)">
                                      <p:cBhvr>
                                        <p:cTn id="316" dur="3000"/>
                                        <p:tgtEl>
                                          <p:spTgt spid="19"/>
                                        </p:tgtEl>
                                      </p:cBhvr>
                                    </p:animEffect>
                                    <p:set>
                                      <p:cBhvr>
                                        <p:cTn id="317" dur="1" fill="hold">
                                          <p:stCondLst>
                                            <p:cond delay="2999"/>
                                          </p:stCondLst>
                                        </p:cTn>
                                        <p:tgtEl>
                                          <p:spTgt spid="19"/>
                                        </p:tgtEl>
                                        <p:attrNameLst>
                                          <p:attrName>style.visibility</p:attrName>
                                        </p:attrNameLst>
                                      </p:cBhvr>
                                      <p:to>
                                        <p:strVal val="hidden"/>
                                      </p:to>
                                    </p:set>
                                  </p:childTnLst>
                                </p:cTn>
                              </p:par>
                              <p:par>
                                <p:cTn id="318" presetID="16" presetClass="exit" presetSubtype="26" fill="hold" grpId="3" nodeType="withEffect">
                                  <p:stCondLst>
                                    <p:cond delay="0"/>
                                  </p:stCondLst>
                                  <p:childTnLst>
                                    <p:animEffect transition="out" filter="barn(inHorizontal)">
                                      <p:cBhvr>
                                        <p:cTn id="319" dur="3000"/>
                                        <p:tgtEl>
                                          <p:spTgt spid="20"/>
                                        </p:tgtEl>
                                      </p:cBhvr>
                                    </p:animEffect>
                                    <p:set>
                                      <p:cBhvr>
                                        <p:cTn id="320" dur="1" fill="hold">
                                          <p:stCondLst>
                                            <p:cond delay="2999"/>
                                          </p:stCondLst>
                                        </p:cTn>
                                        <p:tgtEl>
                                          <p:spTgt spid="20"/>
                                        </p:tgtEl>
                                        <p:attrNameLst>
                                          <p:attrName>style.visibility</p:attrName>
                                        </p:attrNameLst>
                                      </p:cBhvr>
                                      <p:to>
                                        <p:strVal val="hidden"/>
                                      </p:to>
                                    </p:set>
                                  </p:childTnLst>
                                </p:cTn>
                              </p:par>
                              <p:par>
                                <p:cTn id="321" presetID="16" presetClass="exit" presetSubtype="26" fill="hold" grpId="3" nodeType="withEffect">
                                  <p:stCondLst>
                                    <p:cond delay="0"/>
                                  </p:stCondLst>
                                  <p:childTnLst>
                                    <p:animEffect transition="out" filter="barn(inHorizontal)">
                                      <p:cBhvr>
                                        <p:cTn id="322" dur="3000"/>
                                        <p:tgtEl>
                                          <p:spTgt spid="21"/>
                                        </p:tgtEl>
                                      </p:cBhvr>
                                    </p:animEffect>
                                    <p:set>
                                      <p:cBhvr>
                                        <p:cTn id="323" dur="1" fill="hold">
                                          <p:stCondLst>
                                            <p:cond delay="2999"/>
                                          </p:stCondLst>
                                        </p:cTn>
                                        <p:tgtEl>
                                          <p:spTgt spid="21"/>
                                        </p:tgtEl>
                                        <p:attrNameLst>
                                          <p:attrName>style.visibility</p:attrName>
                                        </p:attrNameLst>
                                      </p:cBhvr>
                                      <p:to>
                                        <p:strVal val="hidden"/>
                                      </p:to>
                                    </p:set>
                                  </p:childTnLst>
                                </p:cTn>
                              </p:par>
                              <p:par>
                                <p:cTn id="324" presetID="16" presetClass="exit" presetSubtype="26" fill="hold" grpId="3" nodeType="withEffect">
                                  <p:stCondLst>
                                    <p:cond delay="0"/>
                                  </p:stCondLst>
                                  <p:childTnLst>
                                    <p:animEffect transition="out" filter="barn(inHorizontal)">
                                      <p:cBhvr>
                                        <p:cTn id="325" dur="3000"/>
                                        <p:tgtEl>
                                          <p:spTgt spid="22"/>
                                        </p:tgtEl>
                                      </p:cBhvr>
                                    </p:animEffect>
                                    <p:set>
                                      <p:cBhvr>
                                        <p:cTn id="326" dur="1" fill="hold">
                                          <p:stCondLst>
                                            <p:cond delay="2999"/>
                                          </p:stCondLst>
                                        </p:cTn>
                                        <p:tgtEl>
                                          <p:spTgt spid="22"/>
                                        </p:tgtEl>
                                        <p:attrNameLst>
                                          <p:attrName>style.visibility</p:attrName>
                                        </p:attrNameLst>
                                      </p:cBhvr>
                                      <p:to>
                                        <p:strVal val="hidden"/>
                                      </p:to>
                                    </p:set>
                                  </p:childTnLst>
                                </p:cTn>
                              </p:par>
                              <p:par>
                                <p:cTn id="327" presetID="16" presetClass="exit" presetSubtype="26" fill="hold" grpId="3" nodeType="withEffect">
                                  <p:stCondLst>
                                    <p:cond delay="0"/>
                                  </p:stCondLst>
                                  <p:childTnLst>
                                    <p:animEffect transition="out" filter="barn(inHorizontal)">
                                      <p:cBhvr>
                                        <p:cTn id="328" dur="3000"/>
                                        <p:tgtEl>
                                          <p:spTgt spid="23"/>
                                        </p:tgtEl>
                                      </p:cBhvr>
                                    </p:animEffect>
                                    <p:set>
                                      <p:cBhvr>
                                        <p:cTn id="329" dur="1" fill="hold">
                                          <p:stCondLst>
                                            <p:cond delay="2999"/>
                                          </p:stCondLst>
                                        </p:cTn>
                                        <p:tgtEl>
                                          <p:spTgt spid="23"/>
                                        </p:tgtEl>
                                        <p:attrNameLst>
                                          <p:attrName>style.visibility</p:attrName>
                                        </p:attrNameLst>
                                      </p:cBhvr>
                                      <p:to>
                                        <p:strVal val="hidden"/>
                                      </p:to>
                                    </p:set>
                                  </p:childTnLst>
                                </p:cTn>
                              </p:par>
                              <p:par>
                                <p:cTn id="330" presetID="16" presetClass="exit" presetSubtype="26" fill="hold" grpId="3" nodeType="withEffect">
                                  <p:stCondLst>
                                    <p:cond delay="0"/>
                                  </p:stCondLst>
                                  <p:childTnLst>
                                    <p:animEffect transition="out" filter="barn(inHorizontal)">
                                      <p:cBhvr>
                                        <p:cTn id="331" dur="3000"/>
                                        <p:tgtEl>
                                          <p:spTgt spid="24"/>
                                        </p:tgtEl>
                                      </p:cBhvr>
                                    </p:animEffect>
                                    <p:set>
                                      <p:cBhvr>
                                        <p:cTn id="332" dur="1" fill="hold">
                                          <p:stCondLst>
                                            <p:cond delay="2999"/>
                                          </p:stCondLst>
                                        </p:cTn>
                                        <p:tgtEl>
                                          <p:spTgt spid="24"/>
                                        </p:tgtEl>
                                        <p:attrNameLst>
                                          <p:attrName>style.visibility</p:attrName>
                                        </p:attrNameLst>
                                      </p:cBhvr>
                                      <p:to>
                                        <p:strVal val="hidden"/>
                                      </p:to>
                                    </p:set>
                                  </p:childTnLst>
                                </p:cTn>
                              </p:par>
                              <p:par>
                                <p:cTn id="333" presetID="16" presetClass="exit" presetSubtype="26" fill="hold" grpId="3" nodeType="withEffect">
                                  <p:stCondLst>
                                    <p:cond delay="0"/>
                                  </p:stCondLst>
                                  <p:childTnLst>
                                    <p:animEffect transition="out" filter="barn(inHorizontal)">
                                      <p:cBhvr>
                                        <p:cTn id="334" dur="3000"/>
                                        <p:tgtEl>
                                          <p:spTgt spid="25"/>
                                        </p:tgtEl>
                                      </p:cBhvr>
                                    </p:animEffect>
                                    <p:set>
                                      <p:cBhvr>
                                        <p:cTn id="335" dur="1" fill="hold">
                                          <p:stCondLst>
                                            <p:cond delay="2999"/>
                                          </p:stCondLst>
                                        </p:cTn>
                                        <p:tgtEl>
                                          <p:spTgt spid="25"/>
                                        </p:tgtEl>
                                        <p:attrNameLst>
                                          <p:attrName>style.visibility</p:attrName>
                                        </p:attrNameLst>
                                      </p:cBhvr>
                                      <p:to>
                                        <p:strVal val="hidden"/>
                                      </p:to>
                                    </p:set>
                                  </p:childTnLst>
                                </p:cTn>
                              </p:par>
                              <p:par>
                                <p:cTn id="336" presetID="16" presetClass="exit" presetSubtype="26" fill="hold" grpId="3" nodeType="withEffect">
                                  <p:stCondLst>
                                    <p:cond delay="0"/>
                                  </p:stCondLst>
                                  <p:childTnLst>
                                    <p:animEffect transition="out" filter="barn(inHorizontal)">
                                      <p:cBhvr>
                                        <p:cTn id="337" dur="3000"/>
                                        <p:tgtEl>
                                          <p:spTgt spid="26"/>
                                        </p:tgtEl>
                                      </p:cBhvr>
                                    </p:animEffect>
                                    <p:set>
                                      <p:cBhvr>
                                        <p:cTn id="338" dur="1" fill="hold">
                                          <p:stCondLst>
                                            <p:cond delay="2999"/>
                                          </p:stCondLst>
                                        </p:cTn>
                                        <p:tgtEl>
                                          <p:spTgt spid="26"/>
                                        </p:tgtEl>
                                        <p:attrNameLst>
                                          <p:attrName>style.visibility</p:attrName>
                                        </p:attrNameLst>
                                      </p:cBhvr>
                                      <p:to>
                                        <p:strVal val="hidden"/>
                                      </p:to>
                                    </p:set>
                                  </p:childTnLst>
                                </p:cTn>
                              </p:par>
                              <p:par>
                                <p:cTn id="339" presetID="16" presetClass="exit" presetSubtype="26" fill="hold" grpId="3" nodeType="withEffect">
                                  <p:stCondLst>
                                    <p:cond delay="0"/>
                                  </p:stCondLst>
                                  <p:childTnLst>
                                    <p:animEffect transition="out" filter="barn(inHorizontal)">
                                      <p:cBhvr>
                                        <p:cTn id="340" dur="3000"/>
                                        <p:tgtEl>
                                          <p:spTgt spid="27"/>
                                        </p:tgtEl>
                                      </p:cBhvr>
                                    </p:animEffect>
                                    <p:set>
                                      <p:cBhvr>
                                        <p:cTn id="341" dur="1" fill="hold">
                                          <p:stCondLst>
                                            <p:cond delay="2999"/>
                                          </p:stCondLst>
                                        </p:cTn>
                                        <p:tgtEl>
                                          <p:spTgt spid="27"/>
                                        </p:tgtEl>
                                        <p:attrNameLst>
                                          <p:attrName>style.visibility</p:attrName>
                                        </p:attrNameLst>
                                      </p:cBhvr>
                                      <p:to>
                                        <p:strVal val="hidden"/>
                                      </p:to>
                                    </p:set>
                                  </p:childTnLst>
                                </p:cTn>
                              </p:par>
                              <p:par>
                                <p:cTn id="342" presetID="16" presetClass="exit" presetSubtype="26" fill="hold" grpId="3" nodeType="withEffect">
                                  <p:stCondLst>
                                    <p:cond delay="0"/>
                                  </p:stCondLst>
                                  <p:childTnLst>
                                    <p:animEffect transition="out" filter="barn(inHorizontal)">
                                      <p:cBhvr>
                                        <p:cTn id="343" dur="3000"/>
                                        <p:tgtEl>
                                          <p:spTgt spid="28"/>
                                        </p:tgtEl>
                                      </p:cBhvr>
                                    </p:animEffect>
                                    <p:set>
                                      <p:cBhvr>
                                        <p:cTn id="344" dur="1" fill="hold">
                                          <p:stCondLst>
                                            <p:cond delay="2999"/>
                                          </p:stCondLst>
                                        </p:cTn>
                                        <p:tgtEl>
                                          <p:spTgt spid="28"/>
                                        </p:tgtEl>
                                        <p:attrNameLst>
                                          <p:attrName>style.visibility</p:attrName>
                                        </p:attrNameLst>
                                      </p:cBhvr>
                                      <p:to>
                                        <p:strVal val="hidden"/>
                                      </p:to>
                                    </p:set>
                                  </p:childTnLst>
                                </p:cTn>
                              </p:par>
                              <p:par>
                                <p:cTn id="345" presetID="16" presetClass="exit" presetSubtype="26" fill="hold" grpId="3" nodeType="withEffect">
                                  <p:stCondLst>
                                    <p:cond delay="0"/>
                                  </p:stCondLst>
                                  <p:childTnLst>
                                    <p:animEffect transition="out" filter="barn(inHorizontal)">
                                      <p:cBhvr>
                                        <p:cTn id="346" dur="3000"/>
                                        <p:tgtEl>
                                          <p:spTgt spid="29"/>
                                        </p:tgtEl>
                                      </p:cBhvr>
                                    </p:animEffect>
                                    <p:set>
                                      <p:cBhvr>
                                        <p:cTn id="347" dur="1" fill="hold">
                                          <p:stCondLst>
                                            <p:cond delay="2999"/>
                                          </p:stCondLst>
                                        </p:cTn>
                                        <p:tgtEl>
                                          <p:spTgt spid="29"/>
                                        </p:tgtEl>
                                        <p:attrNameLst>
                                          <p:attrName>style.visibility</p:attrName>
                                        </p:attrNameLst>
                                      </p:cBhvr>
                                      <p:to>
                                        <p:strVal val="hidden"/>
                                      </p:to>
                                    </p:set>
                                  </p:childTnLst>
                                </p:cTn>
                              </p:par>
                              <p:par>
                                <p:cTn id="348" presetID="16" presetClass="exit" presetSubtype="26" fill="hold" grpId="3" nodeType="withEffect">
                                  <p:stCondLst>
                                    <p:cond delay="0"/>
                                  </p:stCondLst>
                                  <p:childTnLst>
                                    <p:animEffect transition="out" filter="barn(inHorizontal)">
                                      <p:cBhvr>
                                        <p:cTn id="349" dur="3000"/>
                                        <p:tgtEl>
                                          <p:spTgt spid="30"/>
                                        </p:tgtEl>
                                      </p:cBhvr>
                                    </p:animEffect>
                                    <p:set>
                                      <p:cBhvr>
                                        <p:cTn id="350" dur="1" fill="hold">
                                          <p:stCondLst>
                                            <p:cond delay="2999"/>
                                          </p:stCondLst>
                                        </p:cTn>
                                        <p:tgtEl>
                                          <p:spTgt spid="30"/>
                                        </p:tgtEl>
                                        <p:attrNameLst>
                                          <p:attrName>style.visibility</p:attrName>
                                        </p:attrNameLst>
                                      </p:cBhvr>
                                      <p:to>
                                        <p:strVal val="hidden"/>
                                      </p:to>
                                    </p:set>
                                  </p:childTnLst>
                                </p:cTn>
                              </p:par>
                              <p:par>
                                <p:cTn id="351" presetID="16" presetClass="exit" presetSubtype="26" fill="hold" grpId="3" nodeType="withEffect">
                                  <p:stCondLst>
                                    <p:cond delay="0"/>
                                  </p:stCondLst>
                                  <p:childTnLst>
                                    <p:animEffect transition="out" filter="barn(inHorizontal)">
                                      <p:cBhvr>
                                        <p:cTn id="352" dur="3000"/>
                                        <p:tgtEl>
                                          <p:spTgt spid="31"/>
                                        </p:tgtEl>
                                      </p:cBhvr>
                                    </p:animEffect>
                                    <p:set>
                                      <p:cBhvr>
                                        <p:cTn id="353" dur="1" fill="hold">
                                          <p:stCondLst>
                                            <p:cond delay="2999"/>
                                          </p:stCondLst>
                                        </p:cTn>
                                        <p:tgtEl>
                                          <p:spTgt spid="31"/>
                                        </p:tgtEl>
                                        <p:attrNameLst>
                                          <p:attrName>style.visibility</p:attrName>
                                        </p:attrNameLst>
                                      </p:cBhvr>
                                      <p:to>
                                        <p:strVal val="hidden"/>
                                      </p:to>
                                    </p:set>
                                  </p:childTnLst>
                                </p:cTn>
                              </p:par>
                              <p:par>
                                <p:cTn id="354" presetID="16" presetClass="exit" presetSubtype="26" fill="hold" grpId="3" nodeType="withEffect">
                                  <p:stCondLst>
                                    <p:cond delay="0"/>
                                  </p:stCondLst>
                                  <p:childTnLst>
                                    <p:animEffect transition="out" filter="barn(inHorizontal)">
                                      <p:cBhvr>
                                        <p:cTn id="355" dur="3000"/>
                                        <p:tgtEl>
                                          <p:spTgt spid="32"/>
                                        </p:tgtEl>
                                      </p:cBhvr>
                                    </p:animEffect>
                                    <p:set>
                                      <p:cBhvr>
                                        <p:cTn id="356" dur="1" fill="hold">
                                          <p:stCondLst>
                                            <p:cond delay="2999"/>
                                          </p:stCondLst>
                                        </p:cTn>
                                        <p:tgtEl>
                                          <p:spTgt spid="32"/>
                                        </p:tgtEl>
                                        <p:attrNameLst>
                                          <p:attrName>style.visibility</p:attrName>
                                        </p:attrNameLst>
                                      </p:cBhvr>
                                      <p:to>
                                        <p:strVal val="hidden"/>
                                      </p:to>
                                    </p:set>
                                  </p:childTnLst>
                                </p:cTn>
                              </p:par>
                              <p:par>
                                <p:cTn id="357" presetID="16" presetClass="exit" presetSubtype="26" fill="hold" grpId="3" nodeType="withEffect">
                                  <p:stCondLst>
                                    <p:cond delay="0"/>
                                  </p:stCondLst>
                                  <p:childTnLst>
                                    <p:animEffect transition="out" filter="barn(inHorizontal)">
                                      <p:cBhvr>
                                        <p:cTn id="358" dur="3000"/>
                                        <p:tgtEl>
                                          <p:spTgt spid="33"/>
                                        </p:tgtEl>
                                      </p:cBhvr>
                                    </p:animEffect>
                                    <p:set>
                                      <p:cBhvr>
                                        <p:cTn id="359" dur="1" fill="hold">
                                          <p:stCondLst>
                                            <p:cond delay="2999"/>
                                          </p:stCondLst>
                                        </p:cTn>
                                        <p:tgtEl>
                                          <p:spTgt spid="33"/>
                                        </p:tgtEl>
                                        <p:attrNameLst>
                                          <p:attrName>style.visibility</p:attrName>
                                        </p:attrNameLst>
                                      </p:cBhvr>
                                      <p:to>
                                        <p:strVal val="hidden"/>
                                      </p:to>
                                    </p:set>
                                  </p:childTnLst>
                                </p:cTn>
                              </p:par>
                              <p:par>
                                <p:cTn id="360" presetID="16" presetClass="exit" presetSubtype="26" fill="hold" grpId="3" nodeType="withEffect">
                                  <p:stCondLst>
                                    <p:cond delay="0"/>
                                  </p:stCondLst>
                                  <p:childTnLst>
                                    <p:animEffect transition="out" filter="barn(inHorizontal)">
                                      <p:cBhvr>
                                        <p:cTn id="361" dur="3000"/>
                                        <p:tgtEl>
                                          <p:spTgt spid="34"/>
                                        </p:tgtEl>
                                      </p:cBhvr>
                                    </p:animEffect>
                                    <p:set>
                                      <p:cBhvr>
                                        <p:cTn id="362" dur="1" fill="hold">
                                          <p:stCondLst>
                                            <p:cond delay="2999"/>
                                          </p:stCondLst>
                                        </p:cTn>
                                        <p:tgtEl>
                                          <p:spTgt spid="34"/>
                                        </p:tgtEl>
                                        <p:attrNameLst>
                                          <p:attrName>style.visibility</p:attrName>
                                        </p:attrNameLst>
                                      </p:cBhvr>
                                      <p:to>
                                        <p:strVal val="hidden"/>
                                      </p:to>
                                    </p:set>
                                  </p:childTnLst>
                                </p:cTn>
                              </p:par>
                              <p:par>
                                <p:cTn id="363" presetID="16" presetClass="exit" presetSubtype="26" fill="hold" grpId="3" nodeType="withEffect">
                                  <p:stCondLst>
                                    <p:cond delay="0"/>
                                  </p:stCondLst>
                                  <p:childTnLst>
                                    <p:animEffect transition="out" filter="barn(inHorizontal)">
                                      <p:cBhvr>
                                        <p:cTn id="364" dur="3000"/>
                                        <p:tgtEl>
                                          <p:spTgt spid="35"/>
                                        </p:tgtEl>
                                      </p:cBhvr>
                                    </p:animEffect>
                                    <p:set>
                                      <p:cBhvr>
                                        <p:cTn id="365" dur="1" fill="hold">
                                          <p:stCondLst>
                                            <p:cond delay="2999"/>
                                          </p:stCondLst>
                                        </p:cTn>
                                        <p:tgtEl>
                                          <p:spTgt spid="35"/>
                                        </p:tgtEl>
                                        <p:attrNameLst>
                                          <p:attrName>style.visibility</p:attrName>
                                        </p:attrNameLst>
                                      </p:cBhvr>
                                      <p:to>
                                        <p:strVal val="hidden"/>
                                      </p:to>
                                    </p:set>
                                  </p:childTnLst>
                                </p:cTn>
                              </p:par>
                              <p:par>
                                <p:cTn id="366" presetID="16" presetClass="exit" presetSubtype="26" fill="hold" grpId="3" nodeType="withEffect">
                                  <p:stCondLst>
                                    <p:cond delay="0"/>
                                  </p:stCondLst>
                                  <p:childTnLst>
                                    <p:animEffect transition="out" filter="barn(inHorizontal)">
                                      <p:cBhvr>
                                        <p:cTn id="367" dur="3000"/>
                                        <p:tgtEl>
                                          <p:spTgt spid="36"/>
                                        </p:tgtEl>
                                      </p:cBhvr>
                                    </p:animEffect>
                                    <p:set>
                                      <p:cBhvr>
                                        <p:cTn id="368" dur="1" fill="hold">
                                          <p:stCondLst>
                                            <p:cond delay="2999"/>
                                          </p:stCondLst>
                                        </p:cTn>
                                        <p:tgtEl>
                                          <p:spTgt spid="36"/>
                                        </p:tgtEl>
                                        <p:attrNameLst>
                                          <p:attrName>style.visibility</p:attrName>
                                        </p:attrNameLst>
                                      </p:cBhvr>
                                      <p:to>
                                        <p:strVal val="hidden"/>
                                      </p:to>
                                    </p:set>
                                  </p:childTnLst>
                                </p:cTn>
                              </p:par>
                              <p:par>
                                <p:cTn id="369" presetID="16" presetClass="exit" presetSubtype="26" fill="hold" grpId="3" nodeType="withEffect">
                                  <p:stCondLst>
                                    <p:cond delay="0"/>
                                  </p:stCondLst>
                                  <p:childTnLst>
                                    <p:animEffect transition="out" filter="barn(inHorizontal)">
                                      <p:cBhvr>
                                        <p:cTn id="370" dur="3000"/>
                                        <p:tgtEl>
                                          <p:spTgt spid="37"/>
                                        </p:tgtEl>
                                      </p:cBhvr>
                                    </p:animEffect>
                                    <p:set>
                                      <p:cBhvr>
                                        <p:cTn id="371" dur="1" fill="hold">
                                          <p:stCondLst>
                                            <p:cond delay="2999"/>
                                          </p:stCondLst>
                                        </p:cTn>
                                        <p:tgtEl>
                                          <p:spTgt spid="37"/>
                                        </p:tgtEl>
                                        <p:attrNameLst>
                                          <p:attrName>style.visibility</p:attrName>
                                        </p:attrNameLst>
                                      </p:cBhvr>
                                      <p:to>
                                        <p:strVal val="hidden"/>
                                      </p:to>
                                    </p:set>
                                  </p:childTnLst>
                                </p:cTn>
                              </p:par>
                              <p:par>
                                <p:cTn id="372" presetID="16" presetClass="exit" presetSubtype="26" fill="hold" grpId="3" nodeType="withEffect">
                                  <p:stCondLst>
                                    <p:cond delay="0"/>
                                  </p:stCondLst>
                                  <p:childTnLst>
                                    <p:animEffect transition="out" filter="barn(inHorizontal)">
                                      <p:cBhvr>
                                        <p:cTn id="373" dur="3000"/>
                                        <p:tgtEl>
                                          <p:spTgt spid="38"/>
                                        </p:tgtEl>
                                      </p:cBhvr>
                                    </p:animEffect>
                                    <p:set>
                                      <p:cBhvr>
                                        <p:cTn id="374" dur="1" fill="hold">
                                          <p:stCondLst>
                                            <p:cond delay="2999"/>
                                          </p:stCondLst>
                                        </p:cTn>
                                        <p:tgtEl>
                                          <p:spTgt spid="38"/>
                                        </p:tgtEl>
                                        <p:attrNameLst>
                                          <p:attrName>style.visibility</p:attrName>
                                        </p:attrNameLst>
                                      </p:cBhvr>
                                      <p:to>
                                        <p:strVal val="hidden"/>
                                      </p:to>
                                    </p:set>
                                  </p:childTnLst>
                                </p:cTn>
                              </p:par>
                              <p:par>
                                <p:cTn id="375" presetID="16" presetClass="exit" presetSubtype="26" fill="hold" grpId="3" nodeType="withEffect">
                                  <p:stCondLst>
                                    <p:cond delay="0"/>
                                  </p:stCondLst>
                                  <p:childTnLst>
                                    <p:animEffect transition="out" filter="barn(inHorizontal)">
                                      <p:cBhvr>
                                        <p:cTn id="376" dur="3000"/>
                                        <p:tgtEl>
                                          <p:spTgt spid="39"/>
                                        </p:tgtEl>
                                      </p:cBhvr>
                                    </p:animEffect>
                                    <p:set>
                                      <p:cBhvr>
                                        <p:cTn id="377" dur="1" fill="hold">
                                          <p:stCondLst>
                                            <p:cond delay="2999"/>
                                          </p:stCondLst>
                                        </p:cTn>
                                        <p:tgtEl>
                                          <p:spTgt spid="39"/>
                                        </p:tgtEl>
                                        <p:attrNameLst>
                                          <p:attrName>style.visibility</p:attrName>
                                        </p:attrNameLst>
                                      </p:cBhvr>
                                      <p:to>
                                        <p:strVal val="hidden"/>
                                      </p:to>
                                    </p:set>
                                  </p:childTnLst>
                                </p:cTn>
                              </p:par>
                              <p:par>
                                <p:cTn id="378" presetID="16" presetClass="exit" presetSubtype="26" fill="hold" grpId="3" nodeType="withEffect">
                                  <p:stCondLst>
                                    <p:cond delay="0"/>
                                  </p:stCondLst>
                                  <p:childTnLst>
                                    <p:animEffect transition="out" filter="barn(inHorizontal)">
                                      <p:cBhvr>
                                        <p:cTn id="379" dur="3000"/>
                                        <p:tgtEl>
                                          <p:spTgt spid="40"/>
                                        </p:tgtEl>
                                      </p:cBhvr>
                                    </p:animEffect>
                                    <p:set>
                                      <p:cBhvr>
                                        <p:cTn id="380" dur="1" fill="hold">
                                          <p:stCondLst>
                                            <p:cond delay="2999"/>
                                          </p:stCondLst>
                                        </p:cTn>
                                        <p:tgtEl>
                                          <p:spTgt spid="40"/>
                                        </p:tgtEl>
                                        <p:attrNameLst>
                                          <p:attrName>style.visibility</p:attrName>
                                        </p:attrNameLst>
                                      </p:cBhvr>
                                      <p:to>
                                        <p:strVal val="hidden"/>
                                      </p:to>
                                    </p:set>
                                  </p:childTnLst>
                                </p:cTn>
                              </p:par>
                              <p:par>
                                <p:cTn id="381" presetID="16" presetClass="exit" presetSubtype="26" fill="hold" grpId="3" nodeType="withEffect">
                                  <p:stCondLst>
                                    <p:cond delay="0"/>
                                  </p:stCondLst>
                                  <p:childTnLst>
                                    <p:animEffect transition="out" filter="barn(inHorizontal)">
                                      <p:cBhvr>
                                        <p:cTn id="382" dur="3000"/>
                                        <p:tgtEl>
                                          <p:spTgt spid="41"/>
                                        </p:tgtEl>
                                      </p:cBhvr>
                                    </p:animEffect>
                                    <p:set>
                                      <p:cBhvr>
                                        <p:cTn id="383" dur="1" fill="hold">
                                          <p:stCondLst>
                                            <p:cond delay="2999"/>
                                          </p:stCondLst>
                                        </p:cTn>
                                        <p:tgtEl>
                                          <p:spTgt spid="41"/>
                                        </p:tgtEl>
                                        <p:attrNameLst>
                                          <p:attrName>style.visibility</p:attrName>
                                        </p:attrNameLst>
                                      </p:cBhvr>
                                      <p:to>
                                        <p:strVal val="hidden"/>
                                      </p:to>
                                    </p:set>
                                  </p:childTnLst>
                                </p:cTn>
                              </p:par>
                              <p:par>
                                <p:cTn id="384" presetID="16" presetClass="exit" presetSubtype="26" fill="hold" grpId="3" nodeType="withEffect">
                                  <p:stCondLst>
                                    <p:cond delay="0"/>
                                  </p:stCondLst>
                                  <p:childTnLst>
                                    <p:animEffect transition="out" filter="barn(inHorizontal)">
                                      <p:cBhvr>
                                        <p:cTn id="385" dur="3000"/>
                                        <p:tgtEl>
                                          <p:spTgt spid="42"/>
                                        </p:tgtEl>
                                      </p:cBhvr>
                                    </p:animEffect>
                                    <p:set>
                                      <p:cBhvr>
                                        <p:cTn id="386" dur="1" fill="hold">
                                          <p:stCondLst>
                                            <p:cond delay="2999"/>
                                          </p:stCondLst>
                                        </p:cTn>
                                        <p:tgtEl>
                                          <p:spTgt spid="42"/>
                                        </p:tgtEl>
                                        <p:attrNameLst>
                                          <p:attrName>style.visibility</p:attrName>
                                        </p:attrNameLst>
                                      </p:cBhvr>
                                      <p:to>
                                        <p:strVal val="hidden"/>
                                      </p:to>
                                    </p:set>
                                  </p:childTnLst>
                                </p:cTn>
                              </p:par>
                              <p:par>
                                <p:cTn id="387" presetID="16" presetClass="exit" presetSubtype="26" fill="hold" grpId="3" nodeType="withEffect">
                                  <p:stCondLst>
                                    <p:cond delay="0"/>
                                  </p:stCondLst>
                                  <p:childTnLst>
                                    <p:animEffect transition="out" filter="barn(inHorizontal)">
                                      <p:cBhvr>
                                        <p:cTn id="388" dur="3000"/>
                                        <p:tgtEl>
                                          <p:spTgt spid="43"/>
                                        </p:tgtEl>
                                      </p:cBhvr>
                                    </p:animEffect>
                                    <p:set>
                                      <p:cBhvr>
                                        <p:cTn id="389" dur="1" fill="hold">
                                          <p:stCondLst>
                                            <p:cond delay="2999"/>
                                          </p:stCondLst>
                                        </p:cTn>
                                        <p:tgtEl>
                                          <p:spTgt spid="43"/>
                                        </p:tgtEl>
                                        <p:attrNameLst>
                                          <p:attrName>style.visibility</p:attrName>
                                        </p:attrNameLst>
                                      </p:cBhvr>
                                      <p:to>
                                        <p:strVal val="hidden"/>
                                      </p:to>
                                    </p:set>
                                  </p:childTnLst>
                                </p:cTn>
                              </p:par>
                              <p:par>
                                <p:cTn id="390" presetID="16" presetClass="exit" presetSubtype="26" fill="hold" grpId="3" nodeType="withEffect">
                                  <p:stCondLst>
                                    <p:cond delay="0"/>
                                  </p:stCondLst>
                                  <p:childTnLst>
                                    <p:animEffect transition="out" filter="barn(inHorizontal)">
                                      <p:cBhvr>
                                        <p:cTn id="391" dur="3000"/>
                                        <p:tgtEl>
                                          <p:spTgt spid="44"/>
                                        </p:tgtEl>
                                      </p:cBhvr>
                                    </p:animEffect>
                                    <p:set>
                                      <p:cBhvr>
                                        <p:cTn id="392" dur="1" fill="hold">
                                          <p:stCondLst>
                                            <p:cond delay="2999"/>
                                          </p:stCondLst>
                                        </p:cTn>
                                        <p:tgtEl>
                                          <p:spTgt spid="44"/>
                                        </p:tgtEl>
                                        <p:attrNameLst>
                                          <p:attrName>style.visibility</p:attrName>
                                        </p:attrNameLst>
                                      </p:cBhvr>
                                      <p:to>
                                        <p:strVal val="hidden"/>
                                      </p:to>
                                    </p:set>
                                  </p:childTnLst>
                                </p:cTn>
                              </p:par>
                              <p:par>
                                <p:cTn id="393" presetID="2" presetClass="exit" presetSubtype="1" fill="hold" grpId="4" nodeType="withEffect">
                                  <p:stCondLst>
                                    <p:cond delay="0"/>
                                  </p:stCondLst>
                                  <p:childTnLst>
                                    <p:anim calcmode="lin" valueType="num">
                                      <p:cBhvr additive="base">
                                        <p:cTn id="394" dur="3000"/>
                                        <p:tgtEl>
                                          <p:spTgt spid="13"/>
                                        </p:tgtEl>
                                        <p:attrNameLst>
                                          <p:attrName>ppt_x</p:attrName>
                                        </p:attrNameLst>
                                      </p:cBhvr>
                                      <p:tavLst>
                                        <p:tav tm="0">
                                          <p:val>
                                            <p:strVal val="ppt_x"/>
                                          </p:val>
                                        </p:tav>
                                        <p:tav tm="100000">
                                          <p:val>
                                            <p:strVal val="ppt_x"/>
                                          </p:val>
                                        </p:tav>
                                      </p:tavLst>
                                    </p:anim>
                                    <p:anim calcmode="lin" valueType="num">
                                      <p:cBhvr additive="base">
                                        <p:cTn id="395" dur="3000"/>
                                        <p:tgtEl>
                                          <p:spTgt spid="13"/>
                                        </p:tgtEl>
                                        <p:attrNameLst>
                                          <p:attrName>ppt_y</p:attrName>
                                        </p:attrNameLst>
                                      </p:cBhvr>
                                      <p:tavLst>
                                        <p:tav tm="0">
                                          <p:val>
                                            <p:strVal val="ppt_y"/>
                                          </p:val>
                                        </p:tav>
                                        <p:tav tm="100000">
                                          <p:val>
                                            <p:strVal val="0-ppt_h/2"/>
                                          </p:val>
                                        </p:tav>
                                      </p:tavLst>
                                    </p:anim>
                                    <p:set>
                                      <p:cBhvr>
                                        <p:cTn id="396" dur="1" fill="hold">
                                          <p:stCondLst>
                                            <p:cond delay="2999"/>
                                          </p:stCondLst>
                                        </p:cTn>
                                        <p:tgtEl>
                                          <p:spTgt spid="13"/>
                                        </p:tgtEl>
                                        <p:attrNameLst>
                                          <p:attrName>style.visibility</p:attrName>
                                        </p:attrNameLst>
                                      </p:cBhvr>
                                      <p:to>
                                        <p:strVal val="hidden"/>
                                      </p:to>
                                    </p:set>
                                  </p:childTnLst>
                                </p:cTn>
                              </p:par>
                              <p:par>
                                <p:cTn id="397" presetID="2" presetClass="exit" presetSubtype="1" fill="hold" grpId="4" nodeType="withEffect">
                                  <p:stCondLst>
                                    <p:cond delay="0"/>
                                  </p:stCondLst>
                                  <p:childTnLst>
                                    <p:anim calcmode="lin" valueType="num">
                                      <p:cBhvr additive="base">
                                        <p:cTn id="398" dur="3000"/>
                                        <p:tgtEl>
                                          <p:spTgt spid="14"/>
                                        </p:tgtEl>
                                        <p:attrNameLst>
                                          <p:attrName>ppt_x</p:attrName>
                                        </p:attrNameLst>
                                      </p:cBhvr>
                                      <p:tavLst>
                                        <p:tav tm="0">
                                          <p:val>
                                            <p:strVal val="ppt_x"/>
                                          </p:val>
                                        </p:tav>
                                        <p:tav tm="100000">
                                          <p:val>
                                            <p:strVal val="ppt_x"/>
                                          </p:val>
                                        </p:tav>
                                      </p:tavLst>
                                    </p:anim>
                                    <p:anim calcmode="lin" valueType="num">
                                      <p:cBhvr additive="base">
                                        <p:cTn id="399" dur="3000"/>
                                        <p:tgtEl>
                                          <p:spTgt spid="14"/>
                                        </p:tgtEl>
                                        <p:attrNameLst>
                                          <p:attrName>ppt_y</p:attrName>
                                        </p:attrNameLst>
                                      </p:cBhvr>
                                      <p:tavLst>
                                        <p:tav tm="0">
                                          <p:val>
                                            <p:strVal val="ppt_y"/>
                                          </p:val>
                                        </p:tav>
                                        <p:tav tm="100000">
                                          <p:val>
                                            <p:strVal val="0-ppt_h/2"/>
                                          </p:val>
                                        </p:tav>
                                      </p:tavLst>
                                    </p:anim>
                                    <p:set>
                                      <p:cBhvr>
                                        <p:cTn id="400" dur="1" fill="hold">
                                          <p:stCondLst>
                                            <p:cond delay="2999"/>
                                          </p:stCondLst>
                                        </p:cTn>
                                        <p:tgtEl>
                                          <p:spTgt spid="14"/>
                                        </p:tgtEl>
                                        <p:attrNameLst>
                                          <p:attrName>style.visibility</p:attrName>
                                        </p:attrNameLst>
                                      </p:cBhvr>
                                      <p:to>
                                        <p:strVal val="hidden"/>
                                      </p:to>
                                    </p:set>
                                  </p:childTnLst>
                                </p:cTn>
                              </p:par>
                              <p:par>
                                <p:cTn id="401" presetID="2" presetClass="exit" presetSubtype="1" fill="hold" grpId="4" nodeType="withEffect">
                                  <p:stCondLst>
                                    <p:cond delay="0"/>
                                  </p:stCondLst>
                                  <p:childTnLst>
                                    <p:anim calcmode="lin" valueType="num">
                                      <p:cBhvr additive="base">
                                        <p:cTn id="402" dur="3000"/>
                                        <p:tgtEl>
                                          <p:spTgt spid="15"/>
                                        </p:tgtEl>
                                        <p:attrNameLst>
                                          <p:attrName>ppt_x</p:attrName>
                                        </p:attrNameLst>
                                      </p:cBhvr>
                                      <p:tavLst>
                                        <p:tav tm="0">
                                          <p:val>
                                            <p:strVal val="ppt_x"/>
                                          </p:val>
                                        </p:tav>
                                        <p:tav tm="100000">
                                          <p:val>
                                            <p:strVal val="ppt_x"/>
                                          </p:val>
                                        </p:tav>
                                      </p:tavLst>
                                    </p:anim>
                                    <p:anim calcmode="lin" valueType="num">
                                      <p:cBhvr additive="base">
                                        <p:cTn id="403" dur="3000"/>
                                        <p:tgtEl>
                                          <p:spTgt spid="15"/>
                                        </p:tgtEl>
                                        <p:attrNameLst>
                                          <p:attrName>ppt_y</p:attrName>
                                        </p:attrNameLst>
                                      </p:cBhvr>
                                      <p:tavLst>
                                        <p:tav tm="0">
                                          <p:val>
                                            <p:strVal val="ppt_y"/>
                                          </p:val>
                                        </p:tav>
                                        <p:tav tm="100000">
                                          <p:val>
                                            <p:strVal val="0-ppt_h/2"/>
                                          </p:val>
                                        </p:tav>
                                      </p:tavLst>
                                    </p:anim>
                                    <p:set>
                                      <p:cBhvr>
                                        <p:cTn id="404" dur="1" fill="hold">
                                          <p:stCondLst>
                                            <p:cond delay="2999"/>
                                          </p:stCondLst>
                                        </p:cTn>
                                        <p:tgtEl>
                                          <p:spTgt spid="15"/>
                                        </p:tgtEl>
                                        <p:attrNameLst>
                                          <p:attrName>style.visibility</p:attrName>
                                        </p:attrNameLst>
                                      </p:cBhvr>
                                      <p:to>
                                        <p:strVal val="hidden"/>
                                      </p:to>
                                    </p:set>
                                  </p:childTnLst>
                                </p:cTn>
                              </p:par>
                              <p:par>
                                <p:cTn id="405" presetID="2" presetClass="exit" presetSubtype="1" fill="hold" grpId="4" nodeType="withEffect">
                                  <p:stCondLst>
                                    <p:cond delay="0"/>
                                  </p:stCondLst>
                                  <p:childTnLst>
                                    <p:anim calcmode="lin" valueType="num">
                                      <p:cBhvr additive="base">
                                        <p:cTn id="406" dur="3000"/>
                                        <p:tgtEl>
                                          <p:spTgt spid="16"/>
                                        </p:tgtEl>
                                        <p:attrNameLst>
                                          <p:attrName>ppt_x</p:attrName>
                                        </p:attrNameLst>
                                      </p:cBhvr>
                                      <p:tavLst>
                                        <p:tav tm="0">
                                          <p:val>
                                            <p:strVal val="ppt_x"/>
                                          </p:val>
                                        </p:tav>
                                        <p:tav tm="100000">
                                          <p:val>
                                            <p:strVal val="ppt_x"/>
                                          </p:val>
                                        </p:tav>
                                      </p:tavLst>
                                    </p:anim>
                                    <p:anim calcmode="lin" valueType="num">
                                      <p:cBhvr additive="base">
                                        <p:cTn id="407" dur="3000"/>
                                        <p:tgtEl>
                                          <p:spTgt spid="16"/>
                                        </p:tgtEl>
                                        <p:attrNameLst>
                                          <p:attrName>ppt_y</p:attrName>
                                        </p:attrNameLst>
                                      </p:cBhvr>
                                      <p:tavLst>
                                        <p:tav tm="0">
                                          <p:val>
                                            <p:strVal val="ppt_y"/>
                                          </p:val>
                                        </p:tav>
                                        <p:tav tm="100000">
                                          <p:val>
                                            <p:strVal val="0-ppt_h/2"/>
                                          </p:val>
                                        </p:tav>
                                      </p:tavLst>
                                    </p:anim>
                                    <p:set>
                                      <p:cBhvr>
                                        <p:cTn id="408" dur="1" fill="hold">
                                          <p:stCondLst>
                                            <p:cond delay="2999"/>
                                          </p:stCondLst>
                                        </p:cTn>
                                        <p:tgtEl>
                                          <p:spTgt spid="16"/>
                                        </p:tgtEl>
                                        <p:attrNameLst>
                                          <p:attrName>style.visibility</p:attrName>
                                        </p:attrNameLst>
                                      </p:cBhvr>
                                      <p:to>
                                        <p:strVal val="hidden"/>
                                      </p:to>
                                    </p:set>
                                  </p:childTnLst>
                                </p:cTn>
                              </p:par>
                              <p:par>
                                <p:cTn id="409" presetID="2" presetClass="exit" presetSubtype="1" fill="hold" grpId="4" nodeType="withEffect">
                                  <p:stCondLst>
                                    <p:cond delay="0"/>
                                  </p:stCondLst>
                                  <p:childTnLst>
                                    <p:anim calcmode="lin" valueType="num">
                                      <p:cBhvr additive="base">
                                        <p:cTn id="410" dur="3000"/>
                                        <p:tgtEl>
                                          <p:spTgt spid="17"/>
                                        </p:tgtEl>
                                        <p:attrNameLst>
                                          <p:attrName>ppt_x</p:attrName>
                                        </p:attrNameLst>
                                      </p:cBhvr>
                                      <p:tavLst>
                                        <p:tav tm="0">
                                          <p:val>
                                            <p:strVal val="ppt_x"/>
                                          </p:val>
                                        </p:tav>
                                        <p:tav tm="100000">
                                          <p:val>
                                            <p:strVal val="ppt_x"/>
                                          </p:val>
                                        </p:tav>
                                      </p:tavLst>
                                    </p:anim>
                                    <p:anim calcmode="lin" valueType="num">
                                      <p:cBhvr additive="base">
                                        <p:cTn id="411" dur="3000"/>
                                        <p:tgtEl>
                                          <p:spTgt spid="17"/>
                                        </p:tgtEl>
                                        <p:attrNameLst>
                                          <p:attrName>ppt_y</p:attrName>
                                        </p:attrNameLst>
                                      </p:cBhvr>
                                      <p:tavLst>
                                        <p:tav tm="0">
                                          <p:val>
                                            <p:strVal val="ppt_y"/>
                                          </p:val>
                                        </p:tav>
                                        <p:tav tm="100000">
                                          <p:val>
                                            <p:strVal val="0-ppt_h/2"/>
                                          </p:val>
                                        </p:tav>
                                      </p:tavLst>
                                    </p:anim>
                                    <p:set>
                                      <p:cBhvr>
                                        <p:cTn id="412" dur="1" fill="hold">
                                          <p:stCondLst>
                                            <p:cond delay="2999"/>
                                          </p:stCondLst>
                                        </p:cTn>
                                        <p:tgtEl>
                                          <p:spTgt spid="17"/>
                                        </p:tgtEl>
                                        <p:attrNameLst>
                                          <p:attrName>style.visibility</p:attrName>
                                        </p:attrNameLst>
                                      </p:cBhvr>
                                      <p:to>
                                        <p:strVal val="hidden"/>
                                      </p:to>
                                    </p:set>
                                  </p:childTnLst>
                                </p:cTn>
                              </p:par>
                              <p:par>
                                <p:cTn id="413" presetID="2" presetClass="exit" presetSubtype="1" fill="hold" grpId="4" nodeType="withEffect">
                                  <p:stCondLst>
                                    <p:cond delay="0"/>
                                  </p:stCondLst>
                                  <p:childTnLst>
                                    <p:anim calcmode="lin" valueType="num">
                                      <p:cBhvr additive="base">
                                        <p:cTn id="414" dur="3000"/>
                                        <p:tgtEl>
                                          <p:spTgt spid="18"/>
                                        </p:tgtEl>
                                        <p:attrNameLst>
                                          <p:attrName>ppt_x</p:attrName>
                                        </p:attrNameLst>
                                      </p:cBhvr>
                                      <p:tavLst>
                                        <p:tav tm="0">
                                          <p:val>
                                            <p:strVal val="ppt_x"/>
                                          </p:val>
                                        </p:tav>
                                        <p:tav tm="100000">
                                          <p:val>
                                            <p:strVal val="ppt_x"/>
                                          </p:val>
                                        </p:tav>
                                      </p:tavLst>
                                    </p:anim>
                                    <p:anim calcmode="lin" valueType="num">
                                      <p:cBhvr additive="base">
                                        <p:cTn id="415" dur="3000"/>
                                        <p:tgtEl>
                                          <p:spTgt spid="18"/>
                                        </p:tgtEl>
                                        <p:attrNameLst>
                                          <p:attrName>ppt_y</p:attrName>
                                        </p:attrNameLst>
                                      </p:cBhvr>
                                      <p:tavLst>
                                        <p:tav tm="0">
                                          <p:val>
                                            <p:strVal val="ppt_y"/>
                                          </p:val>
                                        </p:tav>
                                        <p:tav tm="100000">
                                          <p:val>
                                            <p:strVal val="0-ppt_h/2"/>
                                          </p:val>
                                        </p:tav>
                                      </p:tavLst>
                                    </p:anim>
                                    <p:set>
                                      <p:cBhvr>
                                        <p:cTn id="416" dur="1" fill="hold">
                                          <p:stCondLst>
                                            <p:cond delay="2999"/>
                                          </p:stCondLst>
                                        </p:cTn>
                                        <p:tgtEl>
                                          <p:spTgt spid="18"/>
                                        </p:tgtEl>
                                        <p:attrNameLst>
                                          <p:attrName>style.visibility</p:attrName>
                                        </p:attrNameLst>
                                      </p:cBhvr>
                                      <p:to>
                                        <p:strVal val="hidden"/>
                                      </p:to>
                                    </p:set>
                                  </p:childTnLst>
                                </p:cTn>
                              </p:par>
                              <p:par>
                                <p:cTn id="417" presetID="2" presetClass="exit" presetSubtype="1" fill="hold" grpId="4" nodeType="withEffect">
                                  <p:stCondLst>
                                    <p:cond delay="0"/>
                                  </p:stCondLst>
                                  <p:childTnLst>
                                    <p:anim calcmode="lin" valueType="num">
                                      <p:cBhvr additive="base">
                                        <p:cTn id="418" dur="3000"/>
                                        <p:tgtEl>
                                          <p:spTgt spid="19"/>
                                        </p:tgtEl>
                                        <p:attrNameLst>
                                          <p:attrName>ppt_x</p:attrName>
                                        </p:attrNameLst>
                                      </p:cBhvr>
                                      <p:tavLst>
                                        <p:tav tm="0">
                                          <p:val>
                                            <p:strVal val="ppt_x"/>
                                          </p:val>
                                        </p:tav>
                                        <p:tav tm="100000">
                                          <p:val>
                                            <p:strVal val="ppt_x"/>
                                          </p:val>
                                        </p:tav>
                                      </p:tavLst>
                                    </p:anim>
                                    <p:anim calcmode="lin" valueType="num">
                                      <p:cBhvr additive="base">
                                        <p:cTn id="419" dur="3000"/>
                                        <p:tgtEl>
                                          <p:spTgt spid="19"/>
                                        </p:tgtEl>
                                        <p:attrNameLst>
                                          <p:attrName>ppt_y</p:attrName>
                                        </p:attrNameLst>
                                      </p:cBhvr>
                                      <p:tavLst>
                                        <p:tav tm="0">
                                          <p:val>
                                            <p:strVal val="ppt_y"/>
                                          </p:val>
                                        </p:tav>
                                        <p:tav tm="100000">
                                          <p:val>
                                            <p:strVal val="0-ppt_h/2"/>
                                          </p:val>
                                        </p:tav>
                                      </p:tavLst>
                                    </p:anim>
                                    <p:set>
                                      <p:cBhvr>
                                        <p:cTn id="420" dur="1" fill="hold">
                                          <p:stCondLst>
                                            <p:cond delay="2999"/>
                                          </p:stCondLst>
                                        </p:cTn>
                                        <p:tgtEl>
                                          <p:spTgt spid="19"/>
                                        </p:tgtEl>
                                        <p:attrNameLst>
                                          <p:attrName>style.visibility</p:attrName>
                                        </p:attrNameLst>
                                      </p:cBhvr>
                                      <p:to>
                                        <p:strVal val="hidden"/>
                                      </p:to>
                                    </p:set>
                                  </p:childTnLst>
                                </p:cTn>
                              </p:par>
                              <p:par>
                                <p:cTn id="421" presetID="2" presetClass="exit" presetSubtype="1" fill="hold" grpId="4" nodeType="withEffect">
                                  <p:stCondLst>
                                    <p:cond delay="0"/>
                                  </p:stCondLst>
                                  <p:childTnLst>
                                    <p:anim calcmode="lin" valueType="num">
                                      <p:cBhvr additive="base">
                                        <p:cTn id="422" dur="3000"/>
                                        <p:tgtEl>
                                          <p:spTgt spid="20"/>
                                        </p:tgtEl>
                                        <p:attrNameLst>
                                          <p:attrName>ppt_x</p:attrName>
                                        </p:attrNameLst>
                                      </p:cBhvr>
                                      <p:tavLst>
                                        <p:tav tm="0">
                                          <p:val>
                                            <p:strVal val="ppt_x"/>
                                          </p:val>
                                        </p:tav>
                                        <p:tav tm="100000">
                                          <p:val>
                                            <p:strVal val="ppt_x"/>
                                          </p:val>
                                        </p:tav>
                                      </p:tavLst>
                                    </p:anim>
                                    <p:anim calcmode="lin" valueType="num">
                                      <p:cBhvr additive="base">
                                        <p:cTn id="423" dur="3000"/>
                                        <p:tgtEl>
                                          <p:spTgt spid="20"/>
                                        </p:tgtEl>
                                        <p:attrNameLst>
                                          <p:attrName>ppt_y</p:attrName>
                                        </p:attrNameLst>
                                      </p:cBhvr>
                                      <p:tavLst>
                                        <p:tav tm="0">
                                          <p:val>
                                            <p:strVal val="ppt_y"/>
                                          </p:val>
                                        </p:tav>
                                        <p:tav tm="100000">
                                          <p:val>
                                            <p:strVal val="0-ppt_h/2"/>
                                          </p:val>
                                        </p:tav>
                                      </p:tavLst>
                                    </p:anim>
                                    <p:set>
                                      <p:cBhvr>
                                        <p:cTn id="424" dur="1" fill="hold">
                                          <p:stCondLst>
                                            <p:cond delay="2999"/>
                                          </p:stCondLst>
                                        </p:cTn>
                                        <p:tgtEl>
                                          <p:spTgt spid="20"/>
                                        </p:tgtEl>
                                        <p:attrNameLst>
                                          <p:attrName>style.visibility</p:attrName>
                                        </p:attrNameLst>
                                      </p:cBhvr>
                                      <p:to>
                                        <p:strVal val="hidden"/>
                                      </p:to>
                                    </p:set>
                                  </p:childTnLst>
                                </p:cTn>
                              </p:par>
                              <p:par>
                                <p:cTn id="425" presetID="2" presetClass="exit" presetSubtype="1" fill="hold" grpId="4" nodeType="withEffect">
                                  <p:stCondLst>
                                    <p:cond delay="0"/>
                                  </p:stCondLst>
                                  <p:childTnLst>
                                    <p:anim calcmode="lin" valueType="num">
                                      <p:cBhvr additive="base">
                                        <p:cTn id="426" dur="3000"/>
                                        <p:tgtEl>
                                          <p:spTgt spid="21"/>
                                        </p:tgtEl>
                                        <p:attrNameLst>
                                          <p:attrName>ppt_x</p:attrName>
                                        </p:attrNameLst>
                                      </p:cBhvr>
                                      <p:tavLst>
                                        <p:tav tm="0">
                                          <p:val>
                                            <p:strVal val="ppt_x"/>
                                          </p:val>
                                        </p:tav>
                                        <p:tav tm="100000">
                                          <p:val>
                                            <p:strVal val="ppt_x"/>
                                          </p:val>
                                        </p:tav>
                                      </p:tavLst>
                                    </p:anim>
                                    <p:anim calcmode="lin" valueType="num">
                                      <p:cBhvr additive="base">
                                        <p:cTn id="427" dur="3000"/>
                                        <p:tgtEl>
                                          <p:spTgt spid="21"/>
                                        </p:tgtEl>
                                        <p:attrNameLst>
                                          <p:attrName>ppt_y</p:attrName>
                                        </p:attrNameLst>
                                      </p:cBhvr>
                                      <p:tavLst>
                                        <p:tav tm="0">
                                          <p:val>
                                            <p:strVal val="ppt_y"/>
                                          </p:val>
                                        </p:tav>
                                        <p:tav tm="100000">
                                          <p:val>
                                            <p:strVal val="0-ppt_h/2"/>
                                          </p:val>
                                        </p:tav>
                                      </p:tavLst>
                                    </p:anim>
                                    <p:set>
                                      <p:cBhvr>
                                        <p:cTn id="428" dur="1" fill="hold">
                                          <p:stCondLst>
                                            <p:cond delay="2999"/>
                                          </p:stCondLst>
                                        </p:cTn>
                                        <p:tgtEl>
                                          <p:spTgt spid="21"/>
                                        </p:tgtEl>
                                        <p:attrNameLst>
                                          <p:attrName>style.visibility</p:attrName>
                                        </p:attrNameLst>
                                      </p:cBhvr>
                                      <p:to>
                                        <p:strVal val="hidden"/>
                                      </p:to>
                                    </p:set>
                                  </p:childTnLst>
                                </p:cTn>
                              </p:par>
                              <p:par>
                                <p:cTn id="429" presetID="2" presetClass="exit" presetSubtype="1" fill="hold" grpId="4" nodeType="withEffect">
                                  <p:stCondLst>
                                    <p:cond delay="0"/>
                                  </p:stCondLst>
                                  <p:childTnLst>
                                    <p:anim calcmode="lin" valueType="num">
                                      <p:cBhvr additive="base">
                                        <p:cTn id="430" dur="3000"/>
                                        <p:tgtEl>
                                          <p:spTgt spid="22"/>
                                        </p:tgtEl>
                                        <p:attrNameLst>
                                          <p:attrName>ppt_x</p:attrName>
                                        </p:attrNameLst>
                                      </p:cBhvr>
                                      <p:tavLst>
                                        <p:tav tm="0">
                                          <p:val>
                                            <p:strVal val="ppt_x"/>
                                          </p:val>
                                        </p:tav>
                                        <p:tav tm="100000">
                                          <p:val>
                                            <p:strVal val="ppt_x"/>
                                          </p:val>
                                        </p:tav>
                                      </p:tavLst>
                                    </p:anim>
                                    <p:anim calcmode="lin" valueType="num">
                                      <p:cBhvr additive="base">
                                        <p:cTn id="431" dur="3000"/>
                                        <p:tgtEl>
                                          <p:spTgt spid="22"/>
                                        </p:tgtEl>
                                        <p:attrNameLst>
                                          <p:attrName>ppt_y</p:attrName>
                                        </p:attrNameLst>
                                      </p:cBhvr>
                                      <p:tavLst>
                                        <p:tav tm="0">
                                          <p:val>
                                            <p:strVal val="ppt_y"/>
                                          </p:val>
                                        </p:tav>
                                        <p:tav tm="100000">
                                          <p:val>
                                            <p:strVal val="0-ppt_h/2"/>
                                          </p:val>
                                        </p:tav>
                                      </p:tavLst>
                                    </p:anim>
                                    <p:set>
                                      <p:cBhvr>
                                        <p:cTn id="432" dur="1" fill="hold">
                                          <p:stCondLst>
                                            <p:cond delay="2999"/>
                                          </p:stCondLst>
                                        </p:cTn>
                                        <p:tgtEl>
                                          <p:spTgt spid="22"/>
                                        </p:tgtEl>
                                        <p:attrNameLst>
                                          <p:attrName>style.visibility</p:attrName>
                                        </p:attrNameLst>
                                      </p:cBhvr>
                                      <p:to>
                                        <p:strVal val="hidden"/>
                                      </p:to>
                                    </p:set>
                                  </p:childTnLst>
                                </p:cTn>
                              </p:par>
                              <p:par>
                                <p:cTn id="433" presetID="2" presetClass="exit" presetSubtype="1" fill="hold" grpId="4" nodeType="withEffect">
                                  <p:stCondLst>
                                    <p:cond delay="0"/>
                                  </p:stCondLst>
                                  <p:childTnLst>
                                    <p:anim calcmode="lin" valueType="num">
                                      <p:cBhvr additive="base">
                                        <p:cTn id="434" dur="3000"/>
                                        <p:tgtEl>
                                          <p:spTgt spid="23"/>
                                        </p:tgtEl>
                                        <p:attrNameLst>
                                          <p:attrName>ppt_x</p:attrName>
                                        </p:attrNameLst>
                                      </p:cBhvr>
                                      <p:tavLst>
                                        <p:tav tm="0">
                                          <p:val>
                                            <p:strVal val="ppt_x"/>
                                          </p:val>
                                        </p:tav>
                                        <p:tav tm="100000">
                                          <p:val>
                                            <p:strVal val="ppt_x"/>
                                          </p:val>
                                        </p:tav>
                                      </p:tavLst>
                                    </p:anim>
                                    <p:anim calcmode="lin" valueType="num">
                                      <p:cBhvr additive="base">
                                        <p:cTn id="435" dur="3000"/>
                                        <p:tgtEl>
                                          <p:spTgt spid="23"/>
                                        </p:tgtEl>
                                        <p:attrNameLst>
                                          <p:attrName>ppt_y</p:attrName>
                                        </p:attrNameLst>
                                      </p:cBhvr>
                                      <p:tavLst>
                                        <p:tav tm="0">
                                          <p:val>
                                            <p:strVal val="ppt_y"/>
                                          </p:val>
                                        </p:tav>
                                        <p:tav tm="100000">
                                          <p:val>
                                            <p:strVal val="0-ppt_h/2"/>
                                          </p:val>
                                        </p:tav>
                                      </p:tavLst>
                                    </p:anim>
                                    <p:set>
                                      <p:cBhvr>
                                        <p:cTn id="436" dur="1" fill="hold">
                                          <p:stCondLst>
                                            <p:cond delay="2999"/>
                                          </p:stCondLst>
                                        </p:cTn>
                                        <p:tgtEl>
                                          <p:spTgt spid="23"/>
                                        </p:tgtEl>
                                        <p:attrNameLst>
                                          <p:attrName>style.visibility</p:attrName>
                                        </p:attrNameLst>
                                      </p:cBhvr>
                                      <p:to>
                                        <p:strVal val="hidden"/>
                                      </p:to>
                                    </p:set>
                                  </p:childTnLst>
                                </p:cTn>
                              </p:par>
                              <p:par>
                                <p:cTn id="437" presetID="2" presetClass="exit" presetSubtype="1" fill="hold" grpId="4" nodeType="withEffect">
                                  <p:stCondLst>
                                    <p:cond delay="0"/>
                                  </p:stCondLst>
                                  <p:childTnLst>
                                    <p:anim calcmode="lin" valueType="num">
                                      <p:cBhvr additive="base">
                                        <p:cTn id="438" dur="3000"/>
                                        <p:tgtEl>
                                          <p:spTgt spid="24"/>
                                        </p:tgtEl>
                                        <p:attrNameLst>
                                          <p:attrName>ppt_x</p:attrName>
                                        </p:attrNameLst>
                                      </p:cBhvr>
                                      <p:tavLst>
                                        <p:tav tm="0">
                                          <p:val>
                                            <p:strVal val="ppt_x"/>
                                          </p:val>
                                        </p:tav>
                                        <p:tav tm="100000">
                                          <p:val>
                                            <p:strVal val="ppt_x"/>
                                          </p:val>
                                        </p:tav>
                                      </p:tavLst>
                                    </p:anim>
                                    <p:anim calcmode="lin" valueType="num">
                                      <p:cBhvr additive="base">
                                        <p:cTn id="439" dur="3000"/>
                                        <p:tgtEl>
                                          <p:spTgt spid="24"/>
                                        </p:tgtEl>
                                        <p:attrNameLst>
                                          <p:attrName>ppt_y</p:attrName>
                                        </p:attrNameLst>
                                      </p:cBhvr>
                                      <p:tavLst>
                                        <p:tav tm="0">
                                          <p:val>
                                            <p:strVal val="ppt_y"/>
                                          </p:val>
                                        </p:tav>
                                        <p:tav tm="100000">
                                          <p:val>
                                            <p:strVal val="0-ppt_h/2"/>
                                          </p:val>
                                        </p:tav>
                                      </p:tavLst>
                                    </p:anim>
                                    <p:set>
                                      <p:cBhvr>
                                        <p:cTn id="440" dur="1" fill="hold">
                                          <p:stCondLst>
                                            <p:cond delay="2999"/>
                                          </p:stCondLst>
                                        </p:cTn>
                                        <p:tgtEl>
                                          <p:spTgt spid="24"/>
                                        </p:tgtEl>
                                        <p:attrNameLst>
                                          <p:attrName>style.visibility</p:attrName>
                                        </p:attrNameLst>
                                      </p:cBhvr>
                                      <p:to>
                                        <p:strVal val="hidden"/>
                                      </p:to>
                                    </p:set>
                                  </p:childTnLst>
                                </p:cTn>
                              </p:par>
                              <p:par>
                                <p:cTn id="441" presetID="2" presetClass="exit" presetSubtype="1" fill="hold" grpId="4" nodeType="withEffect">
                                  <p:stCondLst>
                                    <p:cond delay="0"/>
                                  </p:stCondLst>
                                  <p:childTnLst>
                                    <p:anim calcmode="lin" valueType="num">
                                      <p:cBhvr additive="base">
                                        <p:cTn id="442" dur="3000"/>
                                        <p:tgtEl>
                                          <p:spTgt spid="25"/>
                                        </p:tgtEl>
                                        <p:attrNameLst>
                                          <p:attrName>ppt_x</p:attrName>
                                        </p:attrNameLst>
                                      </p:cBhvr>
                                      <p:tavLst>
                                        <p:tav tm="0">
                                          <p:val>
                                            <p:strVal val="ppt_x"/>
                                          </p:val>
                                        </p:tav>
                                        <p:tav tm="100000">
                                          <p:val>
                                            <p:strVal val="ppt_x"/>
                                          </p:val>
                                        </p:tav>
                                      </p:tavLst>
                                    </p:anim>
                                    <p:anim calcmode="lin" valueType="num">
                                      <p:cBhvr additive="base">
                                        <p:cTn id="443" dur="3000"/>
                                        <p:tgtEl>
                                          <p:spTgt spid="25"/>
                                        </p:tgtEl>
                                        <p:attrNameLst>
                                          <p:attrName>ppt_y</p:attrName>
                                        </p:attrNameLst>
                                      </p:cBhvr>
                                      <p:tavLst>
                                        <p:tav tm="0">
                                          <p:val>
                                            <p:strVal val="ppt_y"/>
                                          </p:val>
                                        </p:tav>
                                        <p:tav tm="100000">
                                          <p:val>
                                            <p:strVal val="0-ppt_h/2"/>
                                          </p:val>
                                        </p:tav>
                                      </p:tavLst>
                                    </p:anim>
                                    <p:set>
                                      <p:cBhvr>
                                        <p:cTn id="444" dur="1" fill="hold">
                                          <p:stCondLst>
                                            <p:cond delay="2999"/>
                                          </p:stCondLst>
                                        </p:cTn>
                                        <p:tgtEl>
                                          <p:spTgt spid="25"/>
                                        </p:tgtEl>
                                        <p:attrNameLst>
                                          <p:attrName>style.visibility</p:attrName>
                                        </p:attrNameLst>
                                      </p:cBhvr>
                                      <p:to>
                                        <p:strVal val="hidden"/>
                                      </p:to>
                                    </p:set>
                                  </p:childTnLst>
                                </p:cTn>
                              </p:par>
                              <p:par>
                                <p:cTn id="445" presetID="2" presetClass="exit" presetSubtype="1" fill="hold" grpId="4"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ppt_x"/>
                                          </p:val>
                                        </p:tav>
                                      </p:tavLst>
                                    </p:anim>
                                    <p:anim calcmode="lin" valueType="num">
                                      <p:cBhvr additive="base">
                                        <p:cTn id="447" dur="3000"/>
                                        <p:tgtEl>
                                          <p:spTgt spid="26"/>
                                        </p:tgtEl>
                                        <p:attrNameLst>
                                          <p:attrName>ppt_y</p:attrName>
                                        </p:attrNameLst>
                                      </p:cBhvr>
                                      <p:tavLst>
                                        <p:tav tm="0">
                                          <p:val>
                                            <p:strVal val="ppt_y"/>
                                          </p:val>
                                        </p:tav>
                                        <p:tav tm="100000">
                                          <p:val>
                                            <p:strVal val="0-ppt_h/2"/>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1" fill="hold" grpId="4" nodeType="withEffect">
                                  <p:stCondLst>
                                    <p:cond delay="0"/>
                                  </p:stCondLst>
                                  <p:childTnLst>
                                    <p:anim calcmode="lin" valueType="num">
                                      <p:cBhvr additive="base">
                                        <p:cTn id="450" dur="3000"/>
                                        <p:tgtEl>
                                          <p:spTgt spid="27"/>
                                        </p:tgtEl>
                                        <p:attrNameLst>
                                          <p:attrName>ppt_x</p:attrName>
                                        </p:attrNameLst>
                                      </p:cBhvr>
                                      <p:tavLst>
                                        <p:tav tm="0">
                                          <p:val>
                                            <p:strVal val="ppt_x"/>
                                          </p:val>
                                        </p:tav>
                                        <p:tav tm="100000">
                                          <p:val>
                                            <p:strVal val="ppt_x"/>
                                          </p:val>
                                        </p:tav>
                                      </p:tavLst>
                                    </p:anim>
                                    <p:anim calcmode="lin" valueType="num">
                                      <p:cBhvr additive="base">
                                        <p:cTn id="451" dur="3000"/>
                                        <p:tgtEl>
                                          <p:spTgt spid="27"/>
                                        </p:tgtEl>
                                        <p:attrNameLst>
                                          <p:attrName>ppt_y</p:attrName>
                                        </p:attrNameLst>
                                      </p:cBhvr>
                                      <p:tavLst>
                                        <p:tav tm="0">
                                          <p:val>
                                            <p:strVal val="ppt_y"/>
                                          </p:val>
                                        </p:tav>
                                        <p:tav tm="100000">
                                          <p:val>
                                            <p:strVal val="0-ppt_h/2"/>
                                          </p:val>
                                        </p:tav>
                                      </p:tavLst>
                                    </p:anim>
                                    <p:set>
                                      <p:cBhvr>
                                        <p:cTn id="452" dur="1" fill="hold">
                                          <p:stCondLst>
                                            <p:cond delay="2999"/>
                                          </p:stCondLst>
                                        </p:cTn>
                                        <p:tgtEl>
                                          <p:spTgt spid="27"/>
                                        </p:tgtEl>
                                        <p:attrNameLst>
                                          <p:attrName>style.visibility</p:attrName>
                                        </p:attrNameLst>
                                      </p:cBhvr>
                                      <p:to>
                                        <p:strVal val="hidden"/>
                                      </p:to>
                                    </p:set>
                                  </p:childTnLst>
                                </p:cTn>
                              </p:par>
                              <p:par>
                                <p:cTn id="453" presetID="2" presetClass="exit" presetSubtype="1" fill="hold" grpId="4"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4" nodeType="withEffect">
                                  <p:stCondLst>
                                    <p:cond delay="0"/>
                                  </p:stCondLst>
                                  <p:childTnLst>
                                    <p:anim calcmode="lin" valueType="num">
                                      <p:cBhvr additive="base">
                                        <p:cTn id="458" dur="3000"/>
                                        <p:tgtEl>
                                          <p:spTgt spid="29"/>
                                        </p:tgtEl>
                                        <p:attrNameLst>
                                          <p:attrName>ppt_x</p:attrName>
                                        </p:attrNameLst>
                                      </p:cBhvr>
                                      <p:tavLst>
                                        <p:tav tm="0">
                                          <p:val>
                                            <p:strVal val="ppt_x"/>
                                          </p:val>
                                        </p:tav>
                                        <p:tav tm="100000">
                                          <p:val>
                                            <p:strVal val="ppt_x"/>
                                          </p:val>
                                        </p:tav>
                                      </p:tavLst>
                                    </p:anim>
                                    <p:anim calcmode="lin" valueType="num">
                                      <p:cBhvr additive="base">
                                        <p:cTn id="459" dur="3000"/>
                                        <p:tgtEl>
                                          <p:spTgt spid="29"/>
                                        </p:tgtEl>
                                        <p:attrNameLst>
                                          <p:attrName>ppt_y</p:attrName>
                                        </p:attrNameLst>
                                      </p:cBhvr>
                                      <p:tavLst>
                                        <p:tav tm="0">
                                          <p:val>
                                            <p:strVal val="ppt_y"/>
                                          </p:val>
                                        </p:tav>
                                        <p:tav tm="100000">
                                          <p:val>
                                            <p:strVal val="0-ppt_h/2"/>
                                          </p:val>
                                        </p:tav>
                                      </p:tavLst>
                                    </p:anim>
                                    <p:set>
                                      <p:cBhvr>
                                        <p:cTn id="460" dur="1" fill="hold">
                                          <p:stCondLst>
                                            <p:cond delay="2999"/>
                                          </p:stCondLst>
                                        </p:cTn>
                                        <p:tgtEl>
                                          <p:spTgt spid="29"/>
                                        </p:tgtEl>
                                        <p:attrNameLst>
                                          <p:attrName>style.visibility</p:attrName>
                                        </p:attrNameLst>
                                      </p:cBhvr>
                                      <p:to>
                                        <p:strVal val="hidden"/>
                                      </p:to>
                                    </p:set>
                                  </p:childTnLst>
                                </p:cTn>
                              </p:par>
                              <p:par>
                                <p:cTn id="461" presetID="2" presetClass="exit" presetSubtype="1" fill="hold" grpId="4" nodeType="withEffect">
                                  <p:stCondLst>
                                    <p:cond delay="0"/>
                                  </p:stCondLst>
                                  <p:childTnLst>
                                    <p:anim calcmode="lin" valueType="num">
                                      <p:cBhvr additive="base">
                                        <p:cTn id="462" dur="3000"/>
                                        <p:tgtEl>
                                          <p:spTgt spid="30"/>
                                        </p:tgtEl>
                                        <p:attrNameLst>
                                          <p:attrName>ppt_x</p:attrName>
                                        </p:attrNameLst>
                                      </p:cBhvr>
                                      <p:tavLst>
                                        <p:tav tm="0">
                                          <p:val>
                                            <p:strVal val="ppt_x"/>
                                          </p:val>
                                        </p:tav>
                                        <p:tav tm="100000">
                                          <p:val>
                                            <p:strVal val="ppt_x"/>
                                          </p:val>
                                        </p:tav>
                                      </p:tavLst>
                                    </p:anim>
                                    <p:anim calcmode="lin" valueType="num">
                                      <p:cBhvr additive="base">
                                        <p:cTn id="463" dur="3000"/>
                                        <p:tgtEl>
                                          <p:spTgt spid="30"/>
                                        </p:tgtEl>
                                        <p:attrNameLst>
                                          <p:attrName>ppt_y</p:attrName>
                                        </p:attrNameLst>
                                      </p:cBhvr>
                                      <p:tavLst>
                                        <p:tav tm="0">
                                          <p:val>
                                            <p:strVal val="ppt_y"/>
                                          </p:val>
                                        </p:tav>
                                        <p:tav tm="100000">
                                          <p:val>
                                            <p:strVal val="0-ppt_h/2"/>
                                          </p:val>
                                        </p:tav>
                                      </p:tavLst>
                                    </p:anim>
                                    <p:set>
                                      <p:cBhvr>
                                        <p:cTn id="464" dur="1" fill="hold">
                                          <p:stCondLst>
                                            <p:cond delay="2999"/>
                                          </p:stCondLst>
                                        </p:cTn>
                                        <p:tgtEl>
                                          <p:spTgt spid="30"/>
                                        </p:tgtEl>
                                        <p:attrNameLst>
                                          <p:attrName>style.visibility</p:attrName>
                                        </p:attrNameLst>
                                      </p:cBhvr>
                                      <p:to>
                                        <p:strVal val="hidden"/>
                                      </p:to>
                                    </p:set>
                                  </p:childTnLst>
                                </p:cTn>
                              </p:par>
                              <p:par>
                                <p:cTn id="465" presetID="2" presetClass="exit" presetSubtype="1" fill="hold" grpId="4" nodeType="withEffect">
                                  <p:stCondLst>
                                    <p:cond delay="0"/>
                                  </p:stCondLst>
                                  <p:childTnLst>
                                    <p:anim calcmode="lin" valueType="num">
                                      <p:cBhvr additive="base">
                                        <p:cTn id="466" dur="3000"/>
                                        <p:tgtEl>
                                          <p:spTgt spid="31"/>
                                        </p:tgtEl>
                                        <p:attrNameLst>
                                          <p:attrName>ppt_x</p:attrName>
                                        </p:attrNameLst>
                                      </p:cBhvr>
                                      <p:tavLst>
                                        <p:tav tm="0">
                                          <p:val>
                                            <p:strVal val="ppt_x"/>
                                          </p:val>
                                        </p:tav>
                                        <p:tav tm="100000">
                                          <p:val>
                                            <p:strVal val="ppt_x"/>
                                          </p:val>
                                        </p:tav>
                                      </p:tavLst>
                                    </p:anim>
                                    <p:anim calcmode="lin" valueType="num">
                                      <p:cBhvr additive="base">
                                        <p:cTn id="467" dur="3000"/>
                                        <p:tgtEl>
                                          <p:spTgt spid="31"/>
                                        </p:tgtEl>
                                        <p:attrNameLst>
                                          <p:attrName>ppt_y</p:attrName>
                                        </p:attrNameLst>
                                      </p:cBhvr>
                                      <p:tavLst>
                                        <p:tav tm="0">
                                          <p:val>
                                            <p:strVal val="ppt_y"/>
                                          </p:val>
                                        </p:tav>
                                        <p:tav tm="100000">
                                          <p:val>
                                            <p:strVal val="0-ppt_h/2"/>
                                          </p:val>
                                        </p:tav>
                                      </p:tavLst>
                                    </p:anim>
                                    <p:set>
                                      <p:cBhvr>
                                        <p:cTn id="468" dur="1" fill="hold">
                                          <p:stCondLst>
                                            <p:cond delay="2999"/>
                                          </p:stCondLst>
                                        </p:cTn>
                                        <p:tgtEl>
                                          <p:spTgt spid="31"/>
                                        </p:tgtEl>
                                        <p:attrNameLst>
                                          <p:attrName>style.visibility</p:attrName>
                                        </p:attrNameLst>
                                      </p:cBhvr>
                                      <p:to>
                                        <p:strVal val="hidden"/>
                                      </p:to>
                                    </p:set>
                                  </p:childTnLst>
                                </p:cTn>
                              </p:par>
                              <p:par>
                                <p:cTn id="469" presetID="2" presetClass="exit" presetSubtype="1" fill="hold" grpId="4" nodeType="withEffect">
                                  <p:stCondLst>
                                    <p:cond delay="0"/>
                                  </p:stCondLst>
                                  <p:childTnLst>
                                    <p:anim calcmode="lin" valueType="num">
                                      <p:cBhvr additive="base">
                                        <p:cTn id="470" dur="3000"/>
                                        <p:tgtEl>
                                          <p:spTgt spid="32"/>
                                        </p:tgtEl>
                                        <p:attrNameLst>
                                          <p:attrName>ppt_x</p:attrName>
                                        </p:attrNameLst>
                                      </p:cBhvr>
                                      <p:tavLst>
                                        <p:tav tm="0">
                                          <p:val>
                                            <p:strVal val="ppt_x"/>
                                          </p:val>
                                        </p:tav>
                                        <p:tav tm="100000">
                                          <p:val>
                                            <p:strVal val="ppt_x"/>
                                          </p:val>
                                        </p:tav>
                                      </p:tavLst>
                                    </p:anim>
                                    <p:anim calcmode="lin" valueType="num">
                                      <p:cBhvr additive="base">
                                        <p:cTn id="471" dur="3000"/>
                                        <p:tgtEl>
                                          <p:spTgt spid="32"/>
                                        </p:tgtEl>
                                        <p:attrNameLst>
                                          <p:attrName>ppt_y</p:attrName>
                                        </p:attrNameLst>
                                      </p:cBhvr>
                                      <p:tavLst>
                                        <p:tav tm="0">
                                          <p:val>
                                            <p:strVal val="ppt_y"/>
                                          </p:val>
                                        </p:tav>
                                        <p:tav tm="100000">
                                          <p:val>
                                            <p:strVal val="0-ppt_h/2"/>
                                          </p:val>
                                        </p:tav>
                                      </p:tavLst>
                                    </p:anim>
                                    <p:set>
                                      <p:cBhvr>
                                        <p:cTn id="472" dur="1" fill="hold">
                                          <p:stCondLst>
                                            <p:cond delay="2999"/>
                                          </p:stCondLst>
                                        </p:cTn>
                                        <p:tgtEl>
                                          <p:spTgt spid="32"/>
                                        </p:tgtEl>
                                        <p:attrNameLst>
                                          <p:attrName>style.visibility</p:attrName>
                                        </p:attrNameLst>
                                      </p:cBhvr>
                                      <p:to>
                                        <p:strVal val="hidden"/>
                                      </p:to>
                                    </p:set>
                                  </p:childTnLst>
                                </p:cTn>
                              </p:par>
                              <p:par>
                                <p:cTn id="473" presetID="2" presetClass="exit" presetSubtype="1" fill="hold" grpId="4" nodeType="withEffect">
                                  <p:stCondLst>
                                    <p:cond delay="0"/>
                                  </p:stCondLst>
                                  <p:childTnLst>
                                    <p:anim calcmode="lin" valueType="num">
                                      <p:cBhvr additive="base">
                                        <p:cTn id="474" dur="3000"/>
                                        <p:tgtEl>
                                          <p:spTgt spid="33"/>
                                        </p:tgtEl>
                                        <p:attrNameLst>
                                          <p:attrName>ppt_x</p:attrName>
                                        </p:attrNameLst>
                                      </p:cBhvr>
                                      <p:tavLst>
                                        <p:tav tm="0">
                                          <p:val>
                                            <p:strVal val="ppt_x"/>
                                          </p:val>
                                        </p:tav>
                                        <p:tav tm="100000">
                                          <p:val>
                                            <p:strVal val="ppt_x"/>
                                          </p:val>
                                        </p:tav>
                                      </p:tavLst>
                                    </p:anim>
                                    <p:anim calcmode="lin" valueType="num">
                                      <p:cBhvr additive="base">
                                        <p:cTn id="475" dur="3000"/>
                                        <p:tgtEl>
                                          <p:spTgt spid="33"/>
                                        </p:tgtEl>
                                        <p:attrNameLst>
                                          <p:attrName>ppt_y</p:attrName>
                                        </p:attrNameLst>
                                      </p:cBhvr>
                                      <p:tavLst>
                                        <p:tav tm="0">
                                          <p:val>
                                            <p:strVal val="ppt_y"/>
                                          </p:val>
                                        </p:tav>
                                        <p:tav tm="100000">
                                          <p:val>
                                            <p:strVal val="0-ppt_h/2"/>
                                          </p:val>
                                        </p:tav>
                                      </p:tavLst>
                                    </p:anim>
                                    <p:set>
                                      <p:cBhvr>
                                        <p:cTn id="476" dur="1" fill="hold">
                                          <p:stCondLst>
                                            <p:cond delay="2999"/>
                                          </p:stCondLst>
                                        </p:cTn>
                                        <p:tgtEl>
                                          <p:spTgt spid="33"/>
                                        </p:tgtEl>
                                        <p:attrNameLst>
                                          <p:attrName>style.visibility</p:attrName>
                                        </p:attrNameLst>
                                      </p:cBhvr>
                                      <p:to>
                                        <p:strVal val="hidden"/>
                                      </p:to>
                                    </p:set>
                                  </p:childTnLst>
                                </p:cTn>
                              </p:par>
                              <p:par>
                                <p:cTn id="477" presetID="2" presetClass="exit" presetSubtype="1" fill="hold" grpId="4" nodeType="withEffect">
                                  <p:stCondLst>
                                    <p:cond delay="0"/>
                                  </p:stCondLst>
                                  <p:childTnLst>
                                    <p:anim calcmode="lin" valueType="num">
                                      <p:cBhvr additive="base">
                                        <p:cTn id="478" dur="3000"/>
                                        <p:tgtEl>
                                          <p:spTgt spid="34"/>
                                        </p:tgtEl>
                                        <p:attrNameLst>
                                          <p:attrName>ppt_x</p:attrName>
                                        </p:attrNameLst>
                                      </p:cBhvr>
                                      <p:tavLst>
                                        <p:tav tm="0">
                                          <p:val>
                                            <p:strVal val="ppt_x"/>
                                          </p:val>
                                        </p:tav>
                                        <p:tav tm="100000">
                                          <p:val>
                                            <p:strVal val="ppt_x"/>
                                          </p:val>
                                        </p:tav>
                                      </p:tavLst>
                                    </p:anim>
                                    <p:anim calcmode="lin" valueType="num">
                                      <p:cBhvr additive="base">
                                        <p:cTn id="479" dur="3000"/>
                                        <p:tgtEl>
                                          <p:spTgt spid="34"/>
                                        </p:tgtEl>
                                        <p:attrNameLst>
                                          <p:attrName>ppt_y</p:attrName>
                                        </p:attrNameLst>
                                      </p:cBhvr>
                                      <p:tavLst>
                                        <p:tav tm="0">
                                          <p:val>
                                            <p:strVal val="ppt_y"/>
                                          </p:val>
                                        </p:tav>
                                        <p:tav tm="100000">
                                          <p:val>
                                            <p:strVal val="0-ppt_h/2"/>
                                          </p:val>
                                        </p:tav>
                                      </p:tavLst>
                                    </p:anim>
                                    <p:set>
                                      <p:cBhvr>
                                        <p:cTn id="480" dur="1" fill="hold">
                                          <p:stCondLst>
                                            <p:cond delay="2999"/>
                                          </p:stCondLst>
                                        </p:cTn>
                                        <p:tgtEl>
                                          <p:spTgt spid="34"/>
                                        </p:tgtEl>
                                        <p:attrNameLst>
                                          <p:attrName>style.visibility</p:attrName>
                                        </p:attrNameLst>
                                      </p:cBhvr>
                                      <p:to>
                                        <p:strVal val="hidden"/>
                                      </p:to>
                                    </p:set>
                                  </p:childTnLst>
                                </p:cTn>
                              </p:par>
                              <p:par>
                                <p:cTn id="481" presetID="2" presetClass="exit" presetSubtype="1" fill="hold" grpId="4" nodeType="withEffect">
                                  <p:stCondLst>
                                    <p:cond delay="0"/>
                                  </p:stCondLst>
                                  <p:childTnLst>
                                    <p:anim calcmode="lin" valueType="num">
                                      <p:cBhvr additive="base">
                                        <p:cTn id="482" dur="3000"/>
                                        <p:tgtEl>
                                          <p:spTgt spid="35"/>
                                        </p:tgtEl>
                                        <p:attrNameLst>
                                          <p:attrName>ppt_x</p:attrName>
                                        </p:attrNameLst>
                                      </p:cBhvr>
                                      <p:tavLst>
                                        <p:tav tm="0">
                                          <p:val>
                                            <p:strVal val="ppt_x"/>
                                          </p:val>
                                        </p:tav>
                                        <p:tav tm="100000">
                                          <p:val>
                                            <p:strVal val="ppt_x"/>
                                          </p:val>
                                        </p:tav>
                                      </p:tavLst>
                                    </p:anim>
                                    <p:anim calcmode="lin" valueType="num">
                                      <p:cBhvr additive="base">
                                        <p:cTn id="483" dur="3000"/>
                                        <p:tgtEl>
                                          <p:spTgt spid="35"/>
                                        </p:tgtEl>
                                        <p:attrNameLst>
                                          <p:attrName>ppt_y</p:attrName>
                                        </p:attrNameLst>
                                      </p:cBhvr>
                                      <p:tavLst>
                                        <p:tav tm="0">
                                          <p:val>
                                            <p:strVal val="ppt_y"/>
                                          </p:val>
                                        </p:tav>
                                        <p:tav tm="100000">
                                          <p:val>
                                            <p:strVal val="0-ppt_h/2"/>
                                          </p:val>
                                        </p:tav>
                                      </p:tavLst>
                                    </p:anim>
                                    <p:set>
                                      <p:cBhvr>
                                        <p:cTn id="484" dur="1" fill="hold">
                                          <p:stCondLst>
                                            <p:cond delay="2999"/>
                                          </p:stCondLst>
                                        </p:cTn>
                                        <p:tgtEl>
                                          <p:spTgt spid="35"/>
                                        </p:tgtEl>
                                        <p:attrNameLst>
                                          <p:attrName>style.visibility</p:attrName>
                                        </p:attrNameLst>
                                      </p:cBhvr>
                                      <p:to>
                                        <p:strVal val="hidden"/>
                                      </p:to>
                                    </p:set>
                                  </p:childTnLst>
                                </p:cTn>
                              </p:par>
                              <p:par>
                                <p:cTn id="485" presetID="2" presetClass="exit" presetSubtype="1" fill="hold" grpId="4" nodeType="withEffect">
                                  <p:stCondLst>
                                    <p:cond delay="0"/>
                                  </p:stCondLst>
                                  <p:childTnLst>
                                    <p:anim calcmode="lin" valueType="num">
                                      <p:cBhvr additive="base">
                                        <p:cTn id="486" dur="3000"/>
                                        <p:tgtEl>
                                          <p:spTgt spid="36"/>
                                        </p:tgtEl>
                                        <p:attrNameLst>
                                          <p:attrName>ppt_x</p:attrName>
                                        </p:attrNameLst>
                                      </p:cBhvr>
                                      <p:tavLst>
                                        <p:tav tm="0">
                                          <p:val>
                                            <p:strVal val="ppt_x"/>
                                          </p:val>
                                        </p:tav>
                                        <p:tav tm="100000">
                                          <p:val>
                                            <p:strVal val="ppt_x"/>
                                          </p:val>
                                        </p:tav>
                                      </p:tavLst>
                                    </p:anim>
                                    <p:anim calcmode="lin" valueType="num">
                                      <p:cBhvr additive="base">
                                        <p:cTn id="487" dur="3000"/>
                                        <p:tgtEl>
                                          <p:spTgt spid="36"/>
                                        </p:tgtEl>
                                        <p:attrNameLst>
                                          <p:attrName>ppt_y</p:attrName>
                                        </p:attrNameLst>
                                      </p:cBhvr>
                                      <p:tavLst>
                                        <p:tav tm="0">
                                          <p:val>
                                            <p:strVal val="ppt_y"/>
                                          </p:val>
                                        </p:tav>
                                        <p:tav tm="100000">
                                          <p:val>
                                            <p:strVal val="0-ppt_h/2"/>
                                          </p:val>
                                        </p:tav>
                                      </p:tavLst>
                                    </p:anim>
                                    <p:set>
                                      <p:cBhvr>
                                        <p:cTn id="488" dur="1" fill="hold">
                                          <p:stCondLst>
                                            <p:cond delay="2999"/>
                                          </p:stCondLst>
                                        </p:cTn>
                                        <p:tgtEl>
                                          <p:spTgt spid="36"/>
                                        </p:tgtEl>
                                        <p:attrNameLst>
                                          <p:attrName>style.visibility</p:attrName>
                                        </p:attrNameLst>
                                      </p:cBhvr>
                                      <p:to>
                                        <p:strVal val="hidden"/>
                                      </p:to>
                                    </p:set>
                                  </p:childTnLst>
                                </p:cTn>
                              </p:par>
                              <p:par>
                                <p:cTn id="489" presetID="2" presetClass="exit" presetSubtype="1" fill="hold" grpId="4" nodeType="withEffect">
                                  <p:stCondLst>
                                    <p:cond delay="0"/>
                                  </p:stCondLst>
                                  <p:childTnLst>
                                    <p:anim calcmode="lin" valueType="num">
                                      <p:cBhvr additive="base">
                                        <p:cTn id="490" dur="3000"/>
                                        <p:tgtEl>
                                          <p:spTgt spid="37"/>
                                        </p:tgtEl>
                                        <p:attrNameLst>
                                          <p:attrName>ppt_x</p:attrName>
                                        </p:attrNameLst>
                                      </p:cBhvr>
                                      <p:tavLst>
                                        <p:tav tm="0">
                                          <p:val>
                                            <p:strVal val="ppt_x"/>
                                          </p:val>
                                        </p:tav>
                                        <p:tav tm="100000">
                                          <p:val>
                                            <p:strVal val="ppt_x"/>
                                          </p:val>
                                        </p:tav>
                                      </p:tavLst>
                                    </p:anim>
                                    <p:anim calcmode="lin" valueType="num">
                                      <p:cBhvr additive="base">
                                        <p:cTn id="491" dur="3000"/>
                                        <p:tgtEl>
                                          <p:spTgt spid="37"/>
                                        </p:tgtEl>
                                        <p:attrNameLst>
                                          <p:attrName>ppt_y</p:attrName>
                                        </p:attrNameLst>
                                      </p:cBhvr>
                                      <p:tavLst>
                                        <p:tav tm="0">
                                          <p:val>
                                            <p:strVal val="ppt_y"/>
                                          </p:val>
                                        </p:tav>
                                        <p:tav tm="100000">
                                          <p:val>
                                            <p:strVal val="0-ppt_h/2"/>
                                          </p:val>
                                        </p:tav>
                                      </p:tavLst>
                                    </p:anim>
                                    <p:set>
                                      <p:cBhvr>
                                        <p:cTn id="492" dur="1" fill="hold">
                                          <p:stCondLst>
                                            <p:cond delay="2999"/>
                                          </p:stCondLst>
                                        </p:cTn>
                                        <p:tgtEl>
                                          <p:spTgt spid="37"/>
                                        </p:tgtEl>
                                        <p:attrNameLst>
                                          <p:attrName>style.visibility</p:attrName>
                                        </p:attrNameLst>
                                      </p:cBhvr>
                                      <p:to>
                                        <p:strVal val="hidden"/>
                                      </p:to>
                                    </p:set>
                                  </p:childTnLst>
                                </p:cTn>
                              </p:par>
                              <p:par>
                                <p:cTn id="493" presetID="2" presetClass="exit" presetSubtype="1" fill="hold" grpId="4" nodeType="withEffect">
                                  <p:stCondLst>
                                    <p:cond delay="0"/>
                                  </p:stCondLst>
                                  <p:childTnLst>
                                    <p:anim calcmode="lin" valueType="num">
                                      <p:cBhvr additive="base">
                                        <p:cTn id="494" dur="3000"/>
                                        <p:tgtEl>
                                          <p:spTgt spid="38"/>
                                        </p:tgtEl>
                                        <p:attrNameLst>
                                          <p:attrName>ppt_x</p:attrName>
                                        </p:attrNameLst>
                                      </p:cBhvr>
                                      <p:tavLst>
                                        <p:tav tm="0">
                                          <p:val>
                                            <p:strVal val="ppt_x"/>
                                          </p:val>
                                        </p:tav>
                                        <p:tav tm="100000">
                                          <p:val>
                                            <p:strVal val="ppt_x"/>
                                          </p:val>
                                        </p:tav>
                                      </p:tavLst>
                                    </p:anim>
                                    <p:anim calcmode="lin" valueType="num">
                                      <p:cBhvr additive="base">
                                        <p:cTn id="495" dur="3000"/>
                                        <p:tgtEl>
                                          <p:spTgt spid="38"/>
                                        </p:tgtEl>
                                        <p:attrNameLst>
                                          <p:attrName>ppt_y</p:attrName>
                                        </p:attrNameLst>
                                      </p:cBhvr>
                                      <p:tavLst>
                                        <p:tav tm="0">
                                          <p:val>
                                            <p:strVal val="ppt_y"/>
                                          </p:val>
                                        </p:tav>
                                        <p:tav tm="100000">
                                          <p:val>
                                            <p:strVal val="0-ppt_h/2"/>
                                          </p:val>
                                        </p:tav>
                                      </p:tavLst>
                                    </p:anim>
                                    <p:set>
                                      <p:cBhvr>
                                        <p:cTn id="496" dur="1" fill="hold">
                                          <p:stCondLst>
                                            <p:cond delay="2999"/>
                                          </p:stCondLst>
                                        </p:cTn>
                                        <p:tgtEl>
                                          <p:spTgt spid="38"/>
                                        </p:tgtEl>
                                        <p:attrNameLst>
                                          <p:attrName>style.visibility</p:attrName>
                                        </p:attrNameLst>
                                      </p:cBhvr>
                                      <p:to>
                                        <p:strVal val="hidden"/>
                                      </p:to>
                                    </p:set>
                                  </p:childTnLst>
                                </p:cTn>
                              </p:par>
                              <p:par>
                                <p:cTn id="497" presetID="2" presetClass="exit" presetSubtype="1" fill="hold" grpId="4" nodeType="withEffect">
                                  <p:stCondLst>
                                    <p:cond delay="0"/>
                                  </p:stCondLst>
                                  <p:childTnLst>
                                    <p:anim calcmode="lin" valueType="num">
                                      <p:cBhvr additive="base">
                                        <p:cTn id="498" dur="3000"/>
                                        <p:tgtEl>
                                          <p:spTgt spid="39"/>
                                        </p:tgtEl>
                                        <p:attrNameLst>
                                          <p:attrName>ppt_x</p:attrName>
                                        </p:attrNameLst>
                                      </p:cBhvr>
                                      <p:tavLst>
                                        <p:tav tm="0">
                                          <p:val>
                                            <p:strVal val="ppt_x"/>
                                          </p:val>
                                        </p:tav>
                                        <p:tav tm="100000">
                                          <p:val>
                                            <p:strVal val="ppt_x"/>
                                          </p:val>
                                        </p:tav>
                                      </p:tavLst>
                                    </p:anim>
                                    <p:anim calcmode="lin" valueType="num">
                                      <p:cBhvr additive="base">
                                        <p:cTn id="499" dur="3000"/>
                                        <p:tgtEl>
                                          <p:spTgt spid="39"/>
                                        </p:tgtEl>
                                        <p:attrNameLst>
                                          <p:attrName>ppt_y</p:attrName>
                                        </p:attrNameLst>
                                      </p:cBhvr>
                                      <p:tavLst>
                                        <p:tav tm="0">
                                          <p:val>
                                            <p:strVal val="ppt_y"/>
                                          </p:val>
                                        </p:tav>
                                        <p:tav tm="100000">
                                          <p:val>
                                            <p:strVal val="0-ppt_h/2"/>
                                          </p:val>
                                        </p:tav>
                                      </p:tavLst>
                                    </p:anim>
                                    <p:set>
                                      <p:cBhvr>
                                        <p:cTn id="500" dur="1" fill="hold">
                                          <p:stCondLst>
                                            <p:cond delay="2999"/>
                                          </p:stCondLst>
                                        </p:cTn>
                                        <p:tgtEl>
                                          <p:spTgt spid="39"/>
                                        </p:tgtEl>
                                        <p:attrNameLst>
                                          <p:attrName>style.visibility</p:attrName>
                                        </p:attrNameLst>
                                      </p:cBhvr>
                                      <p:to>
                                        <p:strVal val="hidden"/>
                                      </p:to>
                                    </p:set>
                                  </p:childTnLst>
                                </p:cTn>
                              </p:par>
                              <p:par>
                                <p:cTn id="501" presetID="2" presetClass="exit" presetSubtype="1" fill="hold" grpId="4" nodeType="withEffect">
                                  <p:stCondLst>
                                    <p:cond delay="0"/>
                                  </p:stCondLst>
                                  <p:childTnLst>
                                    <p:anim calcmode="lin" valueType="num">
                                      <p:cBhvr additive="base">
                                        <p:cTn id="502" dur="3000"/>
                                        <p:tgtEl>
                                          <p:spTgt spid="40"/>
                                        </p:tgtEl>
                                        <p:attrNameLst>
                                          <p:attrName>ppt_x</p:attrName>
                                        </p:attrNameLst>
                                      </p:cBhvr>
                                      <p:tavLst>
                                        <p:tav tm="0">
                                          <p:val>
                                            <p:strVal val="ppt_x"/>
                                          </p:val>
                                        </p:tav>
                                        <p:tav tm="100000">
                                          <p:val>
                                            <p:strVal val="ppt_x"/>
                                          </p:val>
                                        </p:tav>
                                      </p:tavLst>
                                    </p:anim>
                                    <p:anim calcmode="lin" valueType="num">
                                      <p:cBhvr additive="base">
                                        <p:cTn id="503" dur="3000"/>
                                        <p:tgtEl>
                                          <p:spTgt spid="40"/>
                                        </p:tgtEl>
                                        <p:attrNameLst>
                                          <p:attrName>ppt_y</p:attrName>
                                        </p:attrNameLst>
                                      </p:cBhvr>
                                      <p:tavLst>
                                        <p:tav tm="0">
                                          <p:val>
                                            <p:strVal val="ppt_y"/>
                                          </p:val>
                                        </p:tav>
                                        <p:tav tm="100000">
                                          <p:val>
                                            <p:strVal val="0-ppt_h/2"/>
                                          </p:val>
                                        </p:tav>
                                      </p:tavLst>
                                    </p:anim>
                                    <p:set>
                                      <p:cBhvr>
                                        <p:cTn id="504" dur="1" fill="hold">
                                          <p:stCondLst>
                                            <p:cond delay="2999"/>
                                          </p:stCondLst>
                                        </p:cTn>
                                        <p:tgtEl>
                                          <p:spTgt spid="40"/>
                                        </p:tgtEl>
                                        <p:attrNameLst>
                                          <p:attrName>style.visibility</p:attrName>
                                        </p:attrNameLst>
                                      </p:cBhvr>
                                      <p:to>
                                        <p:strVal val="hidden"/>
                                      </p:to>
                                    </p:set>
                                  </p:childTnLst>
                                </p:cTn>
                              </p:par>
                              <p:par>
                                <p:cTn id="505" presetID="2" presetClass="exit" presetSubtype="1" fill="hold" grpId="4" nodeType="withEffect">
                                  <p:stCondLst>
                                    <p:cond delay="0"/>
                                  </p:stCondLst>
                                  <p:childTnLst>
                                    <p:anim calcmode="lin" valueType="num">
                                      <p:cBhvr additive="base">
                                        <p:cTn id="506" dur="3000"/>
                                        <p:tgtEl>
                                          <p:spTgt spid="41"/>
                                        </p:tgtEl>
                                        <p:attrNameLst>
                                          <p:attrName>ppt_x</p:attrName>
                                        </p:attrNameLst>
                                      </p:cBhvr>
                                      <p:tavLst>
                                        <p:tav tm="0">
                                          <p:val>
                                            <p:strVal val="ppt_x"/>
                                          </p:val>
                                        </p:tav>
                                        <p:tav tm="100000">
                                          <p:val>
                                            <p:strVal val="ppt_x"/>
                                          </p:val>
                                        </p:tav>
                                      </p:tavLst>
                                    </p:anim>
                                    <p:anim calcmode="lin" valueType="num">
                                      <p:cBhvr additive="base">
                                        <p:cTn id="507" dur="3000"/>
                                        <p:tgtEl>
                                          <p:spTgt spid="41"/>
                                        </p:tgtEl>
                                        <p:attrNameLst>
                                          <p:attrName>ppt_y</p:attrName>
                                        </p:attrNameLst>
                                      </p:cBhvr>
                                      <p:tavLst>
                                        <p:tav tm="0">
                                          <p:val>
                                            <p:strVal val="ppt_y"/>
                                          </p:val>
                                        </p:tav>
                                        <p:tav tm="100000">
                                          <p:val>
                                            <p:strVal val="0-ppt_h/2"/>
                                          </p:val>
                                        </p:tav>
                                      </p:tavLst>
                                    </p:anim>
                                    <p:set>
                                      <p:cBhvr>
                                        <p:cTn id="508" dur="1" fill="hold">
                                          <p:stCondLst>
                                            <p:cond delay="2999"/>
                                          </p:stCondLst>
                                        </p:cTn>
                                        <p:tgtEl>
                                          <p:spTgt spid="41"/>
                                        </p:tgtEl>
                                        <p:attrNameLst>
                                          <p:attrName>style.visibility</p:attrName>
                                        </p:attrNameLst>
                                      </p:cBhvr>
                                      <p:to>
                                        <p:strVal val="hidden"/>
                                      </p:to>
                                    </p:set>
                                  </p:childTnLst>
                                </p:cTn>
                              </p:par>
                              <p:par>
                                <p:cTn id="509" presetID="2" presetClass="exit" presetSubtype="1" fill="hold" grpId="4" nodeType="withEffect">
                                  <p:stCondLst>
                                    <p:cond delay="0"/>
                                  </p:stCondLst>
                                  <p:childTnLst>
                                    <p:anim calcmode="lin" valueType="num">
                                      <p:cBhvr additive="base">
                                        <p:cTn id="510" dur="3000"/>
                                        <p:tgtEl>
                                          <p:spTgt spid="42"/>
                                        </p:tgtEl>
                                        <p:attrNameLst>
                                          <p:attrName>ppt_x</p:attrName>
                                        </p:attrNameLst>
                                      </p:cBhvr>
                                      <p:tavLst>
                                        <p:tav tm="0">
                                          <p:val>
                                            <p:strVal val="ppt_x"/>
                                          </p:val>
                                        </p:tav>
                                        <p:tav tm="100000">
                                          <p:val>
                                            <p:strVal val="ppt_x"/>
                                          </p:val>
                                        </p:tav>
                                      </p:tavLst>
                                    </p:anim>
                                    <p:anim calcmode="lin" valueType="num">
                                      <p:cBhvr additive="base">
                                        <p:cTn id="511" dur="3000"/>
                                        <p:tgtEl>
                                          <p:spTgt spid="42"/>
                                        </p:tgtEl>
                                        <p:attrNameLst>
                                          <p:attrName>ppt_y</p:attrName>
                                        </p:attrNameLst>
                                      </p:cBhvr>
                                      <p:tavLst>
                                        <p:tav tm="0">
                                          <p:val>
                                            <p:strVal val="ppt_y"/>
                                          </p:val>
                                        </p:tav>
                                        <p:tav tm="100000">
                                          <p:val>
                                            <p:strVal val="0-ppt_h/2"/>
                                          </p:val>
                                        </p:tav>
                                      </p:tavLst>
                                    </p:anim>
                                    <p:set>
                                      <p:cBhvr>
                                        <p:cTn id="512" dur="1" fill="hold">
                                          <p:stCondLst>
                                            <p:cond delay="2999"/>
                                          </p:stCondLst>
                                        </p:cTn>
                                        <p:tgtEl>
                                          <p:spTgt spid="42"/>
                                        </p:tgtEl>
                                        <p:attrNameLst>
                                          <p:attrName>style.visibility</p:attrName>
                                        </p:attrNameLst>
                                      </p:cBhvr>
                                      <p:to>
                                        <p:strVal val="hidden"/>
                                      </p:to>
                                    </p:set>
                                  </p:childTnLst>
                                </p:cTn>
                              </p:par>
                              <p:par>
                                <p:cTn id="513" presetID="2" presetClass="exit" presetSubtype="1" fill="hold" grpId="4" nodeType="withEffect">
                                  <p:stCondLst>
                                    <p:cond delay="0"/>
                                  </p:stCondLst>
                                  <p:childTnLst>
                                    <p:anim calcmode="lin" valueType="num">
                                      <p:cBhvr additive="base">
                                        <p:cTn id="514" dur="3000"/>
                                        <p:tgtEl>
                                          <p:spTgt spid="43"/>
                                        </p:tgtEl>
                                        <p:attrNameLst>
                                          <p:attrName>ppt_x</p:attrName>
                                        </p:attrNameLst>
                                      </p:cBhvr>
                                      <p:tavLst>
                                        <p:tav tm="0">
                                          <p:val>
                                            <p:strVal val="ppt_x"/>
                                          </p:val>
                                        </p:tav>
                                        <p:tav tm="100000">
                                          <p:val>
                                            <p:strVal val="ppt_x"/>
                                          </p:val>
                                        </p:tav>
                                      </p:tavLst>
                                    </p:anim>
                                    <p:anim calcmode="lin" valueType="num">
                                      <p:cBhvr additive="base">
                                        <p:cTn id="515" dur="3000"/>
                                        <p:tgtEl>
                                          <p:spTgt spid="43"/>
                                        </p:tgtEl>
                                        <p:attrNameLst>
                                          <p:attrName>ppt_y</p:attrName>
                                        </p:attrNameLst>
                                      </p:cBhvr>
                                      <p:tavLst>
                                        <p:tav tm="0">
                                          <p:val>
                                            <p:strVal val="ppt_y"/>
                                          </p:val>
                                        </p:tav>
                                        <p:tav tm="100000">
                                          <p:val>
                                            <p:strVal val="0-ppt_h/2"/>
                                          </p:val>
                                        </p:tav>
                                      </p:tavLst>
                                    </p:anim>
                                    <p:set>
                                      <p:cBhvr>
                                        <p:cTn id="516" dur="1" fill="hold">
                                          <p:stCondLst>
                                            <p:cond delay="2999"/>
                                          </p:stCondLst>
                                        </p:cTn>
                                        <p:tgtEl>
                                          <p:spTgt spid="43"/>
                                        </p:tgtEl>
                                        <p:attrNameLst>
                                          <p:attrName>style.visibility</p:attrName>
                                        </p:attrNameLst>
                                      </p:cBhvr>
                                      <p:to>
                                        <p:strVal val="hidden"/>
                                      </p:to>
                                    </p:set>
                                  </p:childTnLst>
                                </p:cTn>
                              </p:par>
                              <p:par>
                                <p:cTn id="517" presetID="2" presetClass="exit" presetSubtype="1" fill="hold" grpId="4" nodeType="withEffect">
                                  <p:stCondLst>
                                    <p:cond delay="0"/>
                                  </p:stCondLst>
                                  <p:childTnLst>
                                    <p:anim calcmode="lin" valueType="num">
                                      <p:cBhvr additive="base">
                                        <p:cTn id="518" dur="3000"/>
                                        <p:tgtEl>
                                          <p:spTgt spid="44"/>
                                        </p:tgtEl>
                                        <p:attrNameLst>
                                          <p:attrName>ppt_x</p:attrName>
                                        </p:attrNameLst>
                                      </p:cBhvr>
                                      <p:tavLst>
                                        <p:tav tm="0">
                                          <p:val>
                                            <p:strVal val="ppt_x"/>
                                          </p:val>
                                        </p:tav>
                                        <p:tav tm="100000">
                                          <p:val>
                                            <p:strVal val="ppt_x"/>
                                          </p:val>
                                        </p:tav>
                                      </p:tavLst>
                                    </p:anim>
                                    <p:anim calcmode="lin" valueType="num">
                                      <p:cBhvr additive="base">
                                        <p:cTn id="519" dur="3000"/>
                                        <p:tgtEl>
                                          <p:spTgt spid="44"/>
                                        </p:tgtEl>
                                        <p:attrNameLst>
                                          <p:attrName>ppt_y</p:attrName>
                                        </p:attrNameLst>
                                      </p:cBhvr>
                                      <p:tavLst>
                                        <p:tav tm="0">
                                          <p:val>
                                            <p:strVal val="ppt_y"/>
                                          </p:val>
                                        </p:tav>
                                        <p:tav tm="100000">
                                          <p:val>
                                            <p:strVal val="0-ppt_h/2"/>
                                          </p:val>
                                        </p:tav>
                                      </p:tavLst>
                                    </p:anim>
                                    <p:set>
                                      <p:cBhvr>
                                        <p:cTn id="520" dur="1" fill="hold">
                                          <p:stCondLst>
                                            <p:cond delay="2999"/>
                                          </p:stCondLst>
                                        </p:cTn>
                                        <p:tgtEl>
                                          <p:spTgt spid="44"/>
                                        </p:tgtEl>
                                        <p:attrNameLst>
                                          <p:attrName>style.visibility</p:attrName>
                                        </p:attrNameLst>
                                      </p:cBhvr>
                                      <p:to>
                                        <p:strVal val="hidden"/>
                                      </p:to>
                                    </p:set>
                                  </p:childTnLst>
                                </p:cTn>
                              </p:par>
                              <p:par>
                                <p:cTn id="521" presetID="2" presetClass="entr" presetSubtype="4" fill="hold" nodeType="withEffect">
                                  <p:stCondLst>
                                    <p:cond delay="0"/>
                                  </p:stCondLst>
                                  <p:childTnLst>
                                    <p:set>
                                      <p:cBhvr>
                                        <p:cTn id="522" dur="1" fill="hold">
                                          <p:stCondLst>
                                            <p:cond delay="0"/>
                                          </p:stCondLst>
                                        </p:cTn>
                                        <p:tgtEl>
                                          <p:spTgt spid="4"/>
                                        </p:tgtEl>
                                        <p:attrNameLst>
                                          <p:attrName>style.visibility</p:attrName>
                                        </p:attrNameLst>
                                      </p:cBhvr>
                                      <p:to>
                                        <p:strVal val="visible"/>
                                      </p:to>
                                    </p:set>
                                    <p:anim calcmode="lin" valueType="num">
                                      <p:cBhvr additive="base">
                                        <p:cTn id="523" dur="3000" fill="hold"/>
                                        <p:tgtEl>
                                          <p:spTgt spid="4"/>
                                        </p:tgtEl>
                                        <p:attrNameLst>
                                          <p:attrName>ppt_x</p:attrName>
                                        </p:attrNameLst>
                                      </p:cBhvr>
                                      <p:tavLst>
                                        <p:tav tm="0">
                                          <p:val>
                                            <p:strVal val="#ppt_x"/>
                                          </p:val>
                                        </p:tav>
                                        <p:tav tm="100000">
                                          <p:val>
                                            <p:strVal val="#ppt_x"/>
                                          </p:val>
                                        </p:tav>
                                      </p:tavLst>
                                    </p:anim>
                                    <p:anim calcmode="lin" valueType="num">
                                      <p:cBhvr additive="base">
                                        <p:cTn id="524"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80x1300_633724_[www.ArtFile.ru].jpg"/>
          <p:cNvPicPr>
            <a:picLocks noChangeAspect="1"/>
          </p:cNvPicPr>
          <p:nvPr/>
        </p:nvPicPr>
        <p:blipFill>
          <a:blip r:embed="rId2"/>
          <a:stretch>
            <a:fillRect/>
          </a:stretch>
        </p:blipFill>
        <p:spPr>
          <a:xfrm>
            <a:off x="0" y="0"/>
            <a:ext cx="9144000" cy="6857999"/>
          </a:xfrm>
          <a:prstGeom prst="rect">
            <a:avLst/>
          </a:prstGeom>
        </p:spPr>
      </p:pic>
      <p:sp>
        <p:nvSpPr>
          <p:cNvPr id="6" name="5 Onda"/>
          <p:cNvSpPr/>
          <p:nvPr/>
        </p:nvSpPr>
        <p:spPr>
          <a:xfrm>
            <a:off x="1714480" y="0"/>
            <a:ext cx="292892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4643438" y="0"/>
            <a:ext cx="291946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714480" y="1142984"/>
            <a:ext cx="292892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4643438" y="1142984"/>
            <a:ext cx="291946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1714480" y="2285992"/>
            <a:ext cx="292892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643438" y="2286016"/>
            <a:ext cx="291946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1714480" y="3429000"/>
            <a:ext cx="292892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643438" y="3429000"/>
            <a:ext cx="291946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1714480" y="4572032"/>
            <a:ext cx="292892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643438" y="4572032"/>
            <a:ext cx="291946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1714480" y="5715016"/>
            <a:ext cx="292892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643438" y="5715016"/>
            <a:ext cx="2919466" cy="1142984"/>
          </a:xfrm>
          <a:prstGeom prst="wave">
            <a:avLst>
              <a:gd name="adj1" fmla="val 20000"/>
              <a:gd name="adj2" fmla="val 0"/>
            </a:avLst>
          </a:prstGeom>
          <a:gradFill flip="none" rotWithShape="1">
            <a:gsLst>
              <a:gs pos="0">
                <a:srgbClr val="FF0000">
                  <a:shade val="30000"/>
                  <a:satMod val="115000"/>
                  <a:alpha val="48000"/>
                </a:srgbClr>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ppt_x</p:attrName>
                                        </p:attrNameLst>
                                      </p:cBhvr>
                                      <p:tavLst>
                                        <p:tav tm="0">
                                          <p:val>
                                            <p:strVal val="#ppt_x-#ppt_w/2"/>
                                          </p:val>
                                        </p:tav>
                                        <p:tav tm="100000">
                                          <p:val>
                                            <p:strVal val="#ppt_x"/>
                                          </p:val>
                                        </p:tav>
                                      </p:tavLst>
                                    </p:anim>
                                    <p:anim calcmode="lin" valueType="num">
                                      <p:cBhvr>
                                        <p:cTn id="11" dur="2000" fill="hold"/>
                                        <p:tgtEl>
                                          <p:spTgt spid="6"/>
                                        </p:tgtEl>
                                        <p:attrNameLst>
                                          <p:attrName>ppt_y</p:attrName>
                                        </p:attrNameLst>
                                      </p:cBhvr>
                                      <p:tavLst>
                                        <p:tav tm="0">
                                          <p:val>
                                            <p:strVal val="#ppt_y"/>
                                          </p:val>
                                        </p:tav>
                                        <p:tav tm="100000">
                                          <p:val>
                                            <p:strVal val="#ppt_y"/>
                                          </p:val>
                                        </p:tav>
                                      </p:tavLst>
                                    </p:anim>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ppt_x</p:attrName>
                                        </p:attrNameLst>
                                      </p:cBhvr>
                                      <p:tavLst>
                                        <p:tav tm="0">
                                          <p:val>
                                            <p:strVal val="#ppt_x+#ppt_w/2"/>
                                          </p:val>
                                        </p:tav>
                                        <p:tav tm="100000">
                                          <p:val>
                                            <p:strVal val="#ppt_x"/>
                                          </p:val>
                                        </p:tav>
                                      </p:tavLst>
                                    </p:anim>
                                    <p:anim calcmode="lin" valueType="num">
                                      <p:cBhvr>
                                        <p:cTn id="17" dur="2000" fill="hold"/>
                                        <p:tgtEl>
                                          <p:spTgt spid="7"/>
                                        </p:tgtEl>
                                        <p:attrNameLst>
                                          <p:attrName>ppt_y</p:attrName>
                                        </p:attrNameLst>
                                      </p:cBhvr>
                                      <p:tavLst>
                                        <p:tav tm="0">
                                          <p:val>
                                            <p:strVal val="#ppt_y"/>
                                          </p:val>
                                        </p:tav>
                                        <p:tav tm="100000">
                                          <p:val>
                                            <p:strVal val="#ppt_y"/>
                                          </p:val>
                                        </p:tav>
                                      </p:tavLst>
                                    </p:anim>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par>
                                <p:cTn id="20" presetID="5" presetClass="entr" presetSubtype="1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2000"/>
                                        <p:tgtEl>
                                          <p:spTgt spid="6"/>
                                        </p:tgtEl>
                                      </p:cBhvr>
                                    </p:animEffect>
                                  </p:childTnLst>
                                </p:cTn>
                              </p:par>
                              <p:par>
                                <p:cTn id="23" presetID="5" presetClass="entr" presetSubtype="10"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2000"/>
                                        <p:tgtEl>
                                          <p:spTgt spid="7"/>
                                        </p:tgtEl>
                                      </p:cBhvr>
                                    </p:animEffect>
                                  </p:childTnLst>
                                </p:cTn>
                              </p:par>
                              <p:par>
                                <p:cTn id="26" presetID="17" presetClass="entr" presetSubtype="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ppt_x</p:attrName>
                                        </p:attrNameLst>
                                      </p:cBhvr>
                                      <p:tavLst>
                                        <p:tav tm="0">
                                          <p:val>
                                            <p:strVal val="#ppt_x-#ppt_w/2"/>
                                          </p:val>
                                        </p:tav>
                                        <p:tav tm="100000">
                                          <p:val>
                                            <p:strVal val="#ppt_x"/>
                                          </p:val>
                                        </p:tav>
                                      </p:tavLst>
                                    </p:anim>
                                    <p:anim calcmode="lin" valueType="num">
                                      <p:cBhvr>
                                        <p:cTn id="29" dur="2000" fill="hold"/>
                                        <p:tgtEl>
                                          <p:spTgt spid="8"/>
                                        </p:tgtEl>
                                        <p:attrNameLst>
                                          <p:attrName>ppt_y</p:attrName>
                                        </p:attrNameLst>
                                      </p:cBhvr>
                                      <p:tavLst>
                                        <p:tav tm="0">
                                          <p:val>
                                            <p:strVal val="#ppt_y"/>
                                          </p:val>
                                        </p:tav>
                                        <p:tav tm="100000">
                                          <p:val>
                                            <p:strVal val="#ppt_y"/>
                                          </p:val>
                                        </p:tav>
                                      </p:tavLst>
                                    </p:anim>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ppt_x</p:attrName>
                                        </p:attrNameLst>
                                      </p:cBhvr>
                                      <p:tavLst>
                                        <p:tav tm="0">
                                          <p:val>
                                            <p:strVal val="#ppt_x+#ppt_w/2"/>
                                          </p:val>
                                        </p:tav>
                                        <p:tav tm="100000">
                                          <p:val>
                                            <p:strVal val="#ppt_x"/>
                                          </p:val>
                                        </p:tav>
                                      </p:tavLst>
                                    </p:anim>
                                    <p:anim calcmode="lin" valueType="num">
                                      <p:cBhvr>
                                        <p:cTn id="35" dur="2000" fill="hold"/>
                                        <p:tgtEl>
                                          <p:spTgt spid="9"/>
                                        </p:tgtEl>
                                        <p:attrNameLst>
                                          <p:attrName>ppt_y</p:attrName>
                                        </p:attrNameLst>
                                      </p:cBhvr>
                                      <p:tavLst>
                                        <p:tav tm="0">
                                          <p:val>
                                            <p:strVal val="#ppt_y"/>
                                          </p:val>
                                        </p:tav>
                                        <p:tav tm="100000">
                                          <p:val>
                                            <p:strVal val="#ppt_y"/>
                                          </p:val>
                                        </p:tav>
                                      </p:tavLst>
                                    </p:anim>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strVal val="#ppt_h"/>
                                          </p:val>
                                        </p:tav>
                                        <p:tav tm="100000">
                                          <p:val>
                                            <p:strVal val="#ppt_h"/>
                                          </p:val>
                                        </p:tav>
                                      </p:tavLst>
                                    </p:anim>
                                  </p:childTnLst>
                                </p:cTn>
                              </p:par>
                              <p:par>
                                <p:cTn id="38" presetID="5" presetClass="entr" presetSubtype="10"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checkerboard(across)">
                                      <p:cBhvr>
                                        <p:cTn id="40" dur="2000"/>
                                        <p:tgtEl>
                                          <p:spTgt spid="8"/>
                                        </p:tgtEl>
                                      </p:cBhvr>
                                    </p:animEffect>
                                  </p:childTnLst>
                                </p:cTn>
                              </p:par>
                              <p:par>
                                <p:cTn id="41" presetID="5" presetClass="entr" presetSubtype="10" fill="hold" grpId="1"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checkerboard(across)">
                                      <p:cBhvr>
                                        <p:cTn id="43" dur="2000"/>
                                        <p:tgtEl>
                                          <p:spTgt spid="9"/>
                                        </p:tgtEl>
                                      </p:cBhvr>
                                    </p:animEffect>
                                  </p:childTnLst>
                                </p:cTn>
                              </p:par>
                              <p:par>
                                <p:cTn id="44" presetID="17"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ppt_x</p:attrName>
                                        </p:attrNameLst>
                                      </p:cBhvr>
                                      <p:tavLst>
                                        <p:tav tm="0">
                                          <p:val>
                                            <p:strVal val="#ppt_x-#ppt_w/2"/>
                                          </p:val>
                                        </p:tav>
                                        <p:tav tm="100000">
                                          <p:val>
                                            <p:strVal val="#ppt_x"/>
                                          </p:val>
                                        </p:tav>
                                      </p:tavLst>
                                    </p:anim>
                                    <p:anim calcmode="lin" valueType="num">
                                      <p:cBhvr>
                                        <p:cTn id="47" dur="2000" fill="hold"/>
                                        <p:tgtEl>
                                          <p:spTgt spid="10"/>
                                        </p:tgtEl>
                                        <p:attrNameLst>
                                          <p:attrName>ppt_y</p:attrName>
                                        </p:attrNameLst>
                                      </p:cBhvr>
                                      <p:tavLst>
                                        <p:tav tm="0">
                                          <p:val>
                                            <p:strVal val="#ppt_y"/>
                                          </p:val>
                                        </p:tav>
                                        <p:tav tm="100000">
                                          <p:val>
                                            <p:strVal val="#ppt_y"/>
                                          </p:val>
                                        </p:tav>
                                      </p:tavLst>
                                    </p:anim>
                                    <p:anim calcmode="lin" valueType="num">
                                      <p:cBhvr>
                                        <p:cTn id="48" dur="2000" fill="hold"/>
                                        <p:tgtEl>
                                          <p:spTgt spid="10"/>
                                        </p:tgtEl>
                                        <p:attrNameLst>
                                          <p:attrName>ppt_w</p:attrName>
                                        </p:attrNameLst>
                                      </p:cBhvr>
                                      <p:tavLst>
                                        <p:tav tm="0">
                                          <p:val>
                                            <p:fltVal val="0"/>
                                          </p:val>
                                        </p:tav>
                                        <p:tav tm="100000">
                                          <p:val>
                                            <p:strVal val="#ppt_w"/>
                                          </p:val>
                                        </p:tav>
                                      </p:tavLst>
                                    </p:anim>
                                    <p:anim calcmode="lin" valueType="num">
                                      <p:cBhvr>
                                        <p:cTn id="49" dur="2000" fill="hold"/>
                                        <p:tgtEl>
                                          <p:spTgt spid="10"/>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ppt_x</p:attrName>
                                        </p:attrNameLst>
                                      </p:cBhvr>
                                      <p:tavLst>
                                        <p:tav tm="0">
                                          <p:val>
                                            <p:strVal val="#ppt_x+#ppt_w/2"/>
                                          </p:val>
                                        </p:tav>
                                        <p:tav tm="100000">
                                          <p:val>
                                            <p:strVal val="#ppt_x"/>
                                          </p:val>
                                        </p:tav>
                                      </p:tavLst>
                                    </p:anim>
                                    <p:anim calcmode="lin" valueType="num">
                                      <p:cBhvr>
                                        <p:cTn id="53" dur="2000" fill="hold"/>
                                        <p:tgtEl>
                                          <p:spTgt spid="11"/>
                                        </p:tgtEl>
                                        <p:attrNameLst>
                                          <p:attrName>ppt_y</p:attrName>
                                        </p:attrNameLst>
                                      </p:cBhvr>
                                      <p:tavLst>
                                        <p:tav tm="0">
                                          <p:val>
                                            <p:strVal val="#ppt_y"/>
                                          </p:val>
                                        </p:tav>
                                        <p:tav tm="100000">
                                          <p:val>
                                            <p:strVal val="#ppt_y"/>
                                          </p:val>
                                        </p:tav>
                                      </p:tavLst>
                                    </p:anim>
                                    <p:anim calcmode="lin" valueType="num">
                                      <p:cBhvr>
                                        <p:cTn id="54" dur="2000" fill="hold"/>
                                        <p:tgtEl>
                                          <p:spTgt spid="11"/>
                                        </p:tgtEl>
                                        <p:attrNameLst>
                                          <p:attrName>ppt_w</p:attrName>
                                        </p:attrNameLst>
                                      </p:cBhvr>
                                      <p:tavLst>
                                        <p:tav tm="0">
                                          <p:val>
                                            <p:fltVal val="0"/>
                                          </p:val>
                                        </p:tav>
                                        <p:tav tm="100000">
                                          <p:val>
                                            <p:strVal val="#ppt_w"/>
                                          </p:val>
                                        </p:tav>
                                      </p:tavLst>
                                    </p:anim>
                                    <p:anim calcmode="lin" valueType="num">
                                      <p:cBhvr>
                                        <p:cTn id="55" dur="2000" fill="hold"/>
                                        <p:tgtEl>
                                          <p:spTgt spid="11"/>
                                        </p:tgtEl>
                                        <p:attrNameLst>
                                          <p:attrName>ppt_h</p:attrName>
                                        </p:attrNameLst>
                                      </p:cBhvr>
                                      <p:tavLst>
                                        <p:tav tm="0">
                                          <p:val>
                                            <p:strVal val="#ppt_h"/>
                                          </p:val>
                                        </p:tav>
                                        <p:tav tm="100000">
                                          <p:val>
                                            <p:strVal val="#ppt_h"/>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checkerboard(across)">
                                      <p:cBhvr>
                                        <p:cTn id="58" dur="2000"/>
                                        <p:tgtEl>
                                          <p:spTgt spid="10"/>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checkerboard(across)">
                                      <p:cBhvr>
                                        <p:cTn id="61" dur="2000"/>
                                        <p:tgtEl>
                                          <p:spTgt spid="11"/>
                                        </p:tgtEl>
                                      </p:cBhvr>
                                    </p:animEffect>
                                  </p:childTnLst>
                                </p:cTn>
                              </p:par>
                              <p:par>
                                <p:cTn id="62" presetID="17" presetClass="entr" presetSubtype="8"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ppt_x</p:attrName>
                                        </p:attrNameLst>
                                      </p:cBhvr>
                                      <p:tavLst>
                                        <p:tav tm="0">
                                          <p:val>
                                            <p:strVal val="#ppt_x-#ppt_w/2"/>
                                          </p:val>
                                        </p:tav>
                                        <p:tav tm="100000">
                                          <p:val>
                                            <p:strVal val="#ppt_x"/>
                                          </p:val>
                                        </p:tav>
                                      </p:tavLst>
                                    </p:anim>
                                    <p:anim calcmode="lin" valueType="num">
                                      <p:cBhvr>
                                        <p:cTn id="65" dur="2000" fill="hold"/>
                                        <p:tgtEl>
                                          <p:spTgt spid="12"/>
                                        </p:tgtEl>
                                        <p:attrNameLst>
                                          <p:attrName>ppt_y</p:attrName>
                                        </p:attrNameLst>
                                      </p:cBhvr>
                                      <p:tavLst>
                                        <p:tav tm="0">
                                          <p:val>
                                            <p:strVal val="#ppt_y"/>
                                          </p:val>
                                        </p:tav>
                                        <p:tav tm="100000">
                                          <p:val>
                                            <p:strVal val="#ppt_y"/>
                                          </p:val>
                                        </p:tav>
                                      </p:tavLst>
                                    </p:anim>
                                    <p:anim calcmode="lin" valueType="num">
                                      <p:cBhvr>
                                        <p:cTn id="66" dur="2000" fill="hold"/>
                                        <p:tgtEl>
                                          <p:spTgt spid="12"/>
                                        </p:tgtEl>
                                        <p:attrNameLst>
                                          <p:attrName>ppt_w</p:attrName>
                                        </p:attrNameLst>
                                      </p:cBhvr>
                                      <p:tavLst>
                                        <p:tav tm="0">
                                          <p:val>
                                            <p:fltVal val="0"/>
                                          </p:val>
                                        </p:tav>
                                        <p:tav tm="100000">
                                          <p:val>
                                            <p:strVal val="#ppt_w"/>
                                          </p:val>
                                        </p:tav>
                                      </p:tavLst>
                                    </p:anim>
                                    <p:anim calcmode="lin" valueType="num">
                                      <p:cBhvr>
                                        <p:cTn id="67" dur="2000" fill="hold"/>
                                        <p:tgtEl>
                                          <p:spTgt spid="12"/>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ppt_x</p:attrName>
                                        </p:attrNameLst>
                                      </p:cBhvr>
                                      <p:tavLst>
                                        <p:tav tm="0">
                                          <p:val>
                                            <p:strVal val="#ppt_x+#ppt_w/2"/>
                                          </p:val>
                                        </p:tav>
                                        <p:tav tm="100000">
                                          <p:val>
                                            <p:strVal val="#ppt_x"/>
                                          </p:val>
                                        </p:tav>
                                      </p:tavLst>
                                    </p:anim>
                                    <p:anim calcmode="lin" valueType="num">
                                      <p:cBhvr>
                                        <p:cTn id="71" dur="2000" fill="hold"/>
                                        <p:tgtEl>
                                          <p:spTgt spid="13"/>
                                        </p:tgtEl>
                                        <p:attrNameLst>
                                          <p:attrName>ppt_y</p:attrName>
                                        </p:attrNameLst>
                                      </p:cBhvr>
                                      <p:tavLst>
                                        <p:tav tm="0">
                                          <p:val>
                                            <p:strVal val="#ppt_y"/>
                                          </p:val>
                                        </p:tav>
                                        <p:tav tm="100000">
                                          <p:val>
                                            <p:strVal val="#ppt_y"/>
                                          </p:val>
                                        </p:tav>
                                      </p:tavLst>
                                    </p:anim>
                                    <p:anim calcmode="lin" valueType="num">
                                      <p:cBhvr>
                                        <p:cTn id="72" dur="2000" fill="hold"/>
                                        <p:tgtEl>
                                          <p:spTgt spid="13"/>
                                        </p:tgtEl>
                                        <p:attrNameLst>
                                          <p:attrName>ppt_w</p:attrName>
                                        </p:attrNameLst>
                                      </p:cBhvr>
                                      <p:tavLst>
                                        <p:tav tm="0">
                                          <p:val>
                                            <p:fltVal val="0"/>
                                          </p:val>
                                        </p:tav>
                                        <p:tav tm="100000">
                                          <p:val>
                                            <p:strVal val="#ppt_w"/>
                                          </p:val>
                                        </p:tav>
                                      </p:tavLst>
                                    </p:anim>
                                    <p:anim calcmode="lin" valueType="num">
                                      <p:cBhvr>
                                        <p:cTn id="73" dur="2000" fill="hold"/>
                                        <p:tgtEl>
                                          <p:spTgt spid="13"/>
                                        </p:tgtEl>
                                        <p:attrNameLst>
                                          <p:attrName>ppt_h</p:attrName>
                                        </p:attrNameLst>
                                      </p:cBhvr>
                                      <p:tavLst>
                                        <p:tav tm="0">
                                          <p:val>
                                            <p:strVal val="#ppt_h"/>
                                          </p:val>
                                        </p:tav>
                                        <p:tav tm="100000">
                                          <p:val>
                                            <p:strVal val="#ppt_h"/>
                                          </p:val>
                                        </p:tav>
                                      </p:tavLst>
                                    </p:anim>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2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2000"/>
                                        <p:tgtEl>
                                          <p:spTgt spid="13"/>
                                        </p:tgtEl>
                                      </p:cBhvr>
                                    </p:animEffect>
                                  </p:childTnLst>
                                </p:cTn>
                              </p:par>
                              <p:par>
                                <p:cTn id="80" presetID="17" presetClass="entr" presetSubtype="8"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2000" fill="hold"/>
                                        <p:tgtEl>
                                          <p:spTgt spid="14"/>
                                        </p:tgtEl>
                                        <p:attrNameLst>
                                          <p:attrName>ppt_x</p:attrName>
                                        </p:attrNameLst>
                                      </p:cBhvr>
                                      <p:tavLst>
                                        <p:tav tm="0">
                                          <p:val>
                                            <p:strVal val="#ppt_x-#ppt_w/2"/>
                                          </p:val>
                                        </p:tav>
                                        <p:tav tm="100000">
                                          <p:val>
                                            <p:strVal val="#ppt_x"/>
                                          </p:val>
                                        </p:tav>
                                      </p:tavLst>
                                    </p:anim>
                                    <p:anim calcmode="lin" valueType="num">
                                      <p:cBhvr>
                                        <p:cTn id="83" dur="2000" fill="hold"/>
                                        <p:tgtEl>
                                          <p:spTgt spid="14"/>
                                        </p:tgtEl>
                                        <p:attrNameLst>
                                          <p:attrName>ppt_y</p:attrName>
                                        </p:attrNameLst>
                                      </p:cBhvr>
                                      <p:tavLst>
                                        <p:tav tm="0">
                                          <p:val>
                                            <p:strVal val="#ppt_y"/>
                                          </p:val>
                                        </p:tav>
                                        <p:tav tm="100000">
                                          <p:val>
                                            <p:strVal val="#ppt_y"/>
                                          </p:val>
                                        </p:tav>
                                      </p:tavLst>
                                    </p:anim>
                                    <p:anim calcmode="lin" valueType="num">
                                      <p:cBhvr>
                                        <p:cTn id="84" dur="2000" fill="hold"/>
                                        <p:tgtEl>
                                          <p:spTgt spid="14"/>
                                        </p:tgtEl>
                                        <p:attrNameLst>
                                          <p:attrName>ppt_w</p:attrName>
                                        </p:attrNameLst>
                                      </p:cBhvr>
                                      <p:tavLst>
                                        <p:tav tm="0">
                                          <p:val>
                                            <p:fltVal val="0"/>
                                          </p:val>
                                        </p:tav>
                                        <p:tav tm="100000">
                                          <p:val>
                                            <p:strVal val="#ppt_w"/>
                                          </p:val>
                                        </p:tav>
                                      </p:tavLst>
                                    </p:anim>
                                    <p:anim calcmode="lin" valueType="num">
                                      <p:cBhvr>
                                        <p:cTn id="85" dur="2000" fill="hold"/>
                                        <p:tgtEl>
                                          <p:spTgt spid="14"/>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15"/>
                                        </p:tgtEl>
                                        <p:attrNameLst>
                                          <p:attrName>style.visibility</p:attrName>
                                        </p:attrNameLst>
                                      </p:cBhvr>
                                      <p:to>
                                        <p:strVal val="visible"/>
                                      </p:to>
                                    </p:set>
                                    <p:anim calcmode="lin" valueType="num">
                                      <p:cBhvr>
                                        <p:cTn id="88" dur="2000" fill="hold"/>
                                        <p:tgtEl>
                                          <p:spTgt spid="15"/>
                                        </p:tgtEl>
                                        <p:attrNameLst>
                                          <p:attrName>ppt_x</p:attrName>
                                        </p:attrNameLst>
                                      </p:cBhvr>
                                      <p:tavLst>
                                        <p:tav tm="0">
                                          <p:val>
                                            <p:strVal val="#ppt_x+#ppt_w/2"/>
                                          </p:val>
                                        </p:tav>
                                        <p:tav tm="100000">
                                          <p:val>
                                            <p:strVal val="#ppt_x"/>
                                          </p:val>
                                        </p:tav>
                                      </p:tavLst>
                                    </p:anim>
                                    <p:anim calcmode="lin" valueType="num">
                                      <p:cBhvr>
                                        <p:cTn id="89" dur="2000" fill="hold"/>
                                        <p:tgtEl>
                                          <p:spTgt spid="15"/>
                                        </p:tgtEl>
                                        <p:attrNameLst>
                                          <p:attrName>ppt_y</p:attrName>
                                        </p:attrNameLst>
                                      </p:cBhvr>
                                      <p:tavLst>
                                        <p:tav tm="0">
                                          <p:val>
                                            <p:strVal val="#ppt_y"/>
                                          </p:val>
                                        </p:tav>
                                        <p:tav tm="100000">
                                          <p:val>
                                            <p:strVal val="#ppt_y"/>
                                          </p:val>
                                        </p:tav>
                                      </p:tavLst>
                                    </p:anim>
                                    <p:anim calcmode="lin" valueType="num">
                                      <p:cBhvr>
                                        <p:cTn id="90" dur="2000" fill="hold"/>
                                        <p:tgtEl>
                                          <p:spTgt spid="15"/>
                                        </p:tgtEl>
                                        <p:attrNameLst>
                                          <p:attrName>ppt_w</p:attrName>
                                        </p:attrNameLst>
                                      </p:cBhvr>
                                      <p:tavLst>
                                        <p:tav tm="0">
                                          <p:val>
                                            <p:fltVal val="0"/>
                                          </p:val>
                                        </p:tav>
                                        <p:tav tm="100000">
                                          <p:val>
                                            <p:strVal val="#ppt_w"/>
                                          </p:val>
                                        </p:tav>
                                      </p:tavLst>
                                    </p:anim>
                                    <p:anim calcmode="lin" valueType="num">
                                      <p:cBhvr>
                                        <p:cTn id="91" dur="2000" fill="hold"/>
                                        <p:tgtEl>
                                          <p:spTgt spid="15"/>
                                        </p:tgtEl>
                                        <p:attrNameLst>
                                          <p:attrName>ppt_h</p:attrName>
                                        </p:attrNameLst>
                                      </p:cBhvr>
                                      <p:tavLst>
                                        <p:tav tm="0">
                                          <p:val>
                                            <p:strVal val="#ppt_h"/>
                                          </p:val>
                                        </p:tav>
                                        <p:tav tm="100000">
                                          <p:val>
                                            <p:strVal val="#ppt_h"/>
                                          </p:val>
                                        </p:tav>
                                      </p:tavLst>
                                    </p:anim>
                                  </p:childTnLst>
                                </p:cTn>
                              </p:par>
                              <p:par>
                                <p:cTn id="92" presetID="5"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checkerboard(across)">
                                      <p:cBhvr>
                                        <p:cTn id="94" dur="2000"/>
                                        <p:tgtEl>
                                          <p:spTgt spid="14"/>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checkerboard(across)">
                                      <p:cBhvr>
                                        <p:cTn id="97" dur="2000"/>
                                        <p:tgtEl>
                                          <p:spTgt spid="15"/>
                                        </p:tgtEl>
                                      </p:cBhvr>
                                    </p:animEffect>
                                  </p:childTnLst>
                                </p:cTn>
                              </p:par>
                              <p:par>
                                <p:cTn id="98" presetID="17" presetClass="entr" presetSubtype="8" fill="hold" grpId="0"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2000" fill="hold"/>
                                        <p:tgtEl>
                                          <p:spTgt spid="16"/>
                                        </p:tgtEl>
                                        <p:attrNameLst>
                                          <p:attrName>ppt_x</p:attrName>
                                        </p:attrNameLst>
                                      </p:cBhvr>
                                      <p:tavLst>
                                        <p:tav tm="0">
                                          <p:val>
                                            <p:strVal val="#ppt_x-#ppt_w/2"/>
                                          </p:val>
                                        </p:tav>
                                        <p:tav tm="100000">
                                          <p:val>
                                            <p:strVal val="#ppt_x"/>
                                          </p:val>
                                        </p:tav>
                                      </p:tavLst>
                                    </p:anim>
                                    <p:anim calcmode="lin" valueType="num">
                                      <p:cBhvr>
                                        <p:cTn id="101" dur="2000" fill="hold"/>
                                        <p:tgtEl>
                                          <p:spTgt spid="16"/>
                                        </p:tgtEl>
                                        <p:attrNameLst>
                                          <p:attrName>ppt_y</p:attrName>
                                        </p:attrNameLst>
                                      </p:cBhvr>
                                      <p:tavLst>
                                        <p:tav tm="0">
                                          <p:val>
                                            <p:strVal val="#ppt_y"/>
                                          </p:val>
                                        </p:tav>
                                        <p:tav tm="100000">
                                          <p:val>
                                            <p:strVal val="#ppt_y"/>
                                          </p:val>
                                        </p:tav>
                                      </p:tavLst>
                                    </p:anim>
                                    <p:anim calcmode="lin" valueType="num">
                                      <p:cBhvr>
                                        <p:cTn id="102" dur="2000" fill="hold"/>
                                        <p:tgtEl>
                                          <p:spTgt spid="16"/>
                                        </p:tgtEl>
                                        <p:attrNameLst>
                                          <p:attrName>ppt_w</p:attrName>
                                        </p:attrNameLst>
                                      </p:cBhvr>
                                      <p:tavLst>
                                        <p:tav tm="0">
                                          <p:val>
                                            <p:fltVal val="0"/>
                                          </p:val>
                                        </p:tav>
                                        <p:tav tm="100000">
                                          <p:val>
                                            <p:strVal val="#ppt_w"/>
                                          </p:val>
                                        </p:tav>
                                      </p:tavLst>
                                    </p:anim>
                                    <p:anim calcmode="lin" valueType="num">
                                      <p:cBhvr>
                                        <p:cTn id="103" dur="2000" fill="hold"/>
                                        <p:tgtEl>
                                          <p:spTgt spid="16"/>
                                        </p:tgtEl>
                                        <p:attrNameLst>
                                          <p:attrName>ppt_h</p:attrName>
                                        </p:attrNameLst>
                                      </p:cBhvr>
                                      <p:tavLst>
                                        <p:tav tm="0">
                                          <p:val>
                                            <p:strVal val="#ppt_h"/>
                                          </p:val>
                                        </p:tav>
                                        <p:tav tm="100000">
                                          <p:val>
                                            <p:strVal val="#ppt_h"/>
                                          </p:val>
                                        </p:tav>
                                      </p:tavLst>
                                    </p:anim>
                                  </p:childTnLst>
                                </p:cTn>
                              </p:par>
                              <p:par>
                                <p:cTn id="104" presetID="17" presetClass="entr" presetSubtype="2"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2000" fill="hold"/>
                                        <p:tgtEl>
                                          <p:spTgt spid="17"/>
                                        </p:tgtEl>
                                        <p:attrNameLst>
                                          <p:attrName>ppt_x</p:attrName>
                                        </p:attrNameLst>
                                      </p:cBhvr>
                                      <p:tavLst>
                                        <p:tav tm="0">
                                          <p:val>
                                            <p:strVal val="#ppt_x+#ppt_w/2"/>
                                          </p:val>
                                        </p:tav>
                                        <p:tav tm="100000">
                                          <p:val>
                                            <p:strVal val="#ppt_x"/>
                                          </p:val>
                                        </p:tav>
                                      </p:tavLst>
                                    </p:anim>
                                    <p:anim calcmode="lin" valueType="num">
                                      <p:cBhvr>
                                        <p:cTn id="107" dur="2000" fill="hold"/>
                                        <p:tgtEl>
                                          <p:spTgt spid="17"/>
                                        </p:tgtEl>
                                        <p:attrNameLst>
                                          <p:attrName>ppt_y</p:attrName>
                                        </p:attrNameLst>
                                      </p:cBhvr>
                                      <p:tavLst>
                                        <p:tav tm="0">
                                          <p:val>
                                            <p:strVal val="#ppt_y"/>
                                          </p:val>
                                        </p:tav>
                                        <p:tav tm="100000">
                                          <p:val>
                                            <p:strVal val="#ppt_y"/>
                                          </p:val>
                                        </p:tav>
                                      </p:tavLst>
                                    </p:anim>
                                    <p:anim calcmode="lin" valueType="num">
                                      <p:cBhvr>
                                        <p:cTn id="108" dur="2000" fill="hold"/>
                                        <p:tgtEl>
                                          <p:spTgt spid="17"/>
                                        </p:tgtEl>
                                        <p:attrNameLst>
                                          <p:attrName>ppt_w</p:attrName>
                                        </p:attrNameLst>
                                      </p:cBhvr>
                                      <p:tavLst>
                                        <p:tav tm="0">
                                          <p:val>
                                            <p:fltVal val="0"/>
                                          </p:val>
                                        </p:tav>
                                        <p:tav tm="100000">
                                          <p:val>
                                            <p:strVal val="#ppt_w"/>
                                          </p:val>
                                        </p:tav>
                                      </p:tavLst>
                                    </p:anim>
                                    <p:anim calcmode="lin" valueType="num">
                                      <p:cBhvr>
                                        <p:cTn id="109" dur="2000" fill="hold"/>
                                        <p:tgtEl>
                                          <p:spTgt spid="17"/>
                                        </p:tgtEl>
                                        <p:attrNameLst>
                                          <p:attrName>ppt_h</p:attrName>
                                        </p:attrNameLst>
                                      </p:cBhvr>
                                      <p:tavLst>
                                        <p:tav tm="0">
                                          <p:val>
                                            <p:strVal val="#ppt_h"/>
                                          </p:val>
                                        </p:tav>
                                        <p:tav tm="100000">
                                          <p:val>
                                            <p:strVal val="#ppt_h"/>
                                          </p:val>
                                        </p:tav>
                                      </p:tavLst>
                                    </p:anim>
                                  </p:childTnLst>
                                </p:cTn>
                              </p:par>
                              <p:par>
                                <p:cTn id="110" presetID="5" presetClass="entr" presetSubtype="10"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checkerboard(across)">
                                      <p:cBhvr>
                                        <p:cTn id="112" dur="2000"/>
                                        <p:tgtEl>
                                          <p:spTgt spid="16"/>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checkerboard(across)">
                                      <p:cBhvr>
                                        <p:cTn id="115" dur="2000"/>
                                        <p:tgtEl>
                                          <p:spTgt spid="17"/>
                                        </p:tgtEl>
                                      </p:cBhvr>
                                    </p:animEffect>
                                  </p:childTnLst>
                                </p:cTn>
                              </p:par>
                              <p:par>
                                <p:cTn id="116" presetID="8" presetClass="emph" presetSubtype="0" fill="hold" grpId="2"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10"/>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12"/>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14"/>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16"/>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1"/>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13"/>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15"/>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17"/>
                                        </p:tgtEl>
                                        <p:attrNameLst>
                                          <p:attrName>r</p:attrName>
                                        </p:attrNameLst>
                                      </p:cBhvr>
                                    </p:animRot>
                                  </p:childTnLst>
                                </p:cTn>
                              </p:par>
                            </p:childTnLst>
                          </p:cTn>
                        </p:par>
                        <p:par>
                          <p:cTn id="140" fill="hold">
                            <p:stCondLst>
                              <p:cond delay="2000"/>
                            </p:stCondLst>
                            <p:childTnLst>
                              <p:par>
                                <p:cTn id="141" presetID="2" presetClass="exit" presetSubtype="8" fill="hold" grpId="3" nodeType="after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0-ppt_w/2"/>
                                          </p:val>
                                        </p:tav>
                                      </p:tavLst>
                                    </p:anim>
                                    <p:anim calcmode="lin" valueType="num">
                                      <p:cBhvr additive="base">
                                        <p:cTn id="143" dur="2000"/>
                                        <p:tgtEl>
                                          <p:spTgt spid="6"/>
                                        </p:tgtEl>
                                        <p:attrNameLst>
                                          <p:attrName>ppt_y</p:attrName>
                                        </p:attrNameLst>
                                      </p:cBhvr>
                                      <p:tavLst>
                                        <p:tav tm="0">
                                          <p:val>
                                            <p:strVal val="ppt_y"/>
                                          </p:val>
                                        </p:tav>
                                        <p:tav tm="100000">
                                          <p:val>
                                            <p:strVal val="ppt_y"/>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0-ppt_w/2"/>
                                          </p:val>
                                        </p:tav>
                                      </p:tavLst>
                                    </p:anim>
                                    <p:anim calcmode="lin" valueType="num">
                                      <p:cBhvr additive="base">
                                        <p:cTn id="147" dur="2000"/>
                                        <p:tgtEl>
                                          <p:spTgt spid="8"/>
                                        </p:tgtEl>
                                        <p:attrNameLst>
                                          <p:attrName>ppt_y</p:attrName>
                                        </p:attrNameLst>
                                      </p:cBhvr>
                                      <p:tavLst>
                                        <p:tav tm="0">
                                          <p:val>
                                            <p:strVal val="ppt_y"/>
                                          </p:val>
                                        </p:tav>
                                        <p:tav tm="100000">
                                          <p:val>
                                            <p:strVal val="ppt_y"/>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0-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0-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0-ppt_w/2"/>
                                          </p:val>
                                        </p:tav>
                                      </p:tavLst>
                                    </p:anim>
                                    <p:anim calcmode="lin" valueType="num">
                                      <p:cBhvr additive="base">
                                        <p:cTn id="159" dur="2000"/>
                                        <p:tgtEl>
                                          <p:spTgt spid="14"/>
                                        </p:tgtEl>
                                        <p:attrNameLst>
                                          <p:attrName>ppt_y</p:attrName>
                                        </p:attrNameLst>
                                      </p:cBhvr>
                                      <p:tavLst>
                                        <p:tav tm="0">
                                          <p:val>
                                            <p:strVal val="ppt_y"/>
                                          </p:val>
                                        </p:tav>
                                        <p:tav tm="100000">
                                          <p:val>
                                            <p:strVal val="ppt_y"/>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0-ppt_w/2"/>
                                          </p:val>
                                        </p:tav>
                                      </p:tavLst>
                                    </p:anim>
                                    <p:anim calcmode="lin" valueType="num">
                                      <p:cBhvr additive="base">
                                        <p:cTn id="163" dur="2000"/>
                                        <p:tgtEl>
                                          <p:spTgt spid="16"/>
                                        </p:tgtEl>
                                        <p:attrNameLst>
                                          <p:attrName>ppt_y</p:attrName>
                                        </p:attrNameLst>
                                      </p:cBhvr>
                                      <p:tavLst>
                                        <p:tav tm="0">
                                          <p:val>
                                            <p:strVal val="ppt_y"/>
                                          </p:val>
                                        </p:tav>
                                        <p:tav tm="100000">
                                          <p:val>
                                            <p:strVal val="ppt_y"/>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7"/>
                                        </p:tgtEl>
                                        <p:attrNameLst>
                                          <p:attrName>ppt_x</p:attrName>
                                        </p:attrNameLst>
                                      </p:cBhvr>
                                      <p:tavLst>
                                        <p:tav tm="0">
                                          <p:val>
                                            <p:strVal val="ppt_x"/>
                                          </p:val>
                                        </p:tav>
                                        <p:tav tm="100000">
                                          <p:val>
                                            <p:strVal val="1+ppt_w/2"/>
                                          </p:val>
                                        </p:tav>
                                      </p:tavLst>
                                    </p:anim>
                                    <p:anim calcmode="lin" valueType="num">
                                      <p:cBhvr additive="base">
                                        <p:cTn id="167" dur="2000"/>
                                        <p:tgtEl>
                                          <p:spTgt spid="7"/>
                                        </p:tgtEl>
                                        <p:attrNameLst>
                                          <p:attrName>ppt_y</p:attrName>
                                        </p:attrNameLst>
                                      </p:cBhvr>
                                      <p:tavLst>
                                        <p:tav tm="0">
                                          <p:val>
                                            <p:strVal val="ppt_y"/>
                                          </p:val>
                                        </p:tav>
                                        <p:tav tm="100000">
                                          <p:val>
                                            <p:strVal val="ppt_y"/>
                                          </p:val>
                                        </p:tav>
                                      </p:tavLst>
                                    </p:anim>
                                    <p:set>
                                      <p:cBhvr>
                                        <p:cTn id="168" dur="1" fill="hold">
                                          <p:stCondLst>
                                            <p:cond delay="1999"/>
                                          </p:stCondLst>
                                        </p:cTn>
                                        <p:tgtEl>
                                          <p:spTgt spid="7"/>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1"/>
                                        </p:tgtEl>
                                        <p:attrNameLst>
                                          <p:attrName>ppt_x</p:attrName>
                                        </p:attrNameLst>
                                      </p:cBhvr>
                                      <p:tavLst>
                                        <p:tav tm="0">
                                          <p:val>
                                            <p:strVal val="ppt_x"/>
                                          </p:val>
                                        </p:tav>
                                        <p:tav tm="100000">
                                          <p:val>
                                            <p:strVal val="1+ppt_w/2"/>
                                          </p:val>
                                        </p:tav>
                                      </p:tavLst>
                                    </p:anim>
                                    <p:anim calcmode="lin" valueType="num">
                                      <p:cBhvr additive="base">
                                        <p:cTn id="175" dur="2000"/>
                                        <p:tgtEl>
                                          <p:spTgt spid="11"/>
                                        </p:tgtEl>
                                        <p:attrNameLst>
                                          <p:attrName>ppt_y</p:attrName>
                                        </p:attrNameLst>
                                      </p:cBhvr>
                                      <p:tavLst>
                                        <p:tav tm="0">
                                          <p:val>
                                            <p:strVal val="ppt_y"/>
                                          </p:val>
                                        </p:tav>
                                        <p:tav tm="100000">
                                          <p:val>
                                            <p:strVal val="ppt_y"/>
                                          </p:val>
                                        </p:tav>
                                      </p:tavLst>
                                    </p:anim>
                                    <p:set>
                                      <p:cBhvr>
                                        <p:cTn id="176" dur="1" fill="hold">
                                          <p:stCondLst>
                                            <p:cond delay="1999"/>
                                          </p:stCondLst>
                                        </p:cTn>
                                        <p:tgtEl>
                                          <p:spTgt spid="11"/>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3"/>
                                        </p:tgtEl>
                                        <p:attrNameLst>
                                          <p:attrName>ppt_x</p:attrName>
                                        </p:attrNameLst>
                                      </p:cBhvr>
                                      <p:tavLst>
                                        <p:tav tm="0">
                                          <p:val>
                                            <p:strVal val="ppt_x"/>
                                          </p:val>
                                        </p:tav>
                                        <p:tav tm="100000">
                                          <p:val>
                                            <p:strVal val="1+ppt_w/2"/>
                                          </p:val>
                                        </p:tav>
                                      </p:tavLst>
                                    </p:anim>
                                    <p:anim calcmode="lin" valueType="num">
                                      <p:cBhvr additive="base">
                                        <p:cTn id="179" dur="2000"/>
                                        <p:tgtEl>
                                          <p:spTgt spid="13"/>
                                        </p:tgtEl>
                                        <p:attrNameLst>
                                          <p:attrName>ppt_y</p:attrName>
                                        </p:attrNameLst>
                                      </p:cBhvr>
                                      <p:tavLst>
                                        <p:tav tm="0">
                                          <p:val>
                                            <p:strVal val="ppt_y"/>
                                          </p:val>
                                        </p:tav>
                                        <p:tav tm="100000">
                                          <p:val>
                                            <p:strVal val="ppt_y"/>
                                          </p:val>
                                        </p:tav>
                                      </p:tavLst>
                                    </p:anim>
                                    <p:set>
                                      <p:cBhvr>
                                        <p:cTn id="180" dur="1" fill="hold">
                                          <p:stCondLst>
                                            <p:cond delay="1999"/>
                                          </p:stCondLst>
                                        </p:cTn>
                                        <p:tgtEl>
                                          <p:spTgt spid="13"/>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5"/>
                                        </p:tgtEl>
                                        <p:attrNameLst>
                                          <p:attrName>ppt_x</p:attrName>
                                        </p:attrNameLst>
                                      </p:cBhvr>
                                      <p:tavLst>
                                        <p:tav tm="0">
                                          <p:val>
                                            <p:strVal val="ppt_x"/>
                                          </p:val>
                                        </p:tav>
                                        <p:tav tm="100000">
                                          <p:val>
                                            <p:strVal val="1+ppt_w/2"/>
                                          </p:val>
                                        </p:tav>
                                      </p:tavLst>
                                    </p:anim>
                                    <p:anim calcmode="lin" valueType="num">
                                      <p:cBhvr additive="base">
                                        <p:cTn id="183" dur="2000"/>
                                        <p:tgtEl>
                                          <p:spTgt spid="15"/>
                                        </p:tgtEl>
                                        <p:attrNameLst>
                                          <p:attrName>ppt_y</p:attrName>
                                        </p:attrNameLst>
                                      </p:cBhvr>
                                      <p:tavLst>
                                        <p:tav tm="0">
                                          <p:val>
                                            <p:strVal val="ppt_y"/>
                                          </p:val>
                                        </p:tav>
                                        <p:tav tm="100000">
                                          <p:val>
                                            <p:strVal val="ppt_y"/>
                                          </p:val>
                                        </p:tav>
                                      </p:tavLst>
                                    </p:anim>
                                    <p:set>
                                      <p:cBhvr>
                                        <p:cTn id="184" dur="1" fill="hold">
                                          <p:stCondLst>
                                            <p:cond delay="1999"/>
                                          </p:stCondLst>
                                        </p:cTn>
                                        <p:tgtEl>
                                          <p:spTgt spid="15"/>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2000"/>
                                        <p:tgtEl>
                                          <p:spTgt spid="17"/>
                                        </p:tgtEl>
                                        <p:attrNameLst>
                                          <p:attrName>ppt_x</p:attrName>
                                        </p:attrNameLst>
                                      </p:cBhvr>
                                      <p:tavLst>
                                        <p:tav tm="0">
                                          <p:val>
                                            <p:strVal val="ppt_x"/>
                                          </p:val>
                                        </p:tav>
                                        <p:tav tm="100000">
                                          <p:val>
                                            <p:strVal val="1+ppt_w/2"/>
                                          </p:val>
                                        </p:tav>
                                      </p:tavLst>
                                    </p:anim>
                                    <p:anim calcmode="lin" valueType="num">
                                      <p:cBhvr additive="base">
                                        <p:cTn id="187" dur="2000"/>
                                        <p:tgtEl>
                                          <p:spTgt spid="17"/>
                                        </p:tgtEl>
                                        <p:attrNameLst>
                                          <p:attrName>ppt_y</p:attrName>
                                        </p:attrNameLst>
                                      </p:cBhvr>
                                      <p:tavLst>
                                        <p:tav tm="0">
                                          <p:val>
                                            <p:strVal val="ppt_y"/>
                                          </p:val>
                                        </p:tav>
                                        <p:tav tm="100000">
                                          <p:val>
                                            <p:strVal val="ppt_y"/>
                                          </p:val>
                                        </p:tav>
                                      </p:tavLst>
                                    </p:anim>
                                    <p:set>
                                      <p:cBhvr>
                                        <p:cTn id="188" dur="1" fill="hold">
                                          <p:stCondLst>
                                            <p:cond delay="1999"/>
                                          </p:stCondLst>
                                        </p:cTn>
                                        <p:tgtEl>
                                          <p:spTgt spid="17"/>
                                        </p:tgtEl>
                                        <p:attrNameLst>
                                          <p:attrName>style.visibility</p:attrName>
                                        </p:attrNameLst>
                                      </p:cBhvr>
                                      <p:to>
                                        <p:strVal val="hidden"/>
                                      </p:to>
                                    </p:set>
                                  </p:childTnLst>
                                </p:cTn>
                              </p:par>
                              <p:par>
                                <p:cTn id="189" presetID="23" presetClass="entr" presetSubtype="27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2000" fill="hold"/>
                                        <p:tgtEl>
                                          <p:spTgt spid="4"/>
                                        </p:tgtEl>
                                        <p:attrNameLst>
                                          <p:attrName>ppt_w</p:attrName>
                                        </p:attrNameLst>
                                      </p:cBhvr>
                                      <p:tavLst>
                                        <p:tav tm="0">
                                          <p:val>
                                            <p:strVal val="2/3*#ppt_w"/>
                                          </p:val>
                                        </p:tav>
                                        <p:tav tm="100000">
                                          <p:val>
                                            <p:strVal val="#ppt_w"/>
                                          </p:val>
                                        </p:tav>
                                      </p:tavLst>
                                    </p:anim>
                                    <p:anim calcmode="lin" valueType="num">
                                      <p:cBhvr>
                                        <p:cTn id="192" dur="2000" fill="hold"/>
                                        <p:tgtEl>
                                          <p:spTgt spid="4"/>
                                        </p:tgtEl>
                                        <p:attrNameLst>
                                          <p:attrName>ppt_h</p:attrName>
                                        </p:attrNameLst>
                                      </p:cBhvr>
                                      <p:tavLst>
                                        <p:tav tm="0">
                                          <p:val>
                                            <p:strVal val="2/3*#ppt_h"/>
                                          </p:val>
                                        </p:tav>
                                        <p:tav tm="100000">
                                          <p:val>
                                            <p:strVal val="#ppt_h"/>
                                          </p:val>
                                        </p:tav>
                                      </p:tavLst>
                                    </p:anim>
                                  </p:childTnLst>
                                </p:cTn>
                              </p:par>
                              <p:par>
                                <p:cTn id="193" presetID="4" presetClass="entr" presetSubtype="3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box(out)">
                                      <p:cBhvr>
                                        <p:cTn id="1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719_hallstatt_baustria_bby_bworld_bbeauty.jpg"/>
          <p:cNvPicPr>
            <a:picLocks noChangeAspect="1"/>
          </p:cNvPicPr>
          <p:nvPr/>
        </p:nvPicPr>
        <p:blipFill>
          <a:blip r:embed="rId2"/>
          <a:stretch>
            <a:fillRect/>
          </a:stretch>
        </p:blipFill>
        <p:spPr>
          <a:xfrm>
            <a:off x="0" y="13342"/>
            <a:ext cx="9144000" cy="6831315"/>
          </a:xfrm>
          <a:prstGeom prst="rect">
            <a:avLst/>
          </a:prstGeom>
        </p:spPr>
      </p:pic>
      <p:sp>
        <p:nvSpPr>
          <p:cNvPr id="5" name="4 Cheurón"/>
          <p:cNvSpPr/>
          <p:nvPr/>
        </p:nvSpPr>
        <p:spPr>
          <a:xfrm>
            <a:off x="8001056"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7358114"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6715172"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6072230"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5357850"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714908"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4071966"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3429024"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643206"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000264"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357322"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714380"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0" y="2714620"/>
            <a:ext cx="1071538" cy="1071570"/>
          </a:xfrm>
          <a:prstGeom prst="chevron">
            <a:avLst>
              <a:gd name="adj" fmla="val 7074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2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2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2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2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2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2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2000"/>
                                        <p:tgtEl>
                                          <p:spTgt spid="17"/>
                                        </p:tgtEl>
                                      </p:cBhvr>
                                    </p:animEffec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2" presetClass="entr" presetSubtype="8" fill="hold" grpId="2"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additive="base">
                                        <p:cTn id="75" dur="2000" fill="hold"/>
                                        <p:tgtEl>
                                          <p:spTgt spid="5"/>
                                        </p:tgtEl>
                                        <p:attrNameLst>
                                          <p:attrName>ppt_x</p:attrName>
                                        </p:attrNameLst>
                                      </p:cBhvr>
                                      <p:tavLst>
                                        <p:tav tm="0">
                                          <p:val>
                                            <p:strVal val="0-#ppt_w/2"/>
                                          </p:val>
                                        </p:tav>
                                        <p:tav tm="100000">
                                          <p:val>
                                            <p:strVal val="#ppt_x"/>
                                          </p:val>
                                        </p:tav>
                                      </p:tavLst>
                                    </p:anim>
                                    <p:anim calcmode="lin" valueType="num">
                                      <p:cBhvr additive="base">
                                        <p:cTn id="76" dur="2000" fill="hold"/>
                                        <p:tgtEl>
                                          <p:spTgt spid="5"/>
                                        </p:tgtEl>
                                        <p:attrNameLst>
                                          <p:attrName>ppt_y</p:attrName>
                                        </p:attrNameLst>
                                      </p:cBhvr>
                                      <p:tavLst>
                                        <p:tav tm="0">
                                          <p:val>
                                            <p:strVal val="#ppt_y"/>
                                          </p:val>
                                        </p:tav>
                                        <p:tav tm="100000">
                                          <p:val>
                                            <p:strVal val="#ppt_y"/>
                                          </p:val>
                                        </p:tav>
                                      </p:tavLst>
                                    </p:anim>
                                  </p:childTnLst>
                                </p:cTn>
                              </p:par>
                              <p:par>
                                <p:cTn id="77" presetID="2" presetClass="entr" presetSubtype="8" fill="hold" grpId="2"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2000" fill="hold"/>
                                        <p:tgtEl>
                                          <p:spTgt spid="6"/>
                                        </p:tgtEl>
                                        <p:attrNameLst>
                                          <p:attrName>ppt_x</p:attrName>
                                        </p:attrNameLst>
                                      </p:cBhvr>
                                      <p:tavLst>
                                        <p:tav tm="0">
                                          <p:val>
                                            <p:strVal val="0-#ppt_w/2"/>
                                          </p:val>
                                        </p:tav>
                                        <p:tav tm="100000">
                                          <p:val>
                                            <p:strVal val="#ppt_x"/>
                                          </p:val>
                                        </p:tav>
                                      </p:tavLst>
                                    </p:anim>
                                    <p:anim calcmode="lin" valueType="num">
                                      <p:cBhvr additive="base">
                                        <p:cTn id="80" dur="2000" fill="hold"/>
                                        <p:tgtEl>
                                          <p:spTgt spid="6"/>
                                        </p:tgtEl>
                                        <p:attrNameLst>
                                          <p:attrName>ppt_y</p:attrName>
                                        </p:attrNameLst>
                                      </p:cBhvr>
                                      <p:tavLst>
                                        <p:tav tm="0">
                                          <p:val>
                                            <p:strVal val="#ppt_y"/>
                                          </p:val>
                                        </p:tav>
                                        <p:tav tm="100000">
                                          <p:val>
                                            <p:strVal val="#ppt_y"/>
                                          </p:val>
                                        </p:tav>
                                      </p:tavLst>
                                    </p:anim>
                                  </p:childTnLst>
                                </p:cTn>
                              </p:par>
                              <p:par>
                                <p:cTn id="81" presetID="2" presetClass="entr" presetSubtype="8" fill="hold" grpId="2" nodeType="with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additive="base">
                                        <p:cTn id="83" dur="2000" fill="hold"/>
                                        <p:tgtEl>
                                          <p:spTgt spid="7"/>
                                        </p:tgtEl>
                                        <p:attrNameLst>
                                          <p:attrName>ppt_x</p:attrName>
                                        </p:attrNameLst>
                                      </p:cBhvr>
                                      <p:tavLst>
                                        <p:tav tm="0">
                                          <p:val>
                                            <p:strVal val="0-#ppt_w/2"/>
                                          </p:val>
                                        </p:tav>
                                        <p:tav tm="100000">
                                          <p:val>
                                            <p:strVal val="#ppt_x"/>
                                          </p:val>
                                        </p:tav>
                                      </p:tavLst>
                                    </p:anim>
                                    <p:anim calcmode="lin" valueType="num">
                                      <p:cBhvr additive="base">
                                        <p:cTn id="84" dur="2000" fill="hold"/>
                                        <p:tgtEl>
                                          <p:spTgt spid="7"/>
                                        </p:tgtEl>
                                        <p:attrNameLst>
                                          <p:attrName>ppt_y</p:attrName>
                                        </p:attrNameLst>
                                      </p:cBhvr>
                                      <p:tavLst>
                                        <p:tav tm="0">
                                          <p:val>
                                            <p:strVal val="#ppt_y"/>
                                          </p:val>
                                        </p:tav>
                                        <p:tav tm="100000">
                                          <p:val>
                                            <p:strVal val="#ppt_y"/>
                                          </p:val>
                                        </p:tav>
                                      </p:tavLst>
                                    </p:anim>
                                  </p:childTnLst>
                                </p:cTn>
                              </p:par>
                              <p:par>
                                <p:cTn id="85" presetID="2" presetClass="entr" presetSubtype="8" fill="hold" grpId="2"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additive="base">
                                        <p:cTn id="87" dur="2000" fill="hold"/>
                                        <p:tgtEl>
                                          <p:spTgt spid="8"/>
                                        </p:tgtEl>
                                        <p:attrNameLst>
                                          <p:attrName>ppt_x</p:attrName>
                                        </p:attrNameLst>
                                      </p:cBhvr>
                                      <p:tavLst>
                                        <p:tav tm="0">
                                          <p:val>
                                            <p:strVal val="0-#ppt_w/2"/>
                                          </p:val>
                                        </p:tav>
                                        <p:tav tm="100000">
                                          <p:val>
                                            <p:strVal val="#ppt_x"/>
                                          </p:val>
                                        </p:tav>
                                      </p:tavLst>
                                    </p:anim>
                                    <p:anim calcmode="lin" valueType="num">
                                      <p:cBhvr additive="base">
                                        <p:cTn id="88" dur="2000" fill="hold"/>
                                        <p:tgtEl>
                                          <p:spTgt spid="8"/>
                                        </p:tgtEl>
                                        <p:attrNameLst>
                                          <p:attrName>ppt_y</p:attrName>
                                        </p:attrNameLst>
                                      </p:cBhvr>
                                      <p:tavLst>
                                        <p:tav tm="0">
                                          <p:val>
                                            <p:strVal val="#ppt_y"/>
                                          </p:val>
                                        </p:tav>
                                        <p:tav tm="100000">
                                          <p:val>
                                            <p:strVal val="#ppt_y"/>
                                          </p:val>
                                        </p:tav>
                                      </p:tavLst>
                                    </p:anim>
                                  </p:childTnLst>
                                </p:cTn>
                              </p:par>
                              <p:par>
                                <p:cTn id="89" presetID="2" presetClass="entr" presetSubtype="8" fill="hold" grpId="2"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additive="base">
                                        <p:cTn id="91" dur="2000" fill="hold"/>
                                        <p:tgtEl>
                                          <p:spTgt spid="9"/>
                                        </p:tgtEl>
                                        <p:attrNameLst>
                                          <p:attrName>ppt_x</p:attrName>
                                        </p:attrNameLst>
                                      </p:cBhvr>
                                      <p:tavLst>
                                        <p:tav tm="0">
                                          <p:val>
                                            <p:strVal val="0-#ppt_w/2"/>
                                          </p:val>
                                        </p:tav>
                                        <p:tav tm="100000">
                                          <p:val>
                                            <p:strVal val="#ppt_x"/>
                                          </p:val>
                                        </p:tav>
                                      </p:tavLst>
                                    </p:anim>
                                    <p:anim calcmode="lin" valueType="num">
                                      <p:cBhvr additive="base">
                                        <p:cTn id="92" dur="2000" fill="hold"/>
                                        <p:tgtEl>
                                          <p:spTgt spid="9"/>
                                        </p:tgtEl>
                                        <p:attrNameLst>
                                          <p:attrName>ppt_y</p:attrName>
                                        </p:attrNameLst>
                                      </p:cBhvr>
                                      <p:tavLst>
                                        <p:tav tm="0">
                                          <p:val>
                                            <p:strVal val="#ppt_y"/>
                                          </p:val>
                                        </p:tav>
                                        <p:tav tm="100000">
                                          <p:val>
                                            <p:strVal val="#ppt_y"/>
                                          </p:val>
                                        </p:tav>
                                      </p:tavLst>
                                    </p:anim>
                                  </p:childTnLst>
                                </p:cTn>
                              </p:par>
                              <p:par>
                                <p:cTn id="93" presetID="2" presetClass="entr" presetSubtype="8" fill="hold" grpId="2" nodeType="withEffect">
                                  <p:stCondLst>
                                    <p:cond delay="0"/>
                                  </p:stCondLst>
                                  <p:childTnLst>
                                    <p:set>
                                      <p:cBhvr>
                                        <p:cTn id="94" dur="1" fill="hold">
                                          <p:stCondLst>
                                            <p:cond delay="0"/>
                                          </p:stCondLst>
                                        </p:cTn>
                                        <p:tgtEl>
                                          <p:spTgt spid="10"/>
                                        </p:tgtEl>
                                        <p:attrNameLst>
                                          <p:attrName>style.visibility</p:attrName>
                                        </p:attrNameLst>
                                      </p:cBhvr>
                                      <p:to>
                                        <p:strVal val="visible"/>
                                      </p:to>
                                    </p:set>
                                    <p:anim calcmode="lin" valueType="num">
                                      <p:cBhvr additive="base">
                                        <p:cTn id="95" dur="2000" fill="hold"/>
                                        <p:tgtEl>
                                          <p:spTgt spid="10"/>
                                        </p:tgtEl>
                                        <p:attrNameLst>
                                          <p:attrName>ppt_x</p:attrName>
                                        </p:attrNameLst>
                                      </p:cBhvr>
                                      <p:tavLst>
                                        <p:tav tm="0">
                                          <p:val>
                                            <p:strVal val="0-#ppt_w/2"/>
                                          </p:val>
                                        </p:tav>
                                        <p:tav tm="100000">
                                          <p:val>
                                            <p:strVal val="#ppt_x"/>
                                          </p:val>
                                        </p:tav>
                                      </p:tavLst>
                                    </p:anim>
                                    <p:anim calcmode="lin" valueType="num">
                                      <p:cBhvr additive="base">
                                        <p:cTn id="96" dur="2000" fill="hold"/>
                                        <p:tgtEl>
                                          <p:spTgt spid="10"/>
                                        </p:tgtEl>
                                        <p:attrNameLst>
                                          <p:attrName>ppt_y</p:attrName>
                                        </p:attrNameLst>
                                      </p:cBhvr>
                                      <p:tavLst>
                                        <p:tav tm="0">
                                          <p:val>
                                            <p:strVal val="#ppt_y"/>
                                          </p:val>
                                        </p:tav>
                                        <p:tav tm="100000">
                                          <p:val>
                                            <p:strVal val="#ppt_y"/>
                                          </p:val>
                                        </p:tav>
                                      </p:tavLst>
                                    </p:anim>
                                  </p:childTnLst>
                                </p:cTn>
                              </p:par>
                              <p:par>
                                <p:cTn id="97" presetID="2" presetClass="entr" presetSubtype="8" fill="hold" grpId="2" nodeType="withEffect">
                                  <p:stCondLst>
                                    <p:cond delay="0"/>
                                  </p:stCondLst>
                                  <p:childTnLst>
                                    <p:set>
                                      <p:cBhvr>
                                        <p:cTn id="98" dur="1" fill="hold">
                                          <p:stCondLst>
                                            <p:cond delay="0"/>
                                          </p:stCondLst>
                                        </p:cTn>
                                        <p:tgtEl>
                                          <p:spTgt spid="11"/>
                                        </p:tgtEl>
                                        <p:attrNameLst>
                                          <p:attrName>style.visibility</p:attrName>
                                        </p:attrNameLst>
                                      </p:cBhvr>
                                      <p:to>
                                        <p:strVal val="visible"/>
                                      </p:to>
                                    </p:set>
                                    <p:anim calcmode="lin" valueType="num">
                                      <p:cBhvr additive="base">
                                        <p:cTn id="99" dur="2000" fill="hold"/>
                                        <p:tgtEl>
                                          <p:spTgt spid="11"/>
                                        </p:tgtEl>
                                        <p:attrNameLst>
                                          <p:attrName>ppt_x</p:attrName>
                                        </p:attrNameLst>
                                      </p:cBhvr>
                                      <p:tavLst>
                                        <p:tav tm="0">
                                          <p:val>
                                            <p:strVal val="0-#ppt_w/2"/>
                                          </p:val>
                                        </p:tav>
                                        <p:tav tm="100000">
                                          <p:val>
                                            <p:strVal val="#ppt_x"/>
                                          </p:val>
                                        </p:tav>
                                      </p:tavLst>
                                    </p:anim>
                                    <p:anim calcmode="lin" valueType="num">
                                      <p:cBhvr additive="base">
                                        <p:cTn id="100" dur="2000" fill="hold"/>
                                        <p:tgtEl>
                                          <p:spTgt spid="11"/>
                                        </p:tgtEl>
                                        <p:attrNameLst>
                                          <p:attrName>ppt_y</p:attrName>
                                        </p:attrNameLst>
                                      </p:cBhvr>
                                      <p:tavLst>
                                        <p:tav tm="0">
                                          <p:val>
                                            <p:strVal val="#ppt_y"/>
                                          </p:val>
                                        </p:tav>
                                        <p:tav tm="100000">
                                          <p:val>
                                            <p:strVal val="#ppt_y"/>
                                          </p:val>
                                        </p:tav>
                                      </p:tavLst>
                                    </p:anim>
                                  </p:childTnLst>
                                </p:cTn>
                              </p:par>
                              <p:par>
                                <p:cTn id="101" presetID="2" presetClass="entr" presetSubtype="8" fill="hold" grpId="2" nodeType="withEffect">
                                  <p:stCondLst>
                                    <p:cond delay="0"/>
                                  </p:stCondLst>
                                  <p:childTnLst>
                                    <p:set>
                                      <p:cBhvr>
                                        <p:cTn id="102" dur="1" fill="hold">
                                          <p:stCondLst>
                                            <p:cond delay="0"/>
                                          </p:stCondLst>
                                        </p:cTn>
                                        <p:tgtEl>
                                          <p:spTgt spid="12"/>
                                        </p:tgtEl>
                                        <p:attrNameLst>
                                          <p:attrName>style.visibility</p:attrName>
                                        </p:attrNameLst>
                                      </p:cBhvr>
                                      <p:to>
                                        <p:strVal val="visible"/>
                                      </p:to>
                                    </p:set>
                                    <p:anim calcmode="lin" valueType="num">
                                      <p:cBhvr additive="base">
                                        <p:cTn id="103" dur="2000" fill="hold"/>
                                        <p:tgtEl>
                                          <p:spTgt spid="12"/>
                                        </p:tgtEl>
                                        <p:attrNameLst>
                                          <p:attrName>ppt_x</p:attrName>
                                        </p:attrNameLst>
                                      </p:cBhvr>
                                      <p:tavLst>
                                        <p:tav tm="0">
                                          <p:val>
                                            <p:strVal val="0-#ppt_w/2"/>
                                          </p:val>
                                        </p:tav>
                                        <p:tav tm="100000">
                                          <p:val>
                                            <p:strVal val="#ppt_x"/>
                                          </p:val>
                                        </p:tav>
                                      </p:tavLst>
                                    </p:anim>
                                    <p:anim calcmode="lin" valueType="num">
                                      <p:cBhvr additive="base">
                                        <p:cTn id="104" dur="2000" fill="hold"/>
                                        <p:tgtEl>
                                          <p:spTgt spid="12"/>
                                        </p:tgtEl>
                                        <p:attrNameLst>
                                          <p:attrName>ppt_y</p:attrName>
                                        </p:attrNameLst>
                                      </p:cBhvr>
                                      <p:tavLst>
                                        <p:tav tm="0">
                                          <p:val>
                                            <p:strVal val="#ppt_y"/>
                                          </p:val>
                                        </p:tav>
                                        <p:tav tm="100000">
                                          <p:val>
                                            <p:strVal val="#ppt_y"/>
                                          </p:val>
                                        </p:tav>
                                      </p:tavLst>
                                    </p:anim>
                                  </p:childTnLst>
                                </p:cTn>
                              </p:par>
                              <p:par>
                                <p:cTn id="105" presetID="2" presetClass="entr" presetSubtype="8" fill="hold" grpId="2" nodeType="withEffect">
                                  <p:stCondLst>
                                    <p:cond delay="0"/>
                                  </p:stCondLst>
                                  <p:childTnLst>
                                    <p:set>
                                      <p:cBhvr>
                                        <p:cTn id="106" dur="1" fill="hold">
                                          <p:stCondLst>
                                            <p:cond delay="0"/>
                                          </p:stCondLst>
                                        </p:cTn>
                                        <p:tgtEl>
                                          <p:spTgt spid="13"/>
                                        </p:tgtEl>
                                        <p:attrNameLst>
                                          <p:attrName>style.visibility</p:attrName>
                                        </p:attrNameLst>
                                      </p:cBhvr>
                                      <p:to>
                                        <p:strVal val="visible"/>
                                      </p:to>
                                    </p:set>
                                    <p:anim calcmode="lin" valueType="num">
                                      <p:cBhvr additive="base">
                                        <p:cTn id="107" dur="2000" fill="hold"/>
                                        <p:tgtEl>
                                          <p:spTgt spid="13"/>
                                        </p:tgtEl>
                                        <p:attrNameLst>
                                          <p:attrName>ppt_x</p:attrName>
                                        </p:attrNameLst>
                                      </p:cBhvr>
                                      <p:tavLst>
                                        <p:tav tm="0">
                                          <p:val>
                                            <p:strVal val="0-#ppt_w/2"/>
                                          </p:val>
                                        </p:tav>
                                        <p:tav tm="100000">
                                          <p:val>
                                            <p:strVal val="#ppt_x"/>
                                          </p:val>
                                        </p:tav>
                                      </p:tavLst>
                                    </p:anim>
                                    <p:anim calcmode="lin" valueType="num">
                                      <p:cBhvr additive="base">
                                        <p:cTn id="108" dur="2000" fill="hold"/>
                                        <p:tgtEl>
                                          <p:spTgt spid="13"/>
                                        </p:tgtEl>
                                        <p:attrNameLst>
                                          <p:attrName>ppt_y</p:attrName>
                                        </p:attrNameLst>
                                      </p:cBhvr>
                                      <p:tavLst>
                                        <p:tav tm="0">
                                          <p:val>
                                            <p:strVal val="#ppt_y"/>
                                          </p:val>
                                        </p:tav>
                                        <p:tav tm="100000">
                                          <p:val>
                                            <p:strVal val="#ppt_y"/>
                                          </p:val>
                                        </p:tav>
                                      </p:tavLst>
                                    </p:anim>
                                  </p:childTnLst>
                                </p:cTn>
                              </p:par>
                              <p:par>
                                <p:cTn id="109" presetID="2" presetClass="entr" presetSubtype="8" fill="hold" grpId="2" nodeType="withEffect">
                                  <p:stCondLst>
                                    <p:cond delay="0"/>
                                  </p:stCondLst>
                                  <p:childTnLst>
                                    <p:set>
                                      <p:cBhvr>
                                        <p:cTn id="110" dur="1" fill="hold">
                                          <p:stCondLst>
                                            <p:cond delay="0"/>
                                          </p:stCondLst>
                                        </p:cTn>
                                        <p:tgtEl>
                                          <p:spTgt spid="14"/>
                                        </p:tgtEl>
                                        <p:attrNameLst>
                                          <p:attrName>style.visibility</p:attrName>
                                        </p:attrNameLst>
                                      </p:cBhvr>
                                      <p:to>
                                        <p:strVal val="visible"/>
                                      </p:to>
                                    </p:set>
                                    <p:anim calcmode="lin" valueType="num">
                                      <p:cBhvr additive="base">
                                        <p:cTn id="111" dur="2000" fill="hold"/>
                                        <p:tgtEl>
                                          <p:spTgt spid="14"/>
                                        </p:tgtEl>
                                        <p:attrNameLst>
                                          <p:attrName>ppt_x</p:attrName>
                                        </p:attrNameLst>
                                      </p:cBhvr>
                                      <p:tavLst>
                                        <p:tav tm="0">
                                          <p:val>
                                            <p:strVal val="0-#ppt_w/2"/>
                                          </p:val>
                                        </p:tav>
                                        <p:tav tm="100000">
                                          <p:val>
                                            <p:strVal val="#ppt_x"/>
                                          </p:val>
                                        </p:tav>
                                      </p:tavLst>
                                    </p:anim>
                                    <p:anim calcmode="lin" valueType="num">
                                      <p:cBhvr additive="base">
                                        <p:cTn id="112" dur="2000" fill="hold"/>
                                        <p:tgtEl>
                                          <p:spTgt spid="14"/>
                                        </p:tgtEl>
                                        <p:attrNameLst>
                                          <p:attrName>ppt_y</p:attrName>
                                        </p:attrNameLst>
                                      </p:cBhvr>
                                      <p:tavLst>
                                        <p:tav tm="0">
                                          <p:val>
                                            <p:strVal val="#ppt_y"/>
                                          </p:val>
                                        </p:tav>
                                        <p:tav tm="100000">
                                          <p:val>
                                            <p:strVal val="#ppt_y"/>
                                          </p:val>
                                        </p:tav>
                                      </p:tavLst>
                                    </p:anim>
                                  </p:childTnLst>
                                </p:cTn>
                              </p:par>
                              <p:par>
                                <p:cTn id="113" presetID="2" presetClass="entr" presetSubtype="8" fill="hold" grpId="2" nodeType="withEffect">
                                  <p:stCondLst>
                                    <p:cond delay="0"/>
                                  </p:stCondLst>
                                  <p:childTnLst>
                                    <p:set>
                                      <p:cBhvr>
                                        <p:cTn id="114" dur="1" fill="hold">
                                          <p:stCondLst>
                                            <p:cond delay="0"/>
                                          </p:stCondLst>
                                        </p:cTn>
                                        <p:tgtEl>
                                          <p:spTgt spid="15"/>
                                        </p:tgtEl>
                                        <p:attrNameLst>
                                          <p:attrName>style.visibility</p:attrName>
                                        </p:attrNameLst>
                                      </p:cBhvr>
                                      <p:to>
                                        <p:strVal val="visible"/>
                                      </p:to>
                                    </p:set>
                                    <p:anim calcmode="lin" valueType="num">
                                      <p:cBhvr additive="base">
                                        <p:cTn id="115" dur="2000" fill="hold"/>
                                        <p:tgtEl>
                                          <p:spTgt spid="15"/>
                                        </p:tgtEl>
                                        <p:attrNameLst>
                                          <p:attrName>ppt_x</p:attrName>
                                        </p:attrNameLst>
                                      </p:cBhvr>
                                      <p:tavLst>
                                        <p:tav tm="0">
                                          <p:val>
                                            <p:strVal val="0-#ppt_w/2"/>
                                          </p:val>
                                        </p:tav>
                                        <p:tav tm="100000">
                                          <p:val>
                                            <p:strVal val="#ppt_x"/>
                                          </p:val>
                                        </p:tav>
                                      </p:tavLst>
                                    </p:anim>
                                    <p:anim calcmode="lin" valueType="num">
                                      <p:cBhvr additive="base">
                                        <p:cTn id="116" dur="2000" fill="hold"/>
                                        <p:tgtEl>
                                          <p:spTgt spid="15"/>
                                        </p:tgtEl>
                                        <p:attrNameLst>
                                          <p:attrName>ppt_y</p:attrName>
                                        </p:attrNameLst>
                                      </p:cBhvr>
                                      <p:tavLst>
                                        <p:tav tm="0">
                                          <p:val>
                                            <p:strVal val="#ppt_y"/>
                                          </p:val>
                                        </p:tav>
                                        <p:tav tm="100000">
                                          <p:val>
                                            <p:strVal val="#ppt_y"/>
                                          </p:val>
                                        </p:tav>
                                      </p:tavLst>
                                    </p:anim>
                                  </p:childTnLst>
                                </p:cTn>
                              </p:par>
                              <p:par>
                                <p:cTn id="117" presetID="2" presetClass="entr" presetSubtype="8" fill="hold" grpId="2" nodeType="withEffect">
                                  <p:stCondLst>
                                    <p:cond delay="0"/>
                                  </p:stCondLst>
                                  <p:childTnLst>
                                    <p:set>
                                      <p:cBhvr>
                                        <p:cTn id="118" dur="1" fill="hold">
                                          <p:stCondLst>
                                            <p:cond delay="0"/>
                                          </p:stCondLst>
                                        </p:cTn>
                                        <p:tgtEl>
                                          <p:spTgt spid="16"/>
                                        </p:tgtEl>
                                        <p:attrNameLst>
                                          <p:attrName>style.visibility</p:attrName>
                                        </p:attrNameLst>
                                      </p:cBhvr>
                                      <p:to>
                                        <p:strVal val="visible"/>
                                      </p:to>
                                    </p:set>
                                    <p:anim calcmode="lin" valueType="num">
                                      <p:cBhvr additive="base">
                                        <p:cTn id="119" dur="2000" fill="hold"/>
                                        <p:tgtEl>
                                          <p:spTgt spid="16"/>
                                        </p:tgtEl>
                                        <p:attrNameLst>
                                          <p:attrName>ppt_x</p:attrName>
                                        </p:attrNameLst>
                                      </p:cBhvr>
                                      <p:tavLst>
                                        <p:tav tm="0">
                                          <p:val>
                                            <p:strVal val="0-#ppt_w/2"/>
                                          </p:val>
                                        </p:tav>
                                        <p:tav tm="100000">
                                          <p:val>
                                            <p:strVal val="#ppt_x"/>
                                          </p:val>
                                        </p:tav>
                                      </p:tavLst>
                                    </p:anim>
                                    <p:anim calcmode="lin" valueType="num">
                                      <p:cBhvr additive="base">
                                        <p:cTn id="120" dur="2000" fill="hold"/>
                                        <p:tgtEl>
                                          <p:spTgt spid="16"/>
                                        </p:tgtEl>
                                        <p:attrNameLst>
                                          <p:attrName>ppt_y</p:attrName>
                                        </p:attrNameLst>
                                      </p:cBhvr>
                                      <p:tavLst>
                                        <p:tav tm="0">
                                          <p:val>
                                            <p:strVal val="#ppt_y"/>
                                          </p:val>
                                        </p:tav>
                                        <p:tav tm="100000">
                                          <p:val>
                                            <p:strVal val="#ppt_y"/>
                                          </p:val>
                                        </p:tav>
                                      </p:tavLst>
                                    </p:anim>
                                  </p:childTnLst>
                                </p:cTn>
                              </p:par>
                              <p:par>
                                <p:cTn id="121" presetID="2" presetClass="entr" presetSubtype="8" fill="hold" grpId="2" nodeType="withEffect">
                                  <p:stCondLst>
                                    <p:cond delay="0"/>
                                  </p:stCondLst>
                                  <p:childTnLst>
                                    <p:set>
                                      <p:cBhvr>
                                        <p:cTn id="122" dur="1" fill="hold">
                                          <p:stCondLst>
                                            <p:cond delay="0"/>
                                          </p:stCondLst>
                                        </p:cTn>
                                        <p:tgtEl>
                                          <p:spTgt spid="17"/>
                                        </p:tgtEl>
                                        <p:attrNameLst>
                                          <p:attrName>style.visibility</p:attrName>
                                        </p:attrNameLst>
                                      </p:cBhvr>
                                      <p:to>
                                        <p:strVal val="visible"/>
                                      </p:to>
                                    </p:set>
                                    <p:anim calcmode="lin" valueType="num">
                                      <p:cBhvr additive="base">
                                        <p:cTn id="123" dur="2000" fill="hold"/>
                                        <p:tgtEl>
                                          <p:spTgt spid="17"/>
                                        </p:tgtEl>
                                        <p:attrNameLst>
                                          <p:attrName>ppt_x</p:attrName>
                                        </p:attrNameLst>
                                      </p:cBhvr>
                                      <p:tavLst>
                                        <p:tav tm="0">
                                          <p:val>
                                            <p:strVal val="0-#ppt_w/2"/>
                                          </p:val>
                                        </p:tav>
                                        <p:tav tm="100000">
                                          <p:val>
                                            <p:strVal val="#ppt_x"/>
                                          </p:val>
                                        </p:tav>
                                      </p:tavLst>
                                    </p:anim>
                                    <p:anim calcmode="lin" valueType="num">
                                      <p:cBhvr additive="base">
                                        <p:cTn id="124" dur="2000" fill="hold"/>
                                        <p:tgtEl>
                                          <p:spTgt spid="17"/>
                                        </p:tgtEl>
                                        <p:attrNameLst>
                                          <p:attrName>ppt_y</p:attrName>
                                        </p:attrNameLst>
                                      </p:cBhvr>
                                      <p:tavLst>
                                        <p:tav tm="0">
                                          <p:val>
                                            <p:strVal val="#ppt_y"/>
                                          </p:val>
                                        </p:tav>
                                        <p:tav tm="100000">
                                          <p:val>
                                            <p:strVal val="#ppt_y"/>
                                          </p:val>
                                        </p:tav>
                                      </p:tavLst>
                                    </p:anim>
                                  </p:childTnLst>
                                </p:cTn>
                              </p:par>
                            </p:childTnLst>
                          </p:cTn>
                        </p:par>
                        <p:par>
                          <p:cTn id="125" fill="hold">
                            <p:stCondLst>
                              <p:cond delay="2000"/>
                            </p:stCondLst>
                            <p:childTnLst>
                              <p:par>
                                <p:cTn id="126" presetID="13" presetClass="exit" presetSubtype="16" fill="hold" grpId="3" nodeType="afterEffect">
                                  <p:stCondLst>
                                    <p:cond delay="0"/>
                                  </p:stCondLst>
                                  <p:childTnLst>
                                    <p:animEffect transition="out" filter="plus(in)">
                                      <p:cBhvr>
                                        <p:cTn id="127" dur="2000"/>
                                        <p:tgtEl>
                                          <p:spTgt spid="5"/>
                                        </p:tgtEl>
                                      </p:cBhvr>
                                    </p:animEffect>
                                    <p:set>
                                      <p:cBhvr>
                                        <p:cTn id="128" dur="1" fill="hold">
                                          <p:stCondLst>
                                            <p:cond delay="1999"/>
                                          </p:stCondLst>
                                        </p:cTn>
                                        <p:tgtEl>
                                          <p:spTgt spid="5"/>
                                        </p:tgtEl>
                                        <p:attrNameLst>
                                          <p:attrName>style.visibility</p:attrName>
                                        </p:attrNameLst>
                                      </p:cBhvr>
                                      <p:to>
                                        <p:strVal val="hidden"/>
                                      </p:to>
                                    </p:set>
                                  </p:childTnLst>
                                </p:cTn>
                              </p:par>
                              <p:par>
                                <p:cTn id="129" presetID="13" presetClass="exit" presetSubtype="16" fill="hold" grpId="3" nodeType="withEffect">
                                  <p:stCondLst>
                                    <p:cond delay="0"/>
                                  </p:stCondLst>
                                  <p:childTnLst>
                                    <p:animEffect transition="out" filter="plus(in)">
                                      <p:cBhvr>
                                        <p:cTn id="130" dur="2000"/>
                                        <p:tgtEl>
                                          <p:spTgt spid="6"/>
                                        </p:tgtEl>
                                      </p:cBhvr>
                                    </p:animEffect>
                                    <p:set>
                                      <p:cBhvr>
                                        <p:cTn id="131" dur="1" fill="hold">
                                          <p:stCondLst>
                                            <p:cond delay="1999"/>
                                          </p:stCondLst>
                                        </p:cTn>
                                        <p:tgtEl>
                                          <p:spTgt spid="6"/>
                                        </p:tgtEl>
                                        <p:attrNameLst>
                                          <p:attrName>style.visibility</p:attrName>
                                        </p:attrNameLst>
                                      </p:cBhvr>
                                      <p:to>
                                        <p:strVal val="hidden"/>
                                      </p:to>
                                    </p:set>
                                  </p:childTnLst>
                                </p:cTn>
                              </p:par>
                              <p:par>
                                <p:cTn id="132" presetID="13" presetClass="exit" presetSubtype="16" fill="hold" grpId="3" nodeType="withEffect">
                                  <p:stCondLst>
                                    <p:cond delay="0"/>
                                  </p:stCondLst>
                                  <p:childTnLst>
                                    <p:animEffect transition="out" filter="plus(in)">
                                      <p:cBhvr>
                                        <p:cTn id="133" dur="2000"/>
                                        <p:tgtEl>
                                          <p:spTgt spid="7"/>
                                        </p:tgtEl>
                                      </p:cBhvr>
                                    </p:animEffect>
                                    <p:set>
                                      <p:cBhvr>
                                        <p:cTn id="134" dur="1" fill="hold">
                                          <p:stCondLst>
                                            <p:cond delay="1999"/>
                                          </p:stCondLst>
                                        </p:cTn>
                                        <p:tgtEl>
                                          <p:spTgt spid="7"/>
                                        </p:tgtEl>
                                        <p:attrNameLst>
                                          <p:attrName>style.visibility</p:attrName>
                                        </p:attrNameLst>
                                      </p:cBhvr>
                                      <p:to>
                                        <p:strVal val="hidden"/>
                                      </p:to>
                                    </p:set>
                                  </p:childTnLst>
                                </p:cTn>
                              </p:par>
                              <p:par>
                                <p:cTn id="135" presetID="13" presetClass="exit" presetSubtype="16" fill="hold" grpId="3" nodeType="withEffect">
                                  <p:stCondLst>
                                    <p:cond delay="0"/>
                                  </p:stCondLst>
                                  <p:childTnLst>
                                    <p:animEffect transition="out" filter="plus(in)">
                                      <p:cBhvr>
                                        <p:cTn id="136" dur="2000"/>
                                        <p:tgtEl>
                                          <p:spTgt spid="8"/>
                                        </p:tgtEl>
                                      </p:cBhvr>
                                    </p:animEffect>
                                    <p:set>
                                      <p:cBhvr>
                                        <p:cTn id="137" dur="1" fill="hold">
                                          <p:stCondLst>
                                            <p:cond delay="1999"/>
                                          </p:stCondLst>
                                        </p:cTn>
                                        <p:tgtEl>
                                          <p:spTgt spid="8"/>
                                        </p:tgtEl>
                                        <p:attrNameLst>
                                          <p:attrName>style.visibility</p:attrName>
                                        </p:attrNameLst>
                                      </p:cBhvr>
                                      <p:to>
                                        <p:strVal val="hidden"/>
                                      </p:to>
                                    </p:set>
                                  </p:childTnLst>
                                </p:cTn>
                              </p:par>
                              <p:par>
                                <p:cTn id="138" presetID="13" presetClass="exit" presetSubtype="16" fill="hold" grpId="3" nodeType="withEffect">
                                  <p:stCondLst>
                                    <p:cond delay="0"/>
                                  </p:stCondLst>
                                  <p:childTnLst>
                                    <p:animEffect transition="out" filter="plus(in)">
                                      <p:cBhvr>
                                        <p:cTn id="139" dur="2000"/>
                                        <p:tgtEl>
                                          <p:spTgt spid="9"/>
                                        </p:tgtEl>
                                      </p:cBhvr>
                                    </p:animEffect>
                                    <p:set>
                                      <p:cBhvr>
                                        <p:cTn id="140" dur="1" fill="hold">
                                          <p:stCondLst>
                                            <p:cond delay="1999"/>
                                          </p:stCondLst>
                                        </p:cTn>
                                        <p:tgtEl>
                                          <p:spTgt spid="9"/>
                                        </p:tgtEl>
                                        <p:attrNameLst>
                                          <p:attrName>style.visibility</p:attrName>
                                        </p:attrNameLst>
                                      </p:cBhvr>
                                      <p:to>
                                        <p:strVal val="hidden"/>
                                      </p:to>
                                    </p:set>
                                  </p:childTnLst>
                                </p:cTn>
                              </p:par>
                              <p:par>
                                <p:cTn id="141" presetID="13" presetClass="exit" presetSubtype="16" fill="hold" grpId="3" nodeType="withEffect">
                                  <p:stCondLst>
                                    <p:cond delay="0"/>
                                  </p:stCondLst>
                                  <p:childTnLst>
                                    <p:animEffect transition="out" filter="plus(in)">
                                      <p:cBhvr>
                                        <p:cTn id="142" dur="2000"/>
                                        <p:tgtEl>
                                          <p:spTgt spid="10"/>
                                        </p:tgtEl>
                                      </p:cBhvr>
                                    </p:animEffect>
                                    <p:set>
                                      <p:cBhvr>
                                        <p:cTn id="143" dur="1" fill="hold">
                                          <p:stCondLst>
                                            <p:cond delay="1999"/>
                                          </p:stCondLst>
                                        </p:cTn>
                                        <p:tgtEl>
                                          <p:spTgt spid="10"/>
                                        </p:tgtEl>
                                        <p:attrNameLst>
                                          <p:attrName>style.visibility</p:attrName>
                                        </p:attrNameLst>
                                      </p:cBhvr>
                                      <p:to>
                                        <p:strVal val="hidden"/>
                                      </p:to>
                                    </p:set>
                                  </p:childTnLst>
                                </p:cTn>
                              </p:par>
                              <p:par>
                                <p:cTn id="144" presetID="13" presetClass="exit" presetSubtype="16" fill="hold" grpId="3" nodeType="withEffect">
                                  <p:stCondLst>
                                    <p:cond delay="0"/>
                                  </p:stCondLst>
                                  <p:childTnLst>
                                    <p:animEffect transition="out" filter="plus(in)">
                                      <p:cBhvr>
                                        <p:cTn id="145" dur="2000"/>
                                        <p:tgtEl>
                                          <p:spTgt spid="11"/>
                                        </p:tgtEl>
                                      </p:cBhvr>
                                    </p:animEffect>
                                    <p:set>
                                      <p:cBhvr>
                                        <p:cTn id="146" dur="1" fill="hold">
                                          <p:stCondLst>
                                            <p:cond delay="1999"/>
                                          </p:stCondLst>
                                        </p:cTn>
                                        <p:tgtEl>
                                          <p:spTgt spid="11"/>
                                        </p:tgtEl>
                                        <p:attrNameLst>
                                          <p:attrName>style.visibility</p:attrName>
                                        </p:attrNameLst>
                                      </p:cBhvr>
                                      <p:to>
                                        <p:strVal val="hidden"/>
                                      </p:to>
                                    </p:set>
                                  </p:childTnLst>
                                </p:cTn>
                              </p:par>
                              <p:par>
                                <p:cTn id="147" presetID="13" presetClass="exit" presetSubtype="16" fill="hold" grpId="3" nodeType="withEffect">
                                  <p:stCondLst>
                                    <p:cond delay="0"/>
                                  </p:stCondLst>
                                  <p:childTnLst>
                                    <p:animEffect transition="out" filter="plus(in)">
                                      <p:cBhvr>
                                        <p:cTn id="148" dur="2000"/>
                                        <p:tgtEl>
                                          <p:spTgt spid="12"/>
                                        </p:tgtEl>
                                      </p:cBhvr>
                                    </p:animEffect>
                                    <p:set>
                                      <p:cBhvr>
                                        <p:cTn id="149" dur="1" fill="hold">
                                          <p:stCondLst>
                                            <p:cond delay="1999"/>
                                          </p:stCondLst>
                                        </p:cTn>
                                        <p:tgtEl>
                                          <p:spTgt spid="12"/>
                                        </p:tgtEl>
                                        <p:attrNameLst>
                                          <p:attrName>style.visibility</p:attrName>
                                        </p:attrNameLst>
                                      </p:cBhvr>
                                      <p:to>
                                        <p:strVal val="hidden"/>
                                      </p:to>
                                    </p:set>
                                  </p:childTnLst>
                                </p:cTn>
                              </p:par>
                              <p:par>
                                <p:cTn id="150" presetID="13" presetClass="exit" presetSubtype="16" fill="hold" grpId="3" nodeType="withEffect">
                                  <p:stCondLst>
                                    <p:cond delay="0"/>
                                  </p:stCondLst>
                                  <p:childTnLst>
                                    <p:animEffect transition="out" filter="plus(in)">
                                      <p:cBhvr>
                                        <p:cTn id="151" dur="2000"/>
                                        <p:tgtEl>
                                          <p:spTgt spid="13"/>
                                        </p:tgtEl>
                                      </p:cBhvr>
                                    </p:animEffect>
                                    <p:set>
                                      <p:cBhvr>
                                        <p:cTn id="152" dur="1" fill="hold">
                                          <p:stCondLst>
                                            <p:cond delay="1999"/>
                                          </p:stCondLst>
                                        </p:cTn>
                                        <p:tgtEl>
                                          <p:spTgt spid="13"/>
                                        </p:tgtEl>
                                        <p:attrNameLst>
                                          <p:attrName>style.visibility</p:attrName>
                                        </p:attrNameLst>
                                      </p:cBhvr>
                                      <p:to>
                                        <p:strVal val="hidden"/>
                                      </p:to>
                                    </p:set>
                                  </p:childTnLst>
                                </p:cTn>
                              </p:par>
                              <p:par>
                                <p:cTn id="153" presetID="13" presetClass="exit" presetSubtype="16" fill="hold" grpId="3" nodeType="withEffect">
                                  <p:stCondLst>
                                    <p:cond delay="0"/>
                                  </p:stCondLst>
                                  <p:childTnLst>
                                    <p:animEffect transition="out" filter="plus(in)">
                                      <p:cBhvr>
                                        <p:cTn id="154" dur="2000"/>
                                        <p:tgtEl>
                                          <p:spTgt spid="14"/>
                                        </p:tgtEl>
                                      </p:cBhvr>
                                    </p:animEffect>
                                    <p:set>
                                      <p:cBhvr>
                                        <p:cTn id="155" dur="1" fill="hold">
                                          <p:stCondLst>
                                            <p:cond delay="1999"/>
                                          </p:stCondLst>
                                        </p:cTn>
                                        <p:tgtEl>
                                          <p:spTgt spid="14"/>
                                        </p:tgtEl>
                                        <p:attrNameLst>
                                          <p:attrName>style.visibility</p:attrName>
                                        </p:attrNameLst>
                                      </p:cBhvr>
                                      <p:to>
                                        <p:strVal val="hidden"/>
                                      </p:to>
                                    </p:set>
                                  </p:childTnLst>
                                </p:cTn>
                              </p:par>
                              <p:par>
                                <p:cTn id="156" presetID="13" presetClass="exit" presetSubtype="16" fill="hold" grpId="3" nodeType="withEffect">
                                  <p:stCondLst>
                                    <p:cond delay="0"/>
                                  </p:stCondLst>
                                  <p:childTnLst>
                                    <p:animEffect transition="out" filter="plus(in)">
                                      <p:cBhvr>
                                        <p:cTn id="157" dur="2000"/>
                                        <p:tgtEl>
                                          <p:spTgt spid="15"/>
                                        </p:tgtEl>
                                      </p:cBhvr>
                                    </p:animEffect>
                                    <p:set>
                                      <p:cBhvr>
                                        <p:cTn id="158" dur="1" fill="hold">
                                          <p:stCondLst>
                                            <p:cond delay="1999"/>
                                          </p:stCondLst>
                                        </p:cTn>
                                        <p:tgtEl>
                                          <p:spTgt spid="15"/>
                                        </p:tgtEl>
                                        <p:attrNameLst>
                                          <p:attrName>style.visibility</p:attrName>
                                        </p:attrNameLst>
                                      </p:cBhvr>
                                      <p:to>
                                        <p:strVal val="hidden"/>
                                      </p:to>
                                    </p:set>
                                  </p:childTnLst>
                                </p:cTn>
                              </p:par>
                              <p:par>
                                <p:cTn id="159" presetID="13" presetClass="exit" presetSubtype="16" fill="hold" grpId="3" nodeType="withEffect">
                                  <p:stCondLst>
                                    <p:cond delay="0"/>
                                  </p:stCondLst>
                                  <p:childTnLst>
                                    <p:animEffect transition="out" filter="plus(in)">
                                      <p:cBhvr>
                                        <p:cTn id="160" dur="2000"/>
                                        <p:tgtEl>
                                          <p:spTgt spid="16"/>
                                        </p:tgtEl>
                                      </p:cBhvr>
                                    </p:animEffect>
                                    <p:set>
                                      <p:cBhvr>
                                        <p:cTn id="161" dur="1" fill="hold">
                                          <p:stCondLst>
                                            <p:cond delay="1999"/>
                                          </p:stCondLst>
                                        </p:cTn>
                                        <p:tgtEl>
                                          <p:spTgt spid="16"/>
                                        </p:tgtEl>
                                        <p:attrNameLst>
                                          <p:attrName>style.visibility</p:attrName>
                                        </p:attrNameLst>
                                      </p:cBhvr>
                                      <p:to>
                                        <p:strVal val="hidden"/>
                                      </p:to>
                                    </p:set>
                                  </p:childTnLst>
                                </p:cTn>
                              </p:par>
                              <p:par>
                                <p:cTn id="162" presetID="13" presetClass="exit" presetSubtype="16" fill="hold" grpId="3" nodeType="withEffect">
                                  <p:stCondLst>
                                    <p:cond delay="0"/>
                                  </p:stCondLst>
                                  <p:childTnLst>
                                    <p:animEffect transition="out" filter="plus(in)">
                                      <p:cBhvr>
                                        <p:cTn id="163" dur="2000"/>
                                        <p:tgtEl>
                                          <p:spTgt spid="17"/>
                                        </p:tgtEl>
                                      </p:cBhvr>
                                    </p:animEffect>
                                    <p:set>
                                      <p:cBhvr>
                                        <p:cTn id="164" dur="1" fill="hold">
                                          <p:stCondLst>
                                            <p:cond delay="1999"/>
                                          </p:stCondLst>
                                        </p:cTn>
                                        <p:tgtEl>
                                          <p:spTgt spid="17"/>
                                        </p:tgtEl>
                                        <p:attrNameLst>
                                          <p:attrName>style.visibility</p:attrName>
                                        </p:attrNameLst>
                                      </p:cBhvr>
                                      <p:to>
                                        <p:strVal val="hidden"/>
                                      </p:to>
                                    </p:set>
                                  </p:childTnLst>
                                </p:cTn>
                              </p:par>
                              <p:par>
                                <p:cTn id="165" presetID="2" presetClass="exit" presetSubtype="8" fill="hold" grpId="4" nodeType="withEffect">
                                  <p:stCondLst>
                                    <p:cond delay="0"/>
                                  </p:stCondLst>
                                  <p:childTnLst>
                                    <p:anim calcmode="lin" valueType="num">
                                      <p:cBhvr additive="base">
                                        <p:cTn id="166" dur="2000"/>
                                        <p:tgtEl>
                                          <p:spTgt spid="5"/>
                                        </p:tgtEl>
                                        <p:attrNameLst>
                                          <p:attrName>ppt_x</p:attrName>
                                        </p:attrNameLst>
                                      </p:cBhvr>
                                      <p:tavLst>
                                        <p:tav tm="0">
                                          <p:val>
                                            <p:strVal val="ppt_x"/>
                                          </p:val>
                                        </p:tav>
                                        <p:tav tm="100000">
                                          <p:val>
                                            <p:strVal val="0-ppt_w/2"/>
                                          </p:val>
                                        </p:tav>
                                      </p:tavLst>
                                    </p:anim>
                                    <p:anim calcmode="lin" valueType="num">
                                      <p:cBhvr additive="base">
                                        <p:cTn id="167" dur="2000"/>
                                        <p:tgtEl>
                                          <p:spTgt spid="5"/>
                                        </p:tgtEl>
                                        <p:attrNameLst>
                                          <p:attrName>ppt_y</p:attrName>
                                        </p:attrNameLst>
                                      </p:cBhvr>
                                      <p:tavLst>
                                        <p:tav tm="0">
                                          <p:val>
                                            <p:strVal val="ppt_y"/>
                                          </p:val>
                                        </p:tav>
                                        <p:tav tm="100000">
                                          <p:val>
                                            <p:strVal val="ppt_y"/>
                                          </p:val>
                                        </p:tav>
                                      </p:tavLst>
                                    </p:anim>
                                    <p:set>
                                      <p:cBhvr>
                                        <p:cTn id="168" dur="1" fill="hold">
                                          <p:stCondLst>
                                            <p:cond delay="1999"/>
                                          </p:stCondLst>
                                        </p:cTn>
                                        <p:tgtEl>
                                          <p:spTgt spid="5"/>
                                        </p:tgtEl>
                                        <p:attrNameLst>
                                          <p:attrName>style.visibility</p:attrName>
                                        </p:attrNameLst>
                                      </p:cBhvr>
                                      <p:to>
                                        <p:strVal val="hidden"/>
                                      </p:to>
                                    </p:set>
                                  </p:childTnLst>
                                </p:cTn>
                              </p:par>
                              <p:par>
                                <p:cTn id="169" presetID="2" presetClass="exit" presetSubtype="8" fill="hold" grpId="4" nodeType="withEffect">
                                  <p:stCondLst>
                                    <p:cond delay="0"/>
                                  </p:stCondLst>
                                  <p:childTnLst>
                                    <p:anim calcmode="lin" valueType="num">
                                      <p:cBhvr additive="base">
                                        <p:cTn id="170" dur="2000"/>
                                        <p:tgtEl>
                                          <p:spTgt spid="6"/>
                                        </p:tgtEl>
                                        <p:attrNameLst>
                                          <p:attrName>ppt_x</p:attrName>
                                        </p:attrNameLst>
                                      </p:cBhvr>
                                      <p:tavLst>
                                        <p:tav tm="0">
                                          <p:val>
                                            <p:strVal val="ppt_x"/>
                                          </p:val>
                                        </p:tav>
                                        <p:tav tm="100000">
                                          <p:val>
                                            <p:strVal val="0-ppt_w/2"/>
                                          </p:val>
                                        </p:tav>
                                      </p:tavLst>
                                    </p:anim>
                                    <p:anim calcmode="lin" valueType="num">
                                      <p:cBhvr additive="base">
                                        <p:cTn id="171" dur="2000"/>
                                        <p:tgtEl>
                                          <p:spTgt spid="6"/>
                                        </p:tgtEl>
                                        <p:attrNameLst>
                                          <p:attrName>ppt_y</p:attrName>
                                        </p:attrNameLst>
                                      </p:cBhvr>
                                      <p:tavLst>
                                        <p:tav tm="0">
                                          <p:val>
                                            <p:strVal val="ppt_y"/>
                                          </p:val>
                                        </p:tav>
                                        <p:tav tm="100000">
                                          <p:val>
                                            <p:strVal val="ppt_y"/>
                                          </p:val>
                                        </p:tav>
                                      </p:tavLst>
                                    </p:anim>
                                    <p:set>
                                      <p:cBhvr>
                                        <p:cTn id="172" dur="1" fill="hold">
                                          <p:stCondLst>
                                            <p:cond delay="1999"/>
                                          </p:stCondLst>
                                        </p:cTn>
                                        <p:tgtEl>
                                          <p:spTgt spid="6"/>
                                        </p:tgtEl>
                                        <p:attrNameLst>
                                          <p:attrName>style.visibility</p:attrName>
                                        </p:attrNameLst>
                                      </p:cBhvr>
                                      <p:to>
                                        <p:strVal val="hidden"/>
                                      </p:to>
                                    </p:set>
                                  </p:childTnLst>
                                </p:cTn>
                              </p:par>
                              <p:par>
                                <p:cTn id="173" presetID="2" presetClass="exit" presetSubtype="8" fill="hold" grpId="4" nodeType="withEffect">
                                  <p:stCondLst>
                                    <p:cond delay="0"/>
                                  </p:stCondLst>
                                  <p:childTnLst>
                                    <p:anim calcmode="lin" valueType="num">
                                      <p:cBhvr additive="base">
                                        <p:cTn id="174" dur="2000"/>
                                        <p:tgtEl>
                                          <p:spTgt spid="7"/>
                                        </p:tgtEl>
                                        <p:attrNameLst>
                                          <p:attrName>ppt_x</p:attrName>
                                        </p:attrNameLst>
                                      </p:cBhvr>
                                      <p:tavLst>
                                        <p:tav tm="0">
                                          <p:val>
                                            <p:strVal val="ppt_x"/>
                                          </p:val>
                                        </p:tav>
                                        <p:tav tm="100000">
                                          <p:val>
                                            <p:strVal val="0-ppt_w/2"/>
                                          </p:val>
                                        </p:tav>
                                      </p:tavLst>
                                    </p:anim>
                                    <p:anim calcmode="lin" valueType="num">
                                      <p:cBhvr additive="base">
                                        <p:cTn id="175" dur="2000"/>
                                        <p:tgtEl>
                                          <p:spTgt spid="7"/>
                                        </p:tgtEl>
                                        <p:attrNameLst>
                                          <p:attrName>ppt_y</p:attrName>
                                        </p:attrNameLst>
                                      </p:cBhvr>
                                      <p:tavLst>
                                        <p:tav tm="0">
                                          <p:val>
                                            <p:strVal val="ppt_y"/>
                                          </p:val>
                                        </p:tav>
                                        <p:tav tm="100000">
                                          <p:val>
                                            <p:strVal val="ppt_y"/>
                                          </p:val>
                                        </p:tav>
                                      </p:tavLst>
                                    </p:anim>
                                    <p:set>
                                      <p:cBhvr>
                                        <p:cTn id="176" dur="1" fill="hold">
                                          <p:stCondLst>
                                            <p:cond delay="1999"/>
                                          </p:stCondLst>
                                        </p:cTn>
                                        <p:tgtEl>
                                          <p:spTgt spid="7"/>
                                        </p:tgtEl>
                                        <p:attrNameLst>
                                          <p:attrName>style.visibility</p:attrName>
                                        </p:attrNameLst>
                                      </p:cBhvr>
                                      <p:to>
                                        <p:strVal val="hidden"/>
                                      </p:to>
                                    </p:set>
                                  </p:childTnLst>
                                </p:cTn>
                              </p:par>
                              <p:par>
                                <p:cTn id="177" presetID="2" presetClass="exit" presetSubtype="8" fill="hold" grpId="4" nodeType="withEffect">
                                  <p:stCondLst>
                                    <p:cond delay="0"/>
                                  </p:stCondLst>
                                  <p:childTnLst>
                                    <p:anim calcmode="lin" valueType="num">
                                      <p:cBhvr additive="base">
                                        <p:cTn id="178" dur="2000"/>
                                        <p:tgtEl>
                                          <p:spTgt spid="8"/>
                                        </p:tgtEl>
                                        <p:attrNameLst>
                                          <p:attrName>ppt_x</p:attrName>
                                        </p:attrNameLst>
                                      </p:cBhvr>
                                      <p:tavLst>
                                        <p:tav tm="0">
                                          <p:val>
                                            <p:strVal val="ppt_x"/>
                                          </p:val>
                                        </p:tav>
                                        <p:tav tm="100000">
                                          <p:val>
                                            <p:strVal val="0-ppt_w/2"/>
                                          </p:val>
                                        </p:tav>
                                      </p:tavLst>
                                    </p:anim>
                                    <p:anim calcmode="lin" valueType="num">
                                      <p:cBhvr additive="base">
                                        <p:cTn id="179" dur="2000"/>
                                        <p:tgtEl>
                                          <p:spTgt spid="8"/>
                                        </p:tgtEl>
                                        <p:attrNameLst>
                                          <p:attrName>ppt_y</p:attrName>
                                        </p:attrNameLst>
                                      </p:cBhvr>
                                      <p:tavLst>
                                        <p:tav tm="0">
                                          <p:val>
                                            <p:strVal val="ppt_y"/>
                                          </p:val>
                                        </p:tav>
                                        <p:tav tm="100000">
                                          <p:val>
                                            <p:strVal val="ppt_y"/>
                                          </p:val>
                                        </p:tav>
                                      </p:tavLst>
                                    </p:anim>
                                    <p:set>
                                      <p:cBhvr>
                                        <p:cTn id="180" dur="1" fill="hold">
                                          <p:stCondLst>
                                            <p:cond delay="1999"/>
                                          </p:stCondLst>
                                        </p:cTn>
                                        <p:tgtEl>
                                          <p:spTgt spid="8"/>
                                        </p:tgtEl>
                                        <p:attrNameLst>
                                          <p:attrName>style.visibility</p:attrName>
                                        </p:attrNameLst>
                                      </p:cBhvr>
                                      <p:to>
                                        <p:strVal val="hidden"/>
                                      </p:to>
                                    </p:set>
                                  </p:childTnLst>
                                </p:cTn>
                              </p:par>
                              <p:par>
                                <p:cTn id="181" presetID="2" presetClass="exit" presetSubtype="8" fill="hold" grpId="4" nodeType="withEffect">
                                  <p:stCondLst>
                                    <p:cond delay="0"/>
                                  </p:stCondLst>
                                  <p:childTnLst>
                                    <p:anim calcmode="lin" valueType="num">
                                      <p:cBhvr additive="base">
                                        <p:cTn id="182" dur="2000"/>
                                        <p:tgtEl>
                                          <p:spTgt spid="9"/>
                                        </p:tgtEl>
                                        <p:attrNameLst>
                                          <p:attrName>ppt_x</p:attrName>
                                        </p:attrNameLst>
                                      </p:cBhvr>
                                      <p:tavLst>
                                        <p:tav tm="0">
                                          <p:val>
                                            <p:strVal val="ppt_x"/>
                                          </p:val>
                                        </p:tav>
                                        <p:tav tm="100000">
                                          <p:val>
                                            <p:strVal val="0-ppt_w/2"/>
                                          </p:val>
                                        </p:tav>
                                      </p:tavLst>
                                    </p:anim>
                                    <p:anim calcmode="lin" valueType="num">
                                      <p:cBhvr additive="base">
                                        <p:cTn id="183" dur="2000"/>
                                        <p:tgtEl>
                                          <p:spTgt spid="9"/>
                                        </p:tgtEl>
                                        <p:attrNameLst>
                                          <p:attrName>ppt_y</p:attrName>
                                        </p:attrNameLst>
                                      </p:cBhvr>
                                      <p:tavLst>
                                        <p:tav tm="0">
                                          <p:val>
                                            <p:strVal val="ppt_y"/>
                                          </p:val>
                                        </p:tav>
                                        <p:tav tm="100000">
                                          <p:val>
                                            <p:strVal val="ppt_y"/>
                                          </p:val>
                                        </p:tav>
                                      </p:tavLst>
                                    </p:anim>
                                    <p:set>
                                      <p:cBhvr>
                                        <p:cTn id="184" dur="1" fill="hold">
                                          <p:stCondLst>
                                            <p:cond delay="1999"/>
                                          </p:stCondLst>
                                        </p:cTn>
                                        <p:tgtEl>
                                          <p:spTgt spid="9"/>
                                        </p:tgtEl>
                                        <p:attrNameLst>
                                          <p:attrName>style.visibility</p:attrName>
                                        </p:attrNameLst>
                                      </p:cBhvr>
                                      <p:to>
                                        <p:strVal val="hidden"/>
                                      </p:to>
                                    </p:set>
                                  </p:childTnLst>
                                </p:cTn>
                              </p:par>
                              <p:par>
                                <p:cTn id="185" presetID="2" presetClass="exit" presetSubtype="8" fill="hold" grpId="4" nodeType="withEffect">
                                  <p:stCondLst>
                                    <p:cond delay="0"/>
                                  </p:stCondLst>
                                  <p:childTnLst>
                                    <p:anim calcmode="lin" valueType="num">
                                      <p:cBhvr additive="base">
                                        <p:cTn id="186" dur="2000"/>
                                        <p:tgtEl>
                                          <p:spTgt spid="10"/>
                                        </p:tgtEl>
                                        <p:attrNameLst>
                                          <p:attrName>ppt_x</p:attrName>
                                        </p:attrNameLst>
                                      </p:cBhvr>
                                      <p:tavLst>
                                        <p:tav tm="0">
                                          <p:val>
                                            <p:strVal val="ppt_x"/>
                                          </p:val>
                                        </p:tav>
                                        <p:tav tm="100000">
                                          <p:val>
                                            <p:strVal val="0-ppt_w/2"/>
                                          </p:val>
                                        </p:tav>
                                      </p:tavLst>
                                    </p:anim>
                                    <p:anim calcmode="lin" valueType="num">
                                      <p:cBhvr additive="base">
                                        <p:cTn id="187" dur="2000"/>
                                        <p:tgtEl>
                                          <p:spTgt spid="10"/>
                                        </p:tgtEl>
                                        <p:attrNameLst>
                                          <p:attrName>ppt_y</p:attrName>
                                        </p:attrNameLst>
                                      </p:cBhvr>
                                      <p:tavLst>
                                        <p:tav tm="0">
                                          <p:val>
                                            <p:strVal val="ppt_y"/>
                                          </p:val>
                                        </p:tav>
                                        <p:tav tm="100000">
                                          <p:val>
                                            <p:strVal val="ppt_y"/>
                                          </p:val>
                                        </p:tav>
                                      </p:tavLst>
                                    </p:anim>
                                    <p:set>
                                      <p:cBhvr>
                                        <p:cTn id="188" dur="1" fill="hold">
                                          <p:stCondLst>
                                            <p:cond delay="1999"/>
                                          </p:stCondLst>
                                        </p:cTn>
                                        <p:tgtEl>
                                          <p:spTgt spid="10"/>
                                        </p:tgtEl>
                                        <p:attrNameLst>
                                          <p:attrName>style.visibility</p:attrName>
                                        </p:attrNameLst>
                                      </p:cBhvr>
                                      <p:to>
                                        <p:strVal val="hidden"/>
                                      </p:to>
                                    </p:set>
                                  </p:childTnLst>
                                </p:cTn>
                              </p:par>
                              <p:par>
                                <p:cTn id="189" presetID="2" presetClass="exit" presetSubtype="8" fill="hold" grpId="4"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0-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8" fill="hold" grpId="4" nodeType="withEffect">
                                  <p:stCondLst>
                                    <p:cond delay="0"/>
                                  </p:stCondLst>
                                  <p:childTnLst>
                                    <p:anim calcmode="lin" valueType="num">
                                      <p:cBhvr additive="base">
                                        <p:cTn id="194" dur="2000"/>
                                        <p:tgtEl>
                                          <p:spTgt spid="12"/>
                                        </p:tgtEl>
                                        <p:attrNameLst>
                                          <p:attrName>ppt_x</p:attrName>
                                        </p:attrNameLst>
                                      </p:cBhvr>
                                      <p:tavLst>
                                        <p:tav tm="0">
                                          <p:val>
                                            <p:strVal val="ppt_x"/>
                                          </p:val>
                                        </p:tav>
                                        <p:tav tm="100000">
                                          <p:val>
                                            <p:strVal val="0-ppt_w/2"/>
                                          </p:val>
                                        </p:tav>
                                      </p:tavLst>
                                    </p:anim>
                                    <p:anim calcmode="lin" valueType="num">
                                      <p:cBhvr additive="base">
                                        <p:cTn id="195" dur="2000"/>
                                        <p:tgtEl>
                                          <p:spTgt spid="12"/>
                                        </p:tgtEl>
                                        <p:attrNameLst>
                                          <p:attrName>ppt_y</p:attrName>
                                        </p:attrNameLst>
                                      </p:cBhvr>
                                      <p:tavLst>
                                        <p:tav tm="0">
                                          <p:val>
                                            <p:strVal val="ppt_y"/>
                                          </p:val>
                                        </p:tav>
                                        <p:tav tm="100000">
                                          <p:val>
                                            <p:strVal val="ppt_y"/>
                                          </p:val>
                                        </p:tav>
                                      </p:tavLst>
                                    </p:anim>
                                    <p:set>
                                      <p:cBhvr>
                                        <p:cTn id="196" dur="1" fill="hold">
                                          <p:stCondLst>
                                            <p:cond delay="1999"/>
                                          </p:stCondLst>
                                        </p:cTn>
                                        <p:tgtEl>
                                          <p:spTgt spid="12"/>
                                        </p:tgtEl>
                                        <p:attrNameLst>
                                          <p:attrName>style.visibility</p:attrName>
                                        </p:attrNameLst>
                                      </p:cBhvr>
                                      <p:to>
                                        <p:strVal val="hidden"/>
                                      </p:to>
                                    </p:set>
                                  </p:childTnLst>
                                </p:cTn>
                              </p:par>
                              <p:par>
                                <p:cTn id="197" presetID="2" presetClass="exit" presetSubtype="8" fill="hold" grpId="4"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0-ppt_w/2"/>
                                          </p:val>
                                        </p:tav>
                                      </p:tavLst>
                                    </p:anim>
                                    <p:anim calcmode="lin" valueType="num">
                                      <p:cBhvr additive="base">
                                        <p:cTn id="199" dur="2000"/>
                                        <p:tgtEl>
                                          <p:spTgt spid="13"/>
                                        </p:tgtEl>
                                        <p:attrNameLst>
                                          <p:attrName>ppt_y</p:attrName>
                                        </p:attrNameLst>
                                      </p:cBhvr>
                                      <p:tavLst>
                                        <p:tav tm="0">
                                          <p:val>
                                            <p:strVal val="ppt_y"/>
                                          </p:val>
                                        </p:tav>
                                        <p:tav tm="100000">
                                          <p:val>
                                            <p:strVal val="ppt_y"/>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8" fill="hold" grpId="4" nodeType="withEffect">
                                  <p:stCondLst>
                                    <p:cond delay="0"/>
                                  </p:stCondLst>
                                  <p:childTnLst>
                                    <p:anim calcmode="lin" valueType="num">
                                      <p:cBhvr additive="base">
                                        <p:cTn id="202" dur="2000"/>
                                        <p:tgtEl>
                                          <p:spTgt spid="14"/>
                                        </p:tgtEl>
                                        <p:attrNameLst>
                                          <p:attrName>ppt_x</p:attrName>
                                        </p:attrNameLst>
                                      </p:cBhvr>
                                      <p:tavLst>
                                        <p:tav tm="0">
                                          <p:val>
                                            <p:strVal val="ppt_x"/>
                                          </p:val>
                                        </p:tav>
                                        <p:tav tm="100000">
                                          <p:val>
                                            <p:strVal val="0-ppt_w/2"/>
                                          </p:val>
                                        </p:tav>
                                      </p:tavLst>
                                    </p:anim>
                                    <p:anim calcmode="lin" valueType="num">
                                      <p:cBhvr additive="base">
                                        <p:cTn id="203" dur="2000"/>
                                        <p:tgtEl>
                                          <p:spTgt spid="14"/>
                                        </p:tgtEl>
                                        <p:attrNameLst>
                                          <p:attrName>ppt_y</p:attrName>
                                        </p:attrNameLst>
                                      </p:cBhvr>
                                      <p:tavLst>
                                        <p:tav tm="0">
                                          <p:val>
                                            <p:strVal val="ppt_y"/>
                                          </p:val>
                                        </p:tav>
                                        <p:tav tm="100000">
                                          <p:val>
                                            <p:strVal val="ppt_y"/>
                                          </p:val>
                                        </p:tav>
                                      </p:tavLst>
                                    </p:anim>
                                    <p:set>
                                      <p:cBhvr>
                                        <p:cTn id="204" dur="1" fill="hold">
                                          <p:stCondLst>
                                            <p:cond delay="1999"/>
                                          </p:stCondLst>
                                        </p:cTn>
                                        <p:tgtEl>
                                          <p:spTgt spid="14"/>
                                        </p:tgtEl>
                                        <p:attrNameLst>
                                          <p:attrName>style.visibility</p:attrName>
                                        </p:attrNameLst>
                                      </p:cBhvr>
                                      <p:to>
                                        <p:strVal val="hidden"/>
                                      </p:to>
                                    </p:set>
                                  </p:childTnLst>
                                </p:cTn>
                              </p:par>
                              <p:par>
                                <p:cTn id="205" presetID="2" presetClass="exit" presetSubtype="8" fill="hold" grpId="4" nodeType="withEffect">
                                  <p:stCondLst>
                                    <p:cond delay="0"/>
                                  </p:stCondLst>
                                  <p:childTnLst>
                                    <p:anim calcmode="lin" valueType="num">
                                      <p:cBhvr additive="base">
                                        <p:cTn id="206" dur="2000"/>
                                        <p:tgtEl>
                                          <p:spTgt spid="15"/>
                                        </p:tgtEl>
                                        <p:attrNameLst>
                                          <p:attrName>ppt_x</p:attrName>
                                        </p:attrNameLst>
                                      </p:cBhvr>
                                      <p:tavLst>
                                        <p:tav tm="0">
                                          <p:val>
                                            <p:strVal val="ppt_x"/>
                                          </p:val>
                                        </p:tav>
                                        <p:tav tm="100000">
                                          <p:val>
                                            <p:strVal val="0-ppt_w/2"/>
                                          </p:val>
                                        </p:tav>
                                      </p:tavLst>
                                    </p:anim>
                                    <p:anim calcmode="lin" valueType="num">
                                      <p:cBhvr additive="base">
                                        <p:cTn id="207" dur="2000"/>
                                        <p:tgtEl>
                                          <p:spTgt spid="15"/>
                                        </p:tgtEl>
                                        <p:attrNameLst>
                                          <p:attrName>ppt_y</p:attrName>
                                        </p:attrNameLst>
                                      </p:cBhvr>
                                      <p:tavLst>
                                        <p:tav tm="0">
                                          <p:val>
                                            <p:strVal val="ppt_y"/>
                                          </p:val>
                                        </p:tav>
                                        <p:tav tm="100000">
                                          <p:val>
                                            <p:strVal val="ppt_y"/>
                                          </p:val>
                                        </p:tav>
                                      </p:tavLst>
                                    </p:anim>
                                    <p:set>
                                      <p:cBhvr>
                                        <p:cTn id="208" dur="1" fill="hold">
                                          <p:stCondLst>
                                            <p:cond delay="1999"/>
                                          </p:stCondLst>
                                        </p:cTn>
                                        <p:tgtEl>
                                          <p:spTgt spid="15"/>
                                        </p:tgtEl>
                                        <p:attrNameLst>
                                          <p:attrName>style.visibility</p:attrName>
                                        </p:attrNameLst>
                                      </p:cBhvr>
                                      <p:to>
                                        <p:strVal val="hidden"/>
                                      </p:to>
                                    </p:set>
                                  </p:childTnLst>
                                </p:cTn>
                              </p:par>
                              <p:par>
                                <p:cTn id="209" presetID="2" presetClass="exit" presetSubtype="8" fill="hold" grpId="4" nodeType="withEffect">
                                  <p:stCondLst>
                                    <p:cond delay="0"/>
                                  </p:stCondLst>
                                  <p:childTnLst>
                                    <p:anim calcmode="lin" valueType="num">
                                      <p:cBhvr additive="base">
                                        <p:cTn id="210" dur="2000"/>
                                        <p:tgtEl>
                                          <p:spTgt spid="16"/>
                                        </p:tgtEl>
                                        <p:attrNameLst>
                                          <p:attrName>ppt_x</p:attrName>
                                        </p:attrNameLst>
                                      </p:cBhvr>
                                      <p:tavLst>
                                        <p:tav tm="0">
                                          <p:val>
                                            <p:strVal val="ppt_x"/>
                                          </p:val>
                                        </p:tav>
                                        <p:tav tm="100000">
                                          <p:val>
                                            <p:strVal val="0-ppt_w/2"/>
                                          </p:val>
                                        </p:tav>
                                      </p:tavLst>
                                    </p:anim>
                                    <p:anim calcmode="lin" valueType="num">
                                      <p:cBhvr additive="base">
                                        <p:cTn id="211" dur="2000"/>
                                        <p:tgtEl>
                                          <p:spTgt spid="16"/>
                                        </p:tgtEl>
                                        <p:attrNameLst>
                                          <p:attrName>ppt_y</p:attrName>
                                        </p:attrNameLst>
                                      </p:cBhvr>
                                      <p:tavLst>
                                        <p:tav tm="0">
                                          <p:val>
                                            <p:strVal val="ppt_y"/>
                                          </p:val>
                                        </p:tav>
                                        <p:tav tm="100000">
                                          <p:val>
                                            <p:strVal val="ppt_y"/>
                                          </p:val>
                                        </p:tav>
                                      </p:tavLst>
                                    </p:anim>
                                    <p:set>
                                      <p:cBhvr>
                                        <p:cTn id="212" dur="1" fill="hold">
                                          <p:stCondLst>
                                            <p:cond delay="1999"/>
                                          </p:stCondLst>
                                        </p:cTn>
                                        <p:tgtEl>
                                          <p:spTgt spid="16"/>
                                        </p:tgtEl>
                                        <p:attrNameLst>
                                          <p:attrName>style.visibility</p:attrName>
                                        </p:attrNameLst>
                                      </p:cBhvr>
                                      <p:to>
                                        <p:strVal val="hidden"/>
                                      </p:to>
                                    </p:set>
                                  </p:childTnLst>
                                </p:cTn>
                              </p:par>
                              <p:par>
                                <p:cTn id="213" presetID="2" presetClass="exit" presetSubtype="8" fill="hold" grpId="4"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0-ppt_w/2"/>
                                          </p:val>
                                        </p:tav>
                                      </p:tavLst>
                                    </p:anim>
                                    <p:anim calcmode="lin" valueType="num">
                                      <p:cBhvr additive="base">
                                        <p:cTn id="215" dur="2000"/>
                                        <p:tgtEl>
                                          <p:spTgt spid="17"/>
                                        </p:tgtEl>
                                        <p:attrNameLst>
                                          <p:attrName>ppt_y</p:attrName>
                                        </p:attrNameLst>
                                      </p:cBhvr>
                                      <p:tavLst>
                                        <p:tav tm="0">
                                          <p:val>
                                            <p:strVal val="ppt_y"/>
                                          </p:val>
                                        </p:tav>
                                        <p:tav tm="100000">
                                          <p:val>
                                            <p:strVal val="ppt_y"/>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ntr" presetSubtype="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additive="base">
                                        <p:cTn id="219" dur="2000" fill="hold"/>
                                        <p:tgtEl>
                                          <p:spTgt spid="4"/>
                                        </p:tgtEl>
                                        <p:attrNameLst>
                                          <p:attrName>ppt_x</p:attrName>
                                        </p:attrNameLst>
                                      </p:cBhvr>
                                      <p:tavLst>
                                        <p:tav tm="0">
                                          <p:val>
                                            <p:strVal val="1+#ppt_w/2"/>
                                          </p:val>
                                        </p:tav>
                                        <p:tav tm="100000">
                                          <p:val>
                                            <p:strVal val="#ppt_x"/>
                                          </p:val>
                                        </p:tav>
                                      </p:tavLst>
                                    </p:anim>
                                    <p:anim calcmode="lin" valueType="num">
                                      <p:cBhvr additive="base">
                                        <p:cTn id="220" dur="2000" fill="hold"/>
                                        <p:tgtEl>
                                          <p:spTgt spid="4"/>
                                        </p:tgtEl>
                                        <p:attrNameLst>
                                          <p:attrName>ppt_y</p:attrName>
                                        </p:attrNameLst>
                                      </p:cBhvr>
                                      <p:tavLst>
                                        <p:tav tm="0">
                                          <p:val>
                                            <p:strVal val="#ppt_y"/>
                                          </p:val>
                                        </p:tav>
                                        <p:tav tm="100000">
                                          <p:val>
                                            <p:strVal val="#ppt_y"/>
                                          </p:val>
                                        </p:tav>
                                      </p:tavLst>
                                    </p:anim>
                                  </p:childTnLst>
                                </p:cTn>
                              </p:par>
                              <p:par>
                                <p:cTn id="221" presetID="2" presetClass="entr" presetSubtype="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 calcmode="lin" valueType="num">
                                      <p:cBhvr additive="base">
                                        <p:cTn id="223" dur="2000" fill="hold"/>
                                        <p:tgtEl>
                                          <p:spTgt spid="4"/>
                                        </p:tgtEl>
                                        <p:attrNameLst>
                                          <p:attrName>ppt_x</p:attrName>
                                        </p:attrNameLst>
                                      </p:cBhvr>
                                      <p:tavLst>
                                        <p:tav tm="0">
                                          <p:val>
                                            <p:strVal val="1+#ppt_w/2"/>
                                          </p:val>
                                        </p:tav>
                                        <p:tav tm="100000">
                                          <p:val>
                                            <p:strVal val="#ppt_x"/>
                                          </p:val>
                                        </p:tav>
                                      </p:tavLst>
                                    </p:anim>
                                    <p:anim calcmode="lin" valueType="num">
                                      <p:cBhvr additive="base">
                                        <p:cTn id="22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825_7e0e040b9527e9d66270a2af64ce05b1_large.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a:off x="0" y="1214422"/>
            <a:ext cx="4500562" cy="4071966"/>
          </a:xfrm>
          <a:prstGeom prst="chevron">
            <a:avLst>
              <a:gd name="adj" fmla="val 104899"/>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786314" y="1142984"/>
            <a:ext cx="4357686" cy="4214842"/>
          </a:xfrm>
          <a:prstGeom prst="chevron">
            <a:avLst>
              <a:gd name="adj" fmla="val 9925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1214422"/>
            <a:ext cx="3857588"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286380" y="1071546"/>
            <a:ext cx="3857620"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1214422"/>
            <a:ext cx="3214614"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857884" y="1071546"/>
            <a:ext cx="3286116"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1214422"/>
            <a:ext cx="2643078"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500826" y="1071546"/>
            <a:ext cx="2643174"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1214422"/>
            <a:ext cx="2142980" cy="4000528"/>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flipH="1">
            <a:off x="7000892" y="1071546"/>
            <a:ext cx="2143108"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plus(in)">
                                      <p:cBhvr>
                                        <p:cTn id="50" dur="3000"/>
                                        <p:tgtEl>
                                          <p:spTgt spid="6"/>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in)">
                                      <p:cBhvr>
                                        <p:cTn id="53" dur="3000"/>
                                        <p:tgtEl>
                                          <p:spTgt spid="7"/>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plus(in)">
                                      <p:cBhvr>
                                        <p:cTn id="56" dur="3000"/>
                                        <p:tgtEl>
                                          <p:spTgt spid="8"/>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plus(in)">
                                      <p:cBhvr>
                                        <p:cTn id="59" dur="3000"/>
                                        <p:tgtEl>
                                          <p:spTgt spid="9"/>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plus(in)">
                                      <p:cBhvr>
                                        <p:cTn id="62" dur="3000"/>
                                        <p:tgtEl>
                                          <p:spTgt spid="10"/>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plus(in)">
                                      <p:cBhvr>
                                        <p:cTn id="65" dur="3000"/>
                                        <p:tgtEl>
                                          <p:spTgt spid="11"/>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plus(in)">
                                      <p:cBhvr>
                                        <p:cTn id="68" dur="3000"/>
                                        <p:tgtEl>
                                          <p:spTgt spid="12"/>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plus(in)">
                                      <p:cBhvr>
                                        <p:cTn id="71" dur="3000"/>
                                        <p:tgtEl>
                                          <p:spTgt spid="13"/>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plus(in)">
                                      <p:cBhvr>
                                        <p:cTn id="74" dur="3000"/>
                                        <p:tgtEl>
                                          <p:spTgt spid="14"/>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plus(in)">
                                      <p:cBhvr>
                                        <p:cTn id="77" dur="3000"/>
                                        <p:tgtEl>
                                          <p:spTgt spid="15"/>
                                        </p:tgtEl>
                                      </p:cBhvr>
                                    </p:animEffect>
                                  </p:childTnLst>
                                </p:cTn>
                              </p:par>
                              <p:par>
                                <p:cTn id="78" presetID="8" presetClass="emph" presetSubtype="0" fill="hold" grpId="2"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5"/>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0-ppt_w/2"/>
                                          </p:val>
                                        </p:tav>
                                      </p:tavLst>
                                    </p:anim>
                                    <p:anim calcmode="lin" valueType="num">
                                      <p:cBhvr additive="base">
                                        <p:cTn id="101" dur="3000"/>
                                        <p:tgtEl>
                                          <p:spTgt spid="6"/>
                                        </p:tgtEl>
                                        <p:attrNameLst>
                                          <p:attrName>ppt_y</p:attrName>
                                        </p:attrNameLst>
                                      </p:cBhvr>
                                      <p:tavLst>
                                        <p:tav tm="0">
                                          <p:val>
                                            <p:strVal val="ppt_y"/>
                                          </p:val>
                                        </p:tav>
                                        <p:tav tm="100000">
                                          <p:val>
                                            <p:strVal val="ppt_y"/>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8"/>
                                        </p:tgtEl>
                                        <p:attrNameLst>
                                          <p:attrName>ppt_x</p:attrName>
                                        </p:attrNameLst>
                                      </p:cBhvr>
                                      <p:tavLst>
                                        <p:tav tm="0">
                                          <p:val>
                                            <p:strVal val="ppt_x"/>
                                          </p:val>
                                        </p:tav>
                                        <p:tav tm="100000">
                                          <p:val>
                                            <p:strVal val="0-ppt_w/2"/>
                                          </p:val>
                                        </p:tav>
                                      </p:tavLst>
                                    </p:anim>
                                    <p:anim calcmode="lin" valueType="num">
                                      <p:cBhvr additive="base">
                                        <p:cTn id="105" dur="3000"/>
                                        <p:tgtEl>
                                          <p:spTgt spid="8"/>
                                        </p:tgtEl>
                                        <p:attrNameLst>
                                          <p:attrName>ppt_y</p:attrName>
                                        </p:attrNameLst>
                                      </p:cBhvr>
                                      <p:tavLst>
                                        <p:tav tm="0">
                                          <p:val>
                                            <p:strVal val="ppt_y"/>
                                          </p:val>
                                        </p:tav>
                                        <p:tav tm="100000">
                                          <p:val>
                                            <p:strVal val="ppt_y"/>
                                          </p:val>
                                        </p:tav>
                                      </p:tavLst>
                                    </p:anim>
                                    <p:set>
                                      <p:cBhvr>
                                        <p:cTn id="106" dur="1" fill="hold">
                                          <p:stCondLst>
                                            <p:cond delay="2999"/>
                                          </p:stCondLst>
                                        </p:cTn>
                                        <p:tgtEl>
                                          <p:spTgt spid="8"/>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10"/>
                                        </p:tgtEl>
                                        <p:attrNameLst>
                                          <p:attrName>ppt_x</p:attrName>
                                        </p:attrNameLst>
                                      </p:cBhvr>
                                      <p:tavLst>
                                        <p:tav tm="0">
                                          <p:val>
                                            <p:strVal val="ppt_x"/>
                                          </p:val>
                                        </p:tav>
                                        <p:tav tm="100000">
                                          <p:val>
                                            <p:strVal val="0-ppt_w/2"/>
                                          </p:val>
                                        </p:tav>
                                      </p:tavLst>
                                    </p:anim>
                                    <p:anim calcmode="lin" valueType="num">
                                      <p:cBhvr additive="base">
                                        <p:cTn id="109" dur="3000"/>
                                        <p:tgtEl>
                                          <p:spTgt spid="10"/>
                                        </p:tgtEl>
                                        <p:attrNameLst>
                                          <p:attrName>ppt_y</p:attrName>
                                        </p:attrNameLst>
                                      </p:cBhvr>
                                      <p:tavLst>
                                        <p:tav tm="0">
                                          <p:val>
                                            <p:strVal val="ppt_y"/>
                                          </p:val>
                                        </p:tav>
                                        <p:tav tm="100000">
                                          <p:val>
                                            <p:strVal val="ppt_y"/>
                                          </p:val>
                                        </p:tav>
                                      </p:tavLst>
                                    </p:anim>
                                    <p:set>
                                      <p:cBhvr>
                                        <p:cTn id="110" dur="1" fill="hold">
                                          <p:stCondLst>
                                            <p:cond delay="2999"/>
                                          </p:stCondLst>
                                        </p:cTn>
                                        <p:tgtEl>
                                          <p:spTgt spid="10"/>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2"/>
                                        </p:tgtEl>
                                        <p:attrNameLst>
                                          <p:attrName>ppt_x</p:attrName>
                                        </p:attrNameLst>
                                      </p:cBhvr>
                                      <p:tavLst>
                                        <p:tav tm="0">
                                          <p:val>
                                            <p:strVal val="ppt_x"/>
                                          </p:val>
                                        </p:tav>
                                        <p:tav tm="100000">
                                          <p:val>
                                            <p:strVal val="0-ppt_w/2"/>
                                          </p:val>
                                        </p:tav>
                                      </p:tavLst>
                                    </p:anim>
                                    <p:anim calcmode="lin" valueType="num">
                                      <p:cBhvr additive="base">
                                        <p:cTn id="113" dur="3000"/>
                                        <p:tgtEl>
                                          <p:spTgt spid="12"/>
                                        </p:tgtEl>
                                        <p:attrNameLst>
                                          <p:attrName>ppt_y</p:attrName>
                                        </p:attrNameLst>
                                      </p:cBhvr>
                                      <p:tavLst>
                                        <p:tav tm="0">
                                          <p:val>
                                            <p:strVal val="ppt_y"/>
                                          </p:val>
                                        </p:tav>
                                        <p:tav tm="100000">
                                          <p:val>
                                            <p:strVal val="ppt_y"/>
                                          </p:val>
                                        </p:tav>
                                      </p:tavLst>
                                    </p:anim>
                                    <p:set>
                                      <p:cBhvr>
                                        <p:cTn id="114" dur="1" fill="hold">
                                          <p:stCondLst>
                                            <p:cond delay="2999"/>
                                          </p:stCondLst>
                                        </p:cTn>
                                        <p:tgtEl>
                                          <p:spTgt spid="12"/>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0-ppt_w/2"/>
                                          </p:val>
                                        </p:tav>
                                      </p:tavLst>
                                    </p:anim>
                                    <p:anim calcmode="lin" valueType="num">
                                      <p:cBhvr additive="base">
                                        <p:cTn id="117" dur="3000"/>
                                        <p:tgtEl>
                                          <p:spTgt spid="14"/>
                                        </p:tgtEl>
                                        <p:attrNameLst>
                                          <p:attrName>ppt_y</p:attrName>
                                        </p:attrNameLst>
                                      </p:cBhvr>
                                      <p:tavLst>
                                        <p:tav tm="0">
                                          <p:val>
                                            <p:strVal val="ppt_y"/>
                                          </p:val>
                                        </p:tav>
                                        <p:tav tm="100000">
                                          <p:val>
                                            <p:strVal val="ppt_y"/>
                                          </p:val>
                                        </p:tav>
                                      </p:tavLst>
                                    </p:anim>
                                    <p:set>
                                      <p:cBhvr>
                                        <p:cTn id="118" dur="1" fill="hold">
                                          <p:stCondLst>
                                            <p:cond delay="2999"/>
                                          </p:stCondLst>
                                        </p:cTn>
                                        <p:tgtEl>
                                          <p:spTgt spid="14"/>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7"/>
                                        </p:tgtEl>
                                        <p:attrNameLst>
                                          <p:attrName>ppt_x</p:attrName>
                                        </p:attrNameLst>
                                      </p:cBhvr>
                                      <p:tavLst>
                                        <p:tav tm="0">
                                          <p:val>
                                            <p:strVal val="ppt_x"/>
                                          </p:val>
                                        </p:tav>
                                        <p:tav tm="100000">
                                          <p:val>
                                            <p:strVal val="1+ppt_w/2"/>
                                          </p:val>
                                        </p:tav>
                                      </p:tavLst>
                                    </p:anim>
                                    <p:anim calcmode="lin" valueType="num">
                                      <p:cBhvr additive="base">
                                        <p:cTn id="121" dur="3000"/>
                                        <p:tgtEl>
                                          <p:spTgt spid="7"/>
                                        </p:tgtEl>
                                        <p:attrNameLst>
                                          <p:attrName>ppt_y</p:attrName>
                                        </p:attrNameLst>
                                      </p:cBhvr>
                                      <p:tavLst>
                                        <p:tav tm="0">
                                          <p:val>
                                            <p:strVal val="ppt_y"/>
                                          </p:val>
                                        </p:tav>
                                        <p:tav tm="100000">
                                          <p:val>
                                            <p:strVal val="ppt_y"/>
                                          </p:val>
                                        </p:tav>
                                      </p:tavLst>
                                    </p:anim>
                                    <p:set>
                                      <p:cBhvr>
                                        <p:cTn id="122" dur="1" fill="hold">
                                          <p:stCondLst>
                                            <p:cond delay="2999"/>
                                          </p:stCondLst>
                                        </p:cTn>
                                        <p:tgtEl>
                                          <p:spTgt spid="7"/>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1+ppt_w/2"/>
                                          </p:val>
                                        </p:tav>
                                      </p:tavLst>
                                    </p:anim>
                                    <p:anim calcmode="lin" valueType="num">
                                      <p:cBhvr additive="base">
                                        <p:cTn id="125" dur="3000"/>
                                        <p:tgtEl>
                                          <p:spTgt spid="9"/>
                                        </p:tgtEl>
                                        <p:attrNameLst>
                                          <p:attrName>ppt_y</p:attrName>
                                        </p:attrNameLst>
                                      </p:cBhvr>
                                      <p:tavLst>
                                        <p:tav tm="0">
                                          <p:val>
                                            <p:strVal val="ppt_y"/>
                                          </p:val>
                                        </p:tav>
                                        <p:tav tm="100000">
                                          <p:val>
                                            <p:strVal val="ppt_y"/>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1+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1+ppt_w/2"/>
                                          </p:val>
                                        </p:tav>
                                      </p:tavLst>
                                    </p:anim>
                                    <p:anim calcmode="lin" valueType="num">
                                      <p:cBhvr additive="base">
                                        <p:cTn id="133" dur="3000"/>
                                        <p:tgtEl>
                                          <p:spTgt spid="13"/>
                                        </p:tgtEl>
                                        <p:attrNameLst>
                                          <p:attrName>ppt_y</p:attrName>
                                        </p:attrNameLst>
                                      </p:cBhvr>
                                      <p:tavLst>
                                        <p:tav tm="0">
                                          <p:val>
                                            <p:strVal val="ppt_y"/>
                                          </p:val>
                                        </p:tav>
                                        <p:tav tm="100000">
                                          <p:val>
                                            <p:strVal val="ppt_y"/>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1+ppt_w/2"/>
                                          </p:val>
                                        </p:tav>
                                      </p:tavLst>
                                    </p:anim>
                                    <p:anim calcmode="lin" valueType="num">
                                      <p:cBhvr additive="base">
                                        <p:cTn id="137" dur="3000"/>
                                        <p:tgtEl>
                                          <p:spTgt spid="15"/>
                                        </p:tgtEl>
                                        <p:attrNameLst>
                                          <p:attrName>ppt_y</p:attrName>
                                        </p:attrNameLst>
                                      </p:cBhvr>
                                      <p:tavLst>
                                        <p:tav tm="0">
                                          <p:val>
                                            <p:strVal val="ppt_y"/>
                                          </p:val>
                                        </p:tav>
                                        <p:tav tm="100000">
                                          <p:val>
                                            <p:strVal val="ppt_y"/>
                                          </p:val>
                                        </p:tav>
                                      </p:tavLst>
                                    </p:anim>
                                    <p:set>
                                      <p:cBhvr>
                                        <p:cTn id="138" dur="1" fill="hold">
                                          <p:stCondLst>
                                            <p:cond delay="2999"/>
                                          </p:stCondLst>
                                        </p:cTn>
                                        <p:tgtEl>
                                          <p:spTgt spid="15"/>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6"/>
                                        </p:tgtEl>
                                      </p:cBhvr>
                                    </p:animEffect>
                                    <p:set>
                                      <p:cBhvr>
                                        <p:cTn id="141" dur="1" fill="hold">
                                          <p:stCondLst>
                                            <p:cond delay="2999"/>
                                          </p:stCondLst>
                                        </p:cTn>
                                        <p:tgtEl>
                                          <p:spTgt spid="6"/>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7"/>
                                        </p:tgtEl>
                                      </p:cBhvr>
                                    </p:animEffect>
                                    <p:set>
                                      <p:cBhvr>
                                        <p:cTn id="144" dur="1" fill="hold">
                                          <p:stCondLst>
                                            <p:cond delay="2999"/>
                                          </p:stCondLst>
                                        </p:cTn>
                                        <p:tgtEl>
                                          <p:spTgt spid="7"/>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8"/>
                                        </p:tgtEl>
                                      </p:cBhvr>
                                    </p:animEffect>
                                    <p:set>
                                      <p:cBhvr>
                                        <p:cTn id="147" dur="1" fill="hold">
                                          <p:stCondLst>
                                            <p:cond delay="2999"/>
                                          </p:stCondLst>
                                        </p:cTn>
                                        <p:tgtEl>
                                          <p:spTgt spid="8"/>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9"/>
                                        </p:tgtEl>
                                      </p:cBhvr>
                                    </p:animEffect>
                                    <p:set>
                                      <p:cBhvr>
                                        <p:cTn id="150" dur="1" fill="hold">
                                          <p:stCondLst>
                                            <p:cond delay="2999"/>
                                          </p:stCondLst>
                                        </p:cTn>
                                        <p:tgtEl>
                                          <p:spTgt spid="9"/>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10"/>
                                        </p:tgtEl>
                                      </p:cBhvr>
                                    </p:animEffect>
                                    <p:set>
                                      <p:cBhvr>
                                        <p:cTn id="153" dur="1" fill="hold">
                                          <p:stCondLst>
                                            <p:cond delay="2999"/>
                                          </p:stCondLst>
                                        </p:cTn>
                                        <p:tgtEl>
                                          <p:spTgt spid="10"/>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1"/>
                                        </p:tgtEl>
                                      </p:cBhvr>
                                    </p:animEffect>
                                    <p:set>
                                      <p:cBhvr>
                                        <p:cTn id="156" dur="1" fill="hold">
                                          <p:stCondLst>
                                            <p:cond delay="2999"/>
                                          </p:stCondLst>
                                        </p:cTn>
                                        <p:tgtEl>
                                          <p:spTgt spid="11"/>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2"/>
                                        </p:tgtEl>
                                      </p:cBhvr>
                                    </p:animEffect>
                                    <p:set>
                                      <p:cBhvr>
                                        <p:cTn id="159" dur="1" fill="hold">
                                          <p:stCondLst>
                                            <p:cond delay="2999"/>
                                          </p:stCondLst>
                                        </p:cTn>
                                        <p:tgtEl>
                                          <p:spTgt spid="12"/>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3"/>
                                        </p:tgtEl>
                                      </p:cBhvr>
                                    </p:animEffect>
                                    <p:set>
                                      <p:cBhvr>
                                        <p:cTn id="162" dur="1" fill="hold">
                                          <p:stCondLst>
                                            <p:cond delay="2999"/>
                                          </p:stCondLst>
                                        </p:cTn>
                                        <p:tgtEl>
                                          <p:spTgt spid="13"/>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4"/>
                                        </p:tgtEl>
                                      </p:cBhvr>
                                    </p:animEffect>
                                    <p:set>
                                      <p:cBhvr>
                                        <p:cTn id="165" dur="1" fill="hold">
                                          <p:stCondLst>
                                            <p:cond delay="2999"/>
                                          </p:stCondLst>
                                        </p:cTn>
                                        <p:tgtEl>
                                          <p:spTgt spid="14"/>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5"/>
                                        </p:tgtEl>
                                      </p:cBhvr>
                                    </p:animEffect>
                                    <p:set>
                                      <p:cBhvr>
                                        <p:cTn id="168" dur="1" fill="hold">
                                          <p:stCondLst>
                                            <p:cond delay="2999"/>
                                          </p:stCondLst>
                                        </p:cTn>
                                        <p:tgtEl>
                                          <p:spTgt spid="1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992112.jpg"/>
          <p:cNvPicPr>
            <a:picLocks noChangeAspect="1"/>
          </p:cNvPicPr>
          <p:nvPr/>
        </p:nvPicPr>
        <p:blipFill>
          <a:blip r:embed="rId2"/>
          <a:stretch>
            <a:fillRect/>
          </a:stretch>
        </p:blipFill>
        <p:spPr>
          <a:xfrm>
            <a:off x="0" y="16662"/>
            <a:ext cx="9144000" cy="6824676"/>
          </a:xfrm>
          <a:prstGeom prst="rect">
            <a:avLst/>
          </a:prstGeom>
        </p:spPr>
      </p:pic>
      <p:sp>
        <p:nvSpPr>
          <p:cNvPr id="5" name="4 Menos"/>
          <p:cNvSpPr/>
          <p:nvPr/>
        </p:nvSpPr>
        <p:spPr>
          <a:xfrm rot="18900469">
            <a:off x="2055159" y="182848"/>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4012570">
            <a:off x="4442718" y="262255"/>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2055160" y="897252"/>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4012570">
            <a:off x="4442719" y="976659"/>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1983722" y="1754485"/>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4012570">
            <a:off x="4371281" y="1833892"/>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1983722" y="2540278"/>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4371281" y="2619685"/>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00469">
            <a:off x="1983723" y="3254682"/>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4371282" y="3334089"/>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00469">
            <a:off x="1912285" y="4111915"/>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4299844" y="4191322"/>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00469">
            <a:off x="1983722" y="5040634"/>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4371281" y="5120041"/>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85776"/>
            <a:ext cx="9787006" cy="75009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5"/>
                                        </p:tgtEl>
                                        <p:attrNameLst>
                                          <p:attrName>r</p:attrName>
                                        </p:attrNameLst>
                                      </p:cBhvr>
                                    </p:animRot>
                                  </p:childTnLst>
                                </p:cTn>
                              </p:par>
                              <p:par>
                                <p:cTn id="78" presetID="2" presetClass="entr" presetSubtype="3"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additive="base">
                                        <p:cTn id="80" dur="3000" fill="hold"/>
                                        <p:tgtEl>
                                          <p:spTgt spid="5"/>
                                        </p:tgtEl>
                                        <p:attrNameLst>
                                          <p:attrName>ppt_x</p:attrName>
                                        </p:attrNameLst>
                                      </p:cBhvr>
                                      <p:tavLst>
                                        <p:tav tm="0">
                                          <p:val>
                                            <p:strVal val="1+#ppt_w/2"/>
                                          </p:val>
                                        </p:tav>
                                        <p:tav tm="100000">
                                          <p:val>
                                            <p:strVal val="#ppt_x"/>
                                          </p:val>
                                        </p:tav>
                                      </p:tavLst>
                                    </p:anim>
                                    <p:anim calcmode="lin" valueType="num">
                                      <p:cBhvr additive="base">
                                        <p:cTn id="81" dur="3000" fill="hold"/>
                                        <p:tgtEl>
                                          <p:spTgt spid="5"/>
                                        </p:tgtEl>
                                        <p:attrNameLst>
                                          <p:attrName>ppt_y</p:attrName>
                                        </p:attrNameLst>
                                      </p:cBhvr>
                                      <p:tavLst>
                                        <p:tav tm="0">
                                          <p:val>
                                            <p:strVal val="0-#ppt_h/2"/>
                                          </p:val>
                                        </p:tav>
                                        <p:tav tm="100000">
                                          <p:val>
                                            <p:strVal val="#ppt_y"/>
                                          </p:val>
                                        </p:tav>
                                      </p:tavLst>
                                    </p:anim>
                                  </p:childTnLst>
                                </p:cTn>
                              </p:par>
                              <p:par>
                                <p:cTn id="82" presetID="2" presetClass="entr" presetSubtype="3" fill="hold" grpId="2"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additive="base">
                                        <p:cTn id="84" dur="3000" fill="hold"/>
                                        <p:tgtEl>
                                          <p:spTgt spid="7"/>
                                        </p:tgtEl>
                                        <p:attrNameLst>
                                          <p:attrName>ppt_x</p:attrName>
                                        </p:attrNameLst>
                                      </p:cBhvr>
                                      <p:tavLst>
                                        <p:tav tm="0">
                                          <p:val>
                                            <p:strVal val="1+#ppt_w/2"/>
                                          </p:val>
                                        </p:tav>
                                        <p:tav tm="100000">
                                          <p:val>
                                            <p:strVal val="#ppt_x"/>
                                          </p:val>
                                        </p:tav>
                                      </p:tavLst>
                                    </p:anim>
                                    <p:anim calcmode="lin" valueType="num">
                                      <p:cBhvr additive="base">
                                        <p:cTn id="85" dur="3000" fill="hold"/>
                                        <p:tgtEl>
                                          <p:spTgt spid="7"/>
                                        </p:tgtEl>
                                        <p:attrNameLst>
                                          <p:attrName>ppt_y</p:attrName>
                                        </p:attrNameLst>
                                      </p:cBhvr>
                                      <p:tavLst>
                                        <p:tav tm="0">
                                          <p:val>
                                            <p:strVal val="0-#ppt_h/2"/>
                                          </p:val>
                                        </p:tav>
                                        <p:tav tm="100000">
                                          <p:val>
                                            <p:strVal val="#ppt_y"/>
                                          </p:val>
                                        </p:tav>
                                      </p:tavLst>
                                    </p:anim>
                                  </p:childTnLst>
                                </p:cTn>
                              </p:par>
                              <p:par>
                                <p:cTn id="86" presetID="2" presetClass="entr" presetSubtype="3" fill="hold" grpId="2" nodeType="withEffect">
                                  <p:stCondLst>
                                    <p:cond delay="0"/>
                                  </p:stCondLst>
                                  <p:childTnLst>
                                    <p:set>
                                      <p:cBhvr>
                                        <p:cTn id="87" dur="1" fill="hold">
                                          <p:stCondLst>
                                            <p:cond delay="0"/>
                                          </p:stCondLst>
                                        </p:cTn>
                                        <p:tgtEl>
                                          <p:spTgt spid="9"/>
                                        </p:tgtEl>
                                        <p:attrNameLst>
                                          <p:attrName>style.visibility</p:attrName>
                                        </p:attrNameLst>
                                      </p:cBhvr>
                                      <p:to>
                                        <p:strVal val="visible"/>
                                      </p:to>
                                    </p:set>
                                    <p:anim calcmode="lin" valueType="num">
                                      <p:cBhvr additive="base">
                                        <p:cTn id="88" dur="3000" fill="hold"/>
                                        <p:tgtEl>
                                          <p:spTgt spid="9"/>
                                        </p:tgtEl>
                                        <p:attrNameLst>
                                          <p:attrName>ppt_x</p:attrName>
                                        </p:attrNameLst>
                                      </p:cBhvr>
                                      <p:tavLst>
                                        <p:tav tm="0">
                                          <p:val>
                                            <p:strVal val="1+#ppt_w/2"/>
                                          </p:val>
                                        </p:tav>
                                        <p:tav tm="100000">
                                          <p:val>
                                            <p:strVal val="#ppt_x"/>
                                          </p:val>
                                        </p:tav>
                                      </p:tavLst>
                                    </p:anim>
                                    <p:anim calcmode="lin" valueType="num">
                                      <p:cBhvr additive="base">
                                        <p:cTn id="89" dur="3000" fill="hold"/>
                                        <p:tgtEl>
                                          <p:spTgt spid="9"/>
                                        </p:tgtEl>
                                        <p:attrNameLst>
                                          <p:attrName>ppt_y</p:attrName>
                                        </p:attrNameLst>
                                      </p:cBhvr>
                                      <p:tavLst>
                                        <p:tav tm="0">
                                          <p:val>
                                            <p:strVal val="0-#ppt_h/2"/>
                                          </p:val>
                                        </p:tav>
                                        <p:tav tm="100000">
                                          <p:val>
                                            <p:strVal val="#ppt_y"/>
                                          </p:val>
                                        </p:tav>
                                      </p:tavLst>
                                    </p:anim>
                                  </p:childTnLst>
                                </p:cTn>
                              </p:par>
                              <p:par>
                                <p:cTn id="90" presetID="2" presetClass="entr" presetSubtype="3" fill="hold" grpId="2"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3000" fill="hold"/>
                                        <p:tgtEl>
                                          <p:spTgt spid="11"/>
                                        </p:tgtEl>
                                        <p:attrNameLst>
                                          <p:attrName>ppt_x</p:attrName>
                                        </p:attrNameLst>
                                      </p:cBhvr>
                                      <p:tavLst>
                                        <p:tav tm="0">
                                          <p:val>
                                            <p:strVal val="1+#ppt_w/2"/>
                                          </p:val>
                                        </p:tav>
                                        <p:tav tm="100000">
                                          <p:val>
                                            <p:strVal val="#ppt_x"/>
                                          </p:val>
                                        </p:tav>
                                      </p:tavLst>
                                    </p:anim>
                                    <p:anim calcmode="lin" valueType="num">
                                      <p:cBhvr additive="base">
                                        <p:cTn id="93" dur="3000" fill="hold"/>
                                        <p:tgtEl>
                                          <p:spTgt spid="11"/>
                                        </p:tgtEl>
                                        <p:attrNameLst>
                                          <p:attrName>ppt_y</p:attrName>
                                        </p:attrNameLst>
                                      </p:cBhvr>
                                      <p:tavLst>
                                        <p:tav tm="0">
                                          <p:val>
                                            <p:strVal val="0-#ppt_h/2"/>
                                          </p:val>
                                        </p:tav>
                                        <p:tav tm="100000">
                                          <p:val>
                                            <p:strVal val="#ppt_y"/>
                                          </p:val>
                                        </p:tav>
                                      </p:tavLst>
                                    </p:anim>
                                  </p:childTnLst>
                                </p:cTn>
                              </p:par>
                              <p:par>
                                <p:cTn id="94" presetID="2" presetClass="entr" presetSubtype="3" fill="hold" grpId="2" nodeType="withEffect">
                                  <p:stCondLst>
                                    <p:cond delay="0"/>
                                  </p:stCondLst>
                                  <p:childTnLst>
                                    <p:set>
                                      <p:cBhvr>
                                        <p:cTn id="95" dur="1" fill="hold">
                                          <p:stCondLst>
                                            <p:cond delay="0"/>
                                          </p:stCondLst>
                                        </p:cTn>
                                        <p:tgtEl>
                                          <p:spTgt spid="13"/>
                                        </p:tgtEl>
                                        <p:attrNameLst>
                                          <p:attrName>style.visibility</p:attrName>
                                        </p:attrNameLst>
                                      </p:cBhvr>
                                      <p:to>
                                        <p:strVal val="visible"/>
                                      </p:to>
                                    </p:set>
                                    <p:anim calcmode="lin" valueType="num">
                                      <p:cBhvr additive="base">
                                        <p:cTn id="96" dur="3000" fill="hold"/>
                                        <p:tgtEl>
                                          <p:spTgt spid="13"/>
                                        </p:tgtEl>
                                        <p:attrNameLst>
                                          <p:attrName>ppt_x</p:attrName>
                                        </p:attrNameLst>
                                      </p:cBhvr>
                                      <p:tavLst>
                                        <p:tav tm="0">
                                          <p:val>
                                            <p:strVal val="1+#ppt_w/2"/>
                                          </p:val>
                                        </p:tav>
                                        <p:tav tm="100000">
                                          <p:val>
                                            <p:strVal val="#ppt_x"/>
                                          </p:val>
                                        </p:tav>
                                      </p:tavLst>
                                    </p:anim>
                                    <p:anim calcmode="lin" valueType="num">
                                      <p:cBhvr additive="base">
                                        <p:cTn id="97" dur="3000" fill="hold"/>
                                        <p:tgtEl>
                                          <p:spTgt spid="13"/>
                                        </p:tgtEl>
                                        <p:attrNameLst>
                                          <p:attrName>ppt_y</p:attrName>
                                        </p:attrNameLst>
                                      </p:cBhvr>
                                      <p:tavLst>
                                        <p:tav tm="0">
                                          <p:val>
                                            <p:strVal val="0-#ppt_h/2"/>
                                          </p:val>
                                        </p:tav>
                                        <p:tav tm="100000">
                                          <p:val>
                                            <p:strVal val="#ppt_y"/>
                                          </p:val>
                                        </p:tav>
                                      </p:tavLst>
                                    </p:anim>
                                  </p:childTnLst>
                                </p:cTn>
                              </p:par>
                              <p:par>
                                <p:cTn id="98" presetID="2" presetClass="entr" presetSubtype="3" fill="hold" grpId="2"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3000" fill="hold"/>
                                        <p:tgtEl>
                                          <p:spTgt spid="15"/>
                                        </p:tgtEl>
                                        <p:attrNameLst>
                                          <p:attrName>ppt_x</p:attrName>
                                        </p:attrNameLst>
                                      </p:cBhvr>
                                      <p:tavLst>
                                        <p:tav tm="0">
                                          <p:val>
                                            <p:strVal val="1+#ppt_w/2"/>
                                          </p:val>
                                        </p:tav>
                                        <p:tav tm="100000">
                                          <p:val>
                                            <p:strVal val="#ppt_x"/>
                                          </p:val>
                                        </p:tav>
                                      </p:tavLst>
                                    </p:anim>
                                    <p:anim calcmode="lin" valueType="num">
                                      <p:cBhvr additive="base">
                                        <p:cTn id="101" dur="3000" fill="hold"/>
                                        <p:tgtEl>
                                          <p:spTgt spid="1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additive="base">
                                        <p:cTn id="104" dur="3000" fill="hold"/>
                                        <p:tgtEl>
                                          <p:spTgt spid="17"/>
                                        </p:tgtEl>
                                        <p:attrNameLst>
                                          <p:attrName>ppt_x</p:attrName>
                                        </p:attrNameLst>
                                      </p:cBhvr>
                                      <p:tavLst>
                                        <p:tav tm="0">
                                          <p:val>
                                            <p:strVal val="1+#ppt_w/2"/>
                                          </p:val>
                                        </p:tav>
                                        <p:tav tm="100000">
                                          <p:val>
                                            <p:strVal val="#ppt_x"/>
                                          </p:val>
                                        </p:tav>
                                      </p:tavLst>
                                    </p:anim>
                                    <p:anim calcmode="lin" valueType="num">
                                      <p:cBhvr additive="base">
                                        <p:cTn id="105" dur="3000" fill="hold"/>
                                        <p:tgtEl>
                                          <p:spTgt spid="17"/>
                                        </p:tgtEl>
                                        <p:attrNameLst>
                                          <p:attrName>ppt_y</p:attrName>
                                        </p:attrNameLst>
                                      </p:cBhvr>
                                      <p:tavLst>
                                        <p:tav tm="0">
                                          <p:val>
                                            <p:strVal val="0-#ppt_h/2"/>
                                          </p:val>
                                        </p:tav>
                                        <p:tav tm="100000">
                                          <p:val>
                                            <p:strVal val="#ppt_y"/>
                                          </p:val>
                                        </p:tav>
                                      </p:tavLst>
                                    </p:anim>
                                  </p:childTnLst>
                                </p:cTn>
                              </p:par>
                              <p:par>
                                <p:cTn id="106" presetID="2" presetClass="entr" presetSubtype="9" fill="hold" grpId="2"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3000" fill="hold"/>
                                        <p:tgtEl>
                                          <p:spTgt spid="6"/>
                                        </p:tgtEl>
                                        <p:attrNameLst>
                                          <p:attrName>ppt_x</p:attrName>
                                        </p:attrNameLst>
                                      </p:cBhvr>
                                      <p:tavLst>
                                        <p:tav tm="0">
                                          <p:val>
                                            <p:strVal val="0-#ppt_w/2"/>
                                          </p:val>
                                        </p:tav>
                                        <p:tav tm="100000">
                                          <p:val>
                                            <p:strVal val="#ppt_x"/>
                                          </p:val>
                                        </p:tav>
                                      </p:tavLst>
                                    </p:anim>
                                    <p:anim calcmode="lin" valueType="num">
                                      <p:cBhvr additive="base">
                                        <p:cTn id="109" dur="3000" fill="hold"/>
                                        <p:tgtEl>
                                          <p:spTgt spid="6"/>
                                        </p:tgtEl>
                                        <p:attrNameLst>
                                          <p:attrName>ppt_y</p:attrName>
                                        </p:attrNameLst>
                                      </p:cBhvr>
                                      <p:tavLst>
                                        <p:tav tm="0">
                                          <p:val>
                                            <p:strVal val="0-#ppt_h/2"/>
                                          </p:val>
                                        </p:tav>
                                        <p:tav tm="100000">
                                          <p:val>
                                            <p:strVal val="#ppt_y"/>
                                          </p:val>
                                        </p:tav>
                                      </p:tavLst>
                                    </p:anim>
                                  </p:childTnLst>
                                </p:cTn>
                              </p:par>
                              <p:par>
                                <p:cTn id="110" presetID="2" presetClass="entr" presetSubtype="9" fill="hold" grpId="2"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additive="base">
                                        <p:cTn id="112" dur="3000" fill="hold"/>
                                        <p:tgtEl>
                                          <p:spTgt spid="8"/>
                                        </p:tgtEl>
                                        <p:attrNameLst>
                                          <p:attrName>ppt_x</p:attrName>
                                        </p:attrNameLst>
                                      </p:cBhvr>
                                      <p:tavLst>
                                        <p:tav tm="0">
                                          <p:val>
                                            <p:strVal val="0-#ppt_w/2"/>
                                          </p:val>
                                        </p:tav>
                                        <p:tav tm="100000">
                                          <p:val>
                                            <p:strVal val="#ppt_x"/>
                                          </p:val>
                                        </p:tav>
                                      </p:tavLst>
                                    </p:anim>
                                    <p:anim calcmode="lin" valueType="num">
                                      <p:cBhvr additive="base">
                                        <p:cTn id="113" dur="3000" fill="hold"/>
                                        <p:tgtEl>
                                          <p:spTgt spid="8"/>
                                        </p:tgtEl>
                                        <p:attrNameLst>
                                          <p:attrName>ppt_y</p:attrName>
                                        </p:attrNameLst>
                                      </p:cBhvr>
                                      <p:tavLst>
                                        <p:tav tm="0">
                                          <p:val>
                                            <p:strVal val="0-#ppt_h/2"/>
                                          </p:val>
                                        </p:tav>
                                        <p:tav tm="100000">
                                          <p:val>
                                            <p:strVal val="#ppt_y"/>
                                          </p:val>
                                        </p:tav>
                                      </p:tavLst>
                                    </p:anim>
                                  </p:childTnLst>
                                </p:cTn>
                              </p:par>
                              <p:par>
                                <p:cTn id="114" presetID="2" presetClass="entr" presetSubtype="9" fill="hold" grpId="2" nodeType="withEffect">
                                  <p:stCondLst>
                                    <p:cond delay="0"/>
                                  </p:stCondLst>
                                  <p:childTnLst>
                                    <p:set>
                                      <p:cBhvr>
                                        <p:cTn id="115" dur="1" fill="hold">
                                          <p:stCondLst>
                                            <p:cond delay="0"/>
                                          </p:stCondLst>
                                        </p:cTn>
                                        <p:tgtEl>
                                          <p:spTgt spid="10"/>
                                        </p:tgtEl>
                                        <p:attrNameLst>
                                          <p:attrName>style.visibility</p:attrName>
                                        </p:attrNameLst>
                                      </p:cBhvr>
                                      <p:to>
                                        <p:strVal val="visible"/>
                                      </p:to>
                                    </p:set>
                                    <p:anim calcmode="lin" valueType="num">
                                      <p:cBhvr additive="base">
                                        <p:cTn id="116" dur="3000" fill="hold"/>
                                        <p:tgtEl>
                                          <p:spTgt spid="10"/>
                                        </p:tgtEl>
                                        <p:attrNameLst>
                                          <p:attrName>ppt_x</p:attrName>
                                        </p:attrNameLst>
                                      </p:cBhvr>
                                      <p:tavLst>
                                        <p:tav tm="0">
                                          <p:val>
                                            <p:strVal val="0-#ppt_w/2"/>
                                          </p:val>
                                        </p:tav>
                                        <p:tav tm="100000">
                                          <p:val>
                                            <p:strVal val="#ppt_x"/>
                                          </p:val>
                                        </p:tav>
                                      </p:tavLst>
                                    </p:anim>
                                    <p:anim calcmode="lin" valueType="num">
                                      <p:cBhvr additive="base">
                                        <p:cTn id="117" dur="3000" fill="hold"/>
                                        <p:tgtEl>
                                          <p:spTgt spid="10"/>
                                        </p:tgtEl>
                                        <p:attrNameLst>
                                          <p:attrName>ppt_y</p:attrName>
                                        </p:attrNameLst>
                                      </p:cBhvr>
                                      <p:tavLst>
                                        <p:tav tm="0">
                                          <p:val>
                                            <p:strVal val="0-#ppt_h/2"/>
                                          </p:val>
                                        </p:tav>
                                        <p:tav tm="100000">
                                          <p:val>
                                            <p:strVal val="#ppt_y"/>
                                          </p:val>
                                        </p:tav>
                                      </p:tavLst>
                                    </p:anim>
                                  </p:childTnLst>
                                </p:cTn>
                              </p:par>
                              <p:par>
                                <p:cTn id="118" presetID="2" presetClass="entr" presetSubtype="9" fill="hold" grpId="2" nodeType="with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additive="base">
                                        <p:cTn id="120" dur="3000" fill="hold"/>
                                        <p:tgtEl>
                                          <p:spTgt spid="12"/>
                                        </p:tgtEl>
                                        <p:attrNameLst>
                                          <p:attrName>ppt_x</p:attrName>
                                        </p:attrNameLst>
                                      </p:cBhvr>
                                      <p:tavLst>
                                        <p:tav tm="0">
                                          <p:val>
                                            <p:strVal val="0-#ppt_w/2"/>
                                          </p:val>
                                        </p:tav>
                                        <p:tav tm="100000">
                                          <p:val>
                                            <p:strVal val="#ppt_x"/>
                                          </p:val>
                                        </p:tav>
                                      </p:tavLst>
                                    </p:anim>
                                    <p:anim calcmode="lin" valueType="num">
                                      <p:cBhvr additive="base">
                                        <p:cTn id="121" dur="3000" fill="hold"/>
                                        <p:tgtEl>
                                          <p:spTgt spid="12"/>
                                        </p:tgtEl>
                                        <p:attrNameLst>
                                          <p:attrName>ppt_y</p:attrName>
                                        </p:attrNameLst>
                                      </p:cBhvr>
                                      <p:tavLst>
                                        <p:tav tm="0">
                                          <p:val>
                                            <p:strVal val="0-#ppt_h/2"/>
                                          </p:val>
                                        </p:tav>
                                        <p:tav tm="100000">
                                          <p:val>
                                            <p:strVal val="#ppt_y"/>
                                          </p:val>
                                        </p:tav>
                                      </p:tavLst>
                                    </p:anim>
                                  </p:childTnLst>
                                </p:cTn>
                              </p:par>
                              <p:par>
                                <p:cTn id="122" presetID="2" presetClass="entr" presetSubtype="9" fill="hold" grpId="2"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0-#ppt_h/2"/>
                                          </p:val>
                                        </p:tav>
                                        <p:tav tm="100000">
                                          <p:val>
                                            <p:strVal val="#ppt_y"/>
                                          </p:val>
                                        </p:tav>
                                      </p:tavLst>
                                    </p:anim>
                                  </p:childTnLst>
                                </p:cTn>
                              </p:par>
                              <p:par>
                                <p:cTn id="126" presetID="2" presetClass="entr" presetSubtype="9" fill="hold" grpId="2"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3000" fill="hold"/>
                                        <p:tgtEl>
                                          <p:spTgt spid="16"/>
                                        </p:tgtEl>
                                        <p:attrNameLst>
                                          <p:attrName>ppt_x</p:attrName>
                                        </p:attrNameLst>
                                      </p:cBhvr>
                                      <p:tavLst>
                                        <p:tav tm="0">
                                          <p:val>
                                            <p:strVal val="0-#ppt_w/2"/>
                                          </p:val>
                                        </p:tav>
                                        <p:tav tm="100000">
                                          <p:val>
                                            <p:strVal val="#ppt_x"/>
                                          </p:val>
                                        </p:tav>
                                      </p:tavLst>
                                    </p:anim>
                                    <p:anim calcmode="lin" valueType="num">
                                      <p:cBhvr additive="base">
                                        <p:cTn id="129" dur="3000" fill="hold"/>
                                        <p:tgtEl>
                                          <p:spTgt spid="16"/>
                                        </p:tgtEl>
                                        <p:attrNameLst>
                                          <p:attrName>ppt_y</p:attrName>
                                        </p:attrNameLst>
                                      </p:cBhvr>
                                      <p:tavLst>
                                        <p:tav tm="0">
                                          <p:val>
                                            <p:strVal val="0-#ppt_h/2"/>
                                          </p:val>
                                        </p:tav>
                                        <p:tav tm="100000">
                                          <p:val>
                                            <p:strVal val="#ppt_y"/>
                                          </p:val>
                                        </p:tav>
                                      </p:tavLst>
                                    </p:anim>
                                  </p:childTnLst>
                                </p:cTn>
                              </p:par>
                              <p:par>
                                <p:cTn id="130" presetID="2" presetClass="entr" presetSubtype="9" fill="hold" grpId="2"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additive="base">
                                        <p:cTn id="132" dur="3000" fill="hold"/>
                                        <p:tgtEl>
                                          <p:spTgt spid="18"/>
                                        </p:tgtEl>
                                        <p:attrNameLst>
                                          <p:attrName>ppt_x</p:attrName>
                                        </p:attrNameLst>
                                      </p:cBhvr>
                                      <p:tavLst>
                                        <p:tav tm="0">
                                          <p:val>
                                            <p:strVal val="0-#ppt_w/2"/>
                                          </p:val>
                                        </p:tav>
                                        <p:tav tm="100000">
                                          <p:val>
                                            <p:strVal val="#ppt_x"/>
                                          </p:val>
                                        </p:tav>
                                      </p:tavLst>
                                    </p:anim>
                                    <p:anim calcmode="lin" valueType="num">
                                      <p:cBhvr additive="base">
                                        <p:cTn id="133" dur="3000" fill="hold"/>
                                        <p:tgtEl>
                                          <p:spTgt spid="18"/>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13" presetClass="exit" presetSubtype="16" fill="hold" grpId="3" nodeType="afterEffect">
                                  <p:stCondLst>
                                    <p:cond delay="0"/>
                                  </p:stCondLst>
                                  <p:childTnLst>
                                    <p:animEffect transition="out" filter="plus(in)">
                                      <p:cBhvr>
                                        <p:cTn id="136" dur="3000"/>
                                        <p:tgtEl>
                                          <p:spTgt spid="5"/>
                                        </p:tgtEl>
                                      </p:cBhvr>
                                    </p:animEffect>
                                    <p:set>
                                      <p:cBhvr>
                                        <p:cTn id="137" dur="1" fill="hold">
                                          <p:stCondLst>
                                            <p:cond delay="2999"/>
                                          </p:stCondLst>
                                        </p:cTn>
                                        <p:tgtEl>
                                          <p:spTgt spid="5"/>
                                        </p:tgtEl>
                                        <p:attrNameLst>
                                          <p:attrName>style.visibility</p:attrName>
                                        </p:attrNameLst>
                                      </p:cBhvr>
                                      <p:to>
                                        <p:strVal val="hidden"/>
                                      </p:to>
                                    </p:set>
                                  </p:childTnLst>
                                </p:cTn>
                              </p:par>
                              <p:par>
                                <p:cTn id="138" presetID="13" presetClass="exit" presetSubtype="16" fill="hold" grpId="3" nodeType="withEffect">
                                  <p:stCondLst>
                                    <p:cond delay="0"/>
                                  </p:stCondLst>
                                  <p:childTnLst>
                                    <p:animEffect transition="out" filter="plus(in)">
                                      <p:cBhvr>
                                        <p:cTn id="139" dur="3000"/>
                                        <p:tgtEl>
                                          <p:spTgt spid="7"/>
                                        </p:tgtEl>
                                      </p:cBhvr>
                                    </p:animEffect>
                                    <p:set>
                                      <p:cBhvr>
                                        <p:cTn id="140" dur="1" fill="hold">
                                          <p:stCondLst>
                                            <p:cond delay="2999"/>
                                          </p:stCondLst>
                                        </p:cTn>
                                        <p:tgtEl>
                                          <p:spTgt spid="7"/>
                                        </p:tgtEl>
                                        <p:attrNameLst>
                                          <p:attrName>style.visibility</p:attrName>
                                        </p:attrNameLst>
                                      </p:cBhvr>
                                      <p:to>
                                        <p:strVal val="hidden"/>
                                      </p:to>
                                    </p:set>
                                  </p:childTnLst>
                                </p:cTn>
                              </p:par>
                              <p:par>
                                <p:cTn id="141" presetID="13" presetClass="exit" presetSubtype="16" fill="hold" grpId="3" nodeType="withEffect">
                                  <p:stCondLst>
                                    <p:cond delay="0"/>
                                  </p:stCondLst>
                                  <p:childTnLst>
                                    <p:animEffect transition="out" filter="plus(in)">
                                      <p:cBhvr>
                                        <p:cTn id="142" dur="3000"/>
                                        <p:tgtEl>
                                          <p:spTgt spid="9"/>
                                        </p:tgtEl>
                                      </p:cBhvr>
                                    </p:animEffect>
                                    <p:set>
                                      <p:cBhvr>
                                        <p:cTn id="143" dur="1" fill="hold">
                                          <p:stCondLst>
                                            <p:cond delay="2999"/>
                                          </p:stCondLst>
                                        </p:cTn>
                                        <p:tgtEl>
                                          <p:spTgt spid="9"/>
                                        </p:tgtEl>
                                        <p:attrNameLst>
                                          <p:attrName>style.visibility</p:attrName>
                                        </p:attrNameLst>
                                      </p:cBhvr>
                                      <p:to>
                                        <p:strVal val="hidden"/>
                                      </p:to>
                                    </p:set>
                                  </p:childTnLst>
                                </p:cTn>
                              </p:par>
                              <p:par>
                                <p:cTn id="144" presetID="13" presetClass="exit" presetSubtype="16" fill="hold" grpId="3" nodeType="withEffect">
                                  <p:stCondLst>
                                    <p:cond delay="0"/>
                                  </p:stCondLst>
                                  <p:childTnLst>
                                    <p:animEffect transition="out" filter="plus(in)">
                                      <p:cBhvr>
                                        <p:cTn id="145" dur="3000"/>
                                        <p:tgtEl>
                                          <p:spTgt spid="11"/>
                                        </p:tgtEl>
                                      </p:cBhvr>
                                    </p:animEffect>
                                    <p:set>
                                      <p:cBhvr>
                                        <p:cTn id="146" dur="1" fill="hold">
                                          <p:stCondLst>
                                            <p:cond delay="2999"/>
                                          </p:stCondLst>
                                        </p:cTn>
                                        <p:tgtEl>
                                          <p:spTgt spid="11"/>
                                        </p:tgtEl>
                                        <p:attrNameLst>
                                          <p:attrName>style.visibility</p:attrName>
                                        </p:attrNameLst>
                                      </p:cBhvr>
                                      <p:to>
                                        <p:strVal val="hidden"/>
                                      </p:to>
                                    </p:set>
                                  </p:childTnLst>
                                </p:cTn>
                              </p:par>
                              <p:par>
                                <p:cTn id="147" presetID="13" presetClass="exit" presetSubtype="16" fill="hold" grpId="3" nodeType="withEffect">
                                  <p:stCondLst>
                                    <p:cond delay="0"/>
                                  </p:stCondLst>
                                  <p:childTnLst>
                                    <p:animEffect transition="out" filter="plus(in)">
                                      <p:cBhvr>
                                        <p:cTn id="148" dur="3000"/>
                                        <p:tgtEl>
                                          <p:spTgt spid="13"/>
                                        </p:tgtEl>
                                      </p:cBhvr>
                                    </p:animEffect>
                                    <p:set>
                                      <p:cBhvr>
                                        <p:cTn id="149" dur="1" fill="hold">
                                          <p:stCondLst>
                                            <p:cond delay="2999"/>
                                          </p:stCondLst>
                                        </p:cTn>
                                        <p:tgtEl>
                                          <p:spTgt spid="13"/>
                                        </p:tgtEl>
                                        <p:attrNameLst>
                                          <p:attrName>style.visibility</p:attrName>
                                        </p:attrNameLst>
                                      </p:cBhvr>
                                      <p:to>
                                        <p:strVal val="hidden"/>
                                      </p:to>
                                    </p:set>
                                  </p:childTnLst>
                                </p:cTn>
                              </p:par>
                              <p:par>
                                <p:cTn id="150" presetID="13" presetClass="exit" presetSubtype="16" fill="hold" grpId="3" nodeType="withEffect">
                                  <p:stCondLst>
                                    <p:cond delay="0"/>
                                  </p:stCondLst>
                                  <p:childTnLst>
                                    <p:animEffect transition="out" filter="plus(in)">
                                      <p:cBhvr>
                                        <p:cTn id="151" dur="3000"/>
                                        <p:tgtEl>
                                          <p:spTgt spid="15"/>
                                        </p:tgtEl>
                                      </p:cBhvr>
                                    </p:animEffect>
                                    <p:set>
                                      <p:cBhvr>
                                        <p:cTn id="152" dur="1" fill="hold">
                                          <p:stCondLst>
                                            <p:cond delay="2999"/>
                                          </p:stCondLst>
                                        </p:cTn>
                                        <p:tgtEl>
                                          <p:spTgt spid="15"/>
                                        </p:tgtEl>
                                        <p:attrNameLst>
                                          <p:attrName>style.visibility</p:attrName>
                                        </p:attrNameLst>
                                      </p:cBhvr>
                                      <p:to>
                                        <p:strVal val="hidden"/>
                                      </p:to>
                                    </p:set>
                                  </p:childTnLst>
                                </p:cTn>
                              </p:par>
                              <p:par>
                                <p:cTn id="153" presetID="13" presetClass="exit" presetSubtype="16" fill="hold" grpId="3" nodeType="withEffect">
                                  <p:stCondLst>
                                    <p:cond delay="0"/>
                                  </p:stCondLst>
                                  <p:childTnLst>
                                    <p:animEffect transition="out" filter="plus(in)">
                                      <p:cBhvr>
                                        <p:cTn id="154" dur="3000"/>
                                        <p:tgtEl>
                                          <p:spTgt spid="17"/>
                                        </p:tgtEl>
                                      </p:cBhvr>
                                    </p:animEffect>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12" fill="hold" grpId="4"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0-ppt_w/2"/>
                                          </p:val>
                                        </p:tav>
                                      </p:tavLst>
                                    </p:anim>
                                    <p:anim calcmode="lin" valueType="num">
                                      <p:cBhvr additive="base">
                                        <p:cTn id="158" dur="3000"/>
                                        <p:tgtEl>
                                          <p:spTgt spid="5"/>
                                        </p:tgtEl>
                                        <p:attrNameLst>
                                          <p:attrName>ppt_y</p:attrName>
                                        </p:attrNameLst>
                                      </p:cBhvr>
                                      <p:tavLst>
                                        <p:tav tm="0">
                                          <p:val>
                                            <p:strVal val="ppt_y"/>
                                          </p:val>
                                        </p:tav>
                                        <p:tav tm="100000">
                                          <p:val>
                                            <p:strVal val="1+ppt_h/2"/>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12" fill="hold" grpId="4"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1+ppt_h/2"/>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12" fill="hold" grpId="4"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1+ppt_h/2"/>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12" fill="hold" grpId="4"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1+ppt_h/2"/>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12" fill="hold" grpId="4"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1+ppt_h/2"/>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12" fill="hold" grpId="4"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1+ppt_h/2"/>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12" fill="hold" grpId="4"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1+ppt_h/2"/>
                                          </p:val>
                                        </p:tav>
                                      </p:tavLst>
                                    </p:anim>
                                    <p:set>
                                      <p:cBhvr>
                                        <p:cTn id="183" dur="1" fill="hold">
                                          <p:stCondLst>
                                            <p:cond delay="2999"/>
                                          </p:stCondLst>
                                        </p:cTn>
                                        <p:tgtEl>
                                          <p:spTgt spid="17"/>
                                        </p:tgtEl>
                                        <p:attrNameLst>
                                          <p:attrName>style.visibility</p:attrName>
                                        </p:attrNameLst>
                                      </p:cBhvr>
                                      <p:to>
                                        <p:strVal val="hidden"/>
                                      </p:to>
                                    </p:set>
                                  </p:childTnLst>
                                </p:cTn>
                              </p:par>
                              <p:par>
                                <p:cTn id="184" presetID="13" presetClass="exit" presetSubtype="16" fill="hold" grpId="3" nodeType="withEffect">
                                  <p:stCondLst>
                                    <p:cond delay="0"/>
                                  </p:stCondLst>
                                  <p:childTnLst>
                                    <p:animEffect transition="out" filter="plus(in)">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3" presetClass="exit" presetSubtype="16" fill="hold" grpId="3" nodeType="withEffect">
                                  <p:stCondLst>
                                    <p:cond delay="0"/>
                                  </p:stCondLst>
                                  <p:childTnLst>
                                    <p:animEffect transition="out" filter="plus(in)">
                                      <p:cBhvr>
                                        <p:cTn id="188" dur="3000"/>
                                        <p:tgtEl>
                                          <p:spTgt spid="8"/>
                                        </p:tgtEl>
                                      </p:cBhvr>
                                    </p:animEffect>
                                    <p:set>
                                      <p:cBhvr>
                                        <p:cTn id="189" dur="1" fill="hold">
                                          <p:stCondLst>
                                            <p:cond delay="2999"/>
                                          </p:stCondLst>
                                        </p:cTn>
                                        <p:tgtEl>
                                          <p:spTgt spid="8"/>
                                        </p:tgtEl>
                                        <p:attrNameLst>
                                          <p:attrName>style.visibility</p:attrName>
                                        </p:attrNameLst>
                                      </p:cBhvr>
                                      <p:to>
                                        <p:strVal val="hidden"/>
                                      </p:to>
                                    </p:set>
                                  </p:childTnLst>
                                </p:cTn>
                              </p:par>
                              <p:par>
                                <p:cTn id="190" presetID="13" presetClass="exit" presetSubtype="16" fill="hold" grpId="3" nodeType="withEffect">
                                  <p:stCondLst>
                                    <p:cond delay="0"/>
                                  </p:stCondLst>
                                  <p:childTnLst>
                                    <p:animEffect transition="out" filter="plus(in)">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3" presetClass="exit" presetSubtype="16" fill="hold" grpId="3" nodeType="withEffect">
                                  <p:stCondLst>
                                    <p:cond delay="0"/>
                                  </p:stCondLst>
                                  <p:childTnLst>
                                    <p:animEffect transition="out" filter="plus(in)">
                                      <p:cBhvr>
                                        <p:cTn id="194" dur="3000"/>
                                        <p:tgtEl>
                                          <p:spTgt spid="12"/>
                                        </p:tgtEl>
                                      </p:cBhvr>
                                    </p:animEffect>
                                    <p:set>
                                      <p:cBhvr>
                                        <p:cTn id="195" dur="1" fill="hold">
                                          <p:stCondLst>
                                            <p:cond delay="2999"/>
                                          </p:stCondLst>
                                        </p:cTn>
                                        <p:tgtEl>
                                          <p:spTgt spid="12"/>
                                        </p:tgtEl>
                                        <p:attrNameLst>
                                          <p:attrName>style.visibility</p:attrName>
                                        </p:attrNameLst>
                                      </p:cBhvr>
                                      <p:to>
                                        <p:strVal val="hidden"/>
                                      </p:to>
                                    </p:set>
                                  </p:childTnLst>
                                </p:cTn>
                              </p:par>
                              <p:par>
                                <p:cTn id="196" presetID="13" presetClass="exit" presetSubtype="16" fill="hold" grpId="3" nodeType="withEffect">
                                  <p:stCondLst>
                                    <p:cond delay="0"/>
                                  </p:stCondLst>
                                  <p:childTnLst>
                                    <p:animEffect transition="out" filter="plus(in)">
                                      <p:cBhvr>
                                        <p:cTn id="197" dur="3000"/>
                                        <p:tgtEl>
                                          <p:spTgt spid="14"/>
                                        </p:tgtEl>
                                      </p:cBhvr>
                                    </p:animEffect>
                                    <p:set>
                                      <p:cBhvr>
                                        <p:cTn id="198" dur="1" fill="hold">
                                          <p:stCondLst>
                                            <p:cond delay="2999"/>
                                          </p:stCondLst>
                                        </p:cTn>
                                        <p:tgtEl>
                                          <p:spTgt spid="14"/>
                                        </p:tgtEl>
                                        <p:attrNameLst>
                                          <p:attrName>style.visibility</p:attrName>
                                        </p:attrNameLst>
                                      </p:cBhvr>
                                      <p:to>
                                        <p:strVal val="hidden"/>
                                      </p:to>
                                    </p:set>
                                  </p:childTnLst>
                                </p:cTn>
                              </p:par>
                              <p:par>
                                <p:cTn id="199" presetID="13" presetClass="exit" presetSubtype="16" fill="hold" grpId="3" nodeType="withEffect">
                                  <p:stCondLst>
                                    <p:cond delay="0"/>
                                  </p:stCondLst>
                                  <p:childTnLst>
                                    <p:animEffect transition="out" filter="plus(in)">
                                      <p:cBhvr>
                                        <p:cTn id="200" dur="3000"/>
                                        <p:tgtEl>
                                          <p:spTgt spid="16"/>
                                        </p:tgtEl>
                                      </p:cBhvr>
                                    </p:animEffect>
                                    <p:set>
                                      <p:cBhvr>
                                        <p:cTn id="201" dur="1" fill="hold">
                                          <p:stCondLst>
                                            <p:cond delay="2999"/>
                                          </p:stCondLst>
                                        </p:cTn>
                                        <p:tgtEl>
                                          <p:spTgt spid="16"/>
                                        </p:tgtEl>
                                        <p:attrNameLst>
                                          <p:attrName>style.visibility</p:attrName>
                                        </p:attrNameLst>
                                      </p:cBhvr>
                                      <p:to>
                                        <p:strVal val="hidden"/>
                                      </p:to>
                                    </p:set>
                                  </p:childTnLst>
                                </p:cTn>
                              </p:par>
                              <p:par>
                                <p:cTn id="202" presetID="13" presetClass="exit" presetSubtype="16" fill="hold" grpId="3" nodeType="withEffect">
                                  <p:stCondLst>
                                    <p:cond delay="0"/>
                                  </p:stCondLst>
                                  <p:childTnLst>
                                    <p:animEffect transition="out" filter="plus(in)">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2" presetClass="exit" presetSubtype="6" fill="hold" grpId="4"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1+ppt_w/2"/>
                                          </p:val>
                                        </p:tav>
                                      </p:tavLst>
                                    </p:anim>
                                    <p:anim calcmode="lin" valueType="num">
                                      <p:cBhvr additive="base">
                                        <p:cTn id="207" dur="3000"/>
                                        <p:tgtEl>
                                          <p:spTgt spid="6"/>
                                        </p:tgtEl>
                                        <p:attrNameLst>
                                          <p:attrName>ppt_y</p:attrName>
                                        </p:attrNameLst>
                                      </p:cBhvr>
                                      <p:tavLst>
                                        <p:tav tm="0">
                                          <p:val>
                                            <p:strVal val="ppt_y"/>
                                          </p:val>
                                        </p:tav>
                                        <p:tav tm="100000">
                                          <p:val>
                                            <p:strVal val="1+ppt_h/2"/>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6" fill="hold" grpId="4" nodeType="withEffect">
                                  <p:stCondLst>
                                    <p:cond delay="0"/>
                                  </p:stCondLst>
                                  <p:childTnLst>
                                    <p:anim calcmode="lin" valueType="num">
                                      <p:cBhvr additive="base">
                                        <p:cTn id="210" dur="3000"/>
                                        <p:tgtEl>
                                          <p:spTgt spid="8"/>
                                        </p:tgtEl>
                                        <p:attrNameLst>
                                          <p:attrName>ppt_x</p:attrName>
                                        </p:attrNameLst>
                                      </p:cBhvr>
                                      <p:tavLst>
                                        <p:tav tm="0">
                                          <p:val>
                                            <p:strVal val="ppt_x"/>
                                          </p:val>
                                        </p:tav>
                                        <p:tav tm="100000">
                                          <p:val>
                                            <p:strVal val="1+ppt_w/2"/>
                                          </p:val>
                                        </p:tav>
                                      </p:tavLst>
                                    </p:anim>
                                    <p:anim calcmode="lin" valueType="num">
                                      <p:cBhvr additive="base">
                                        <p:cTn id="211" dur="3000"/>
                                        <p:tgtEl>
                                          <p:spTgt spid="8"/>
                                        </p:tgtEl>
                                        <p:attrNameLst>
                                          <p:attrName>ppt_y</p:attrName>
                                        </p:attrNameLst>
                                      </p:cBhvr>
                                      <p:tavLst>
                                        <p:tav tm="0">
                                          <p:val>
                                            <p:strVal val="ppt_y"/>
                                          </p:val>
                                        </p:tav>
                                        <p:tav tm="100000">
                                          <p:val>
                                            <p:strVal val="1+ppt_h/2"/>
                                          </p:val>
                                        </p:tav>
                                      </p:tavLst>
                                    </p:anim>
                                    <p:set>
                                      <p:cBhvr>
                                        <p:cTn id="212" dur="1" fill="hold">
                                          <p:stCondLst>
                                            <p:cond delay="2999"/>
                                          </p:stCondLst>
                                        </p:cTn>
                                        <p:tgtEl>
                                          <p:spTgt spid="8"/>
                                        </p:tgtEl>
                                        <p:attrNameLst>
                                          <p:attrName>style.visibility</p:attrName>
                                        </p:attrNameLst>
                                      </p:cBhvr>
                                      <p:to>
                                        <p:strVal val="hidden"/>
                                      </p:to>
                                    </p:set>
                                  </p:childTnLst>
                                </p:cTn>
                              </p:par>
                              <p:par>
                                <p:cTn id="213" presetID="2" presetClass="exit" presetSubtype="6" fill="hold" grpId="4"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1+ppt_w/2"/>
                                          </p:val>
                                        </p:tav>
                                      </p:tavLst>
                                    </p:anim>
                                    <p:anim calcmode="lin" valueType="num">
                                      <p:cBhvr additive="base">
                                        <p:cTn id="215" dur="3000"/>
                                        <p:tgtEl>
                                          <p:spTgt spid="10"/>
                                        </p:tgtEl>
                                        <p:attrNameLst>
                                          <p:attrName>ppt_y</p:attrName>
                                        </p:attrNameLst>
                                      </p:cBhvr>
                                      <p:tavLst>
                                        <p:tav tm="0">
                                          <p:val>
                                            <p:strVal val="ppt_y"/>
                                          </p:val>
                                        </p:tav>
                                        <p:tav tm="100000">
                                          <p:val>
                                            <p:strVal val="1+ppt_h/2"/>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6" fill="hold" grpId="4"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1+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6" fill="hold" grpId="4"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1+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6" fill="hold" grpId="4" nodeType="withEffect">
                                  <p:stCondLst>
                                    <p:cond delay="0"/>
                                  </p:stCondLst>
                                  <p:childTnLst>
                                    <p:anim calcmode="lin" valueType="num">
                                      <p:cBhvr additive="base">
                                        <p:cTn id="226" dur="3000"/>
                                        <p:tgtEl>
                                          <p:spTgt spid="16"/>
                                        </p:tgtEl>
                                        <p:attrNameLst>
                                          <p:attrName>ppt_x</p:attrName>
                                        </p:attrNameLst>
                                      </p:cBhvr>
                                      <p:tavLst>
                                        <p:tav tm="0">
                                          <p:val>
                                            <p:strVal val="ppt_x"/>
                                          </p:val>
                                        </p:tav>
                                        <p:tav tm="100000">
                                          <p:val>
                                            <p:strVal val="1+ppt_w/2"/>
                                          </p:val>
                                        </p:tav>
                                      </p:tavLst>
                                    </p:anim>
                                    <p:anim calcmode="lin" valueType="num">
                                      <p:cBhvr additive="base">
                                        <p:cTn id="227" dur="3000"/>
                                        <p:tgtEl>
                                          <p:spTgt spid="16"/>
                                        </p:tgtEl>
                                        <p:attrNameLst>
                                          <p:attrName>ppt_y</p:attrName>
                                        </p:attrNameLst>
                                      </p:cBhvr>
                                      <p:tavLst>
                                        <p:tav tm="0">
                                          <p:val>
                                            <p:strVal val="ppt_y"/>
                                          </p:val>
                                        </p:tav>
                                        <p:tav tm="100000">
                                          <p:val>
                                            <p:strVal val="1+ppt_h/2"/>
                                          </p:val>
                                        </p:tav>
                                      </p:tavLst>
                                    </p:anim>
                                    <p:set>
                                      <p:cBhvr>
                                        <p:cTn id="228" dur="1" fill="hold">
                                          <p:stCondLst>
                                            <p:cond delay="2999"/>
                                          </p:stCondLst>
                                        </p:cTn>
                                        <p:tgtEl>
                                          <p:spTgt spid="16"/>
                                        </p:tgtEl>
                                        <p:attrNameLst>
                                          <p:attrName>style.visibility</p:attrName>
                                        </p:attrNameLst>
                                      </p:cBhvr>
                                      <p:to>
                                        <p:strVal val="hidden"/>
                                      </p:to>
                                    </p:set>
                                  </p:childTnLst>
                                </p:cTn>
                              </p:par>
                              <p:par>
                                <p:cTn id="229" presetID="2" presetClass="exit" presetSubtype="6" fill="hold" grpId="4" nodeType="withEffect">
                                  <p:stCondLst>
                                    <p:cond delay="0"/>
                                  </p:stCondLst>
                                  <p:childTnLst>
                                    <p:anim calcmode="lin" valueType="num">
                                      <p:cBhvr additive="base">
                                        <p:cTn id="230" dur="3000"/>
                                        <p:tgtEl>
                                          <p:spTgt spid="18"/>
                                        </p:tgtEl>
                                        <p:attrNameLst>
                                          <p:attrName>ppt_x</p:attrName>
                                        </p:attrNameLst>
                                      </p:cBhvr>
                                      <p:tavLst>
                                        <p:tav tm="0">
                                          <p:val>
                                            <p:strVal val="ppt_x"/>
                                          </p:val>
                                        </p:tav>
                                        <p:tav tm="100000">
                                          <p:val>
                                            <p:strVal val="1+ppt_w/2"/>
                                          </p:val>
                                        </p:tav>
                                      </p:tavLst>
                                    </p:anim>
                                    <p:anim calcmode="lin" valueType="num">
                                      <p:cBhvr additive="base">
                                        <p:cTn id="231" dur="3000"/>
                                        <p:tgtEl>
                                          <p:spTgt spid="18"/>
                                        </p:tgtEl>
                                        <p:attrNameLst>
                                          <p:attrName>ppt_y</p:attrName>
                                        </p:attrNameLst>
                                      </p:cBhvr>
                                      <p:tavLst>
                                        <p:tav tm="0">
                                          <p:val>
                                            <p:strVal val="ppt_y"/>
                                          </p:val>
                                        </p:tav>
                                        <p:tav tm="100000">
                                          <p:val>
                                            <p:strVal val="1+ppt_h/2"/>
                                          </p:val>
                                        </p:tav>
                                      </p:tavLst>
                                    </p:anim>
                                    <p:set>
                                      <p:cBhvr>
                                        <p:cTn id="232" dur="1" fill="hold">
                                          <p:stCondLst>
                                            <p:cond delay="2999"/>
                                          </p:stCondLst>
                                        </p:cTn>
                                        <p:tgtEl>
                                          <p:spTgt spid="18"/>
                                        </p:tgtEl>
                                        <p:attrNameLst>
                                          <p:attrName>style.visibility</p:attrName>
                                        </p:attrNameLst>
                                      </p:cBhvr>
                                      <p:to>
                                        <p:strVal val="hidden"/>
                                      </p:to>
                                    </p:set>
                                  </p:childTnLst>
                                </p:cTn>
                              </p:par>
                              <p:par>
                                <p:cTn id="233" presetID="2" presetClass="entr" presetSubtype="1"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additive="base">
                                        <p:cTn id="235" dur="3000" fill="hold"/>
                                        <p:tgtEl>
                                          <p:spTgt spid="4"/>
                                        </p:tgtEl>
                                        <p:attrNameLst>
                                          <p:attrName>ppt_x</p:attrName>
                                        </p:attrNameLst>
                                      </p:cBhvr>
                                      <p:tavLst>
                                        <p:tav tm="0">
                                          <p:val>
                                            <p:strVal val="#ppt_x"/>
                                          </p:val>
                                        </p:tav>
                                        <p:tav tm="100000">
                                          <p:val>
                                            <p:strVal val="#ppt_x"/>
                                          </p:val>
                                        </p:tav>
                                      </p:tavLst>
                                    </p:anim>
                                    <p:anim calcmode="lin" valueType="num">
                                      <p:cBhvr additive="base">
                                        <p:cTn id="236" dur="3000" fill="hold"/>
                                        <p:tgtEl>
                                          <p:spTgt spid="4"/>
                                        </p:tgtEl>
                                        <p:attrNameLst>
                                          <p:attrName>ppt_y</p:attrName>
                                        </p:attrNameLst>
                                      </p:cBhvr>
                                      <p:tavLst>
                                        <p:tav tm="0">
                                          <p:val>
                                            <p:strVal val="0-#ppt_h/2"/>
                                          </p:val>
                                        </p:tav>
                                        <p:tav tm="100000">
                                          <p:val>
                                            <p:strVal val="#ppt_y"/>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45174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50033"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8661"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07289"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35917"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964545"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393173"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21801"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50429"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679057"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107685"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36313"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964941"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393569"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822197"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50825"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79453"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072298"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00926"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929554"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182"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786810" y="2643182"/>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16" presetClass="entr" presetSubtype="2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arn(inHorizontal)">
                                      <p:cBhvr>
                                        <p:cTn id="49" dur="3000"/>
                                        <p:tgtEl>
                                          <p:spTgt spid="18"/>
                                        </p:tgtEl>
                                      </p:cBhvr>
                                    </p:animEffect>
                                  </p:childTnLst>
                                </p:cTn>
                              </p:par>
                              <p:par>
                                <p:cTn id="50" presetID="16" presetClass="entr" presetSubtype="2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inHorizontal)">
                                      <p:cBhvr>
                                        <p:cTn id="52" dur="3000"/>
                                        <p:tgtEl>
                                          <p:spTgt spid="19"/>
                                        </p:tgtEl>
                                      </p:cBhvr>
                                    </p:animEffect>
                                  </p:childTnLst>
                                </p:cTn>
                              </p:par>
                              <p:par>
                                <p:cTn id="53" presetID="16" presetClass="entr" presetSubtype="2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arn(inHorizontal)">
                                      <p:cBhvr>
                                        <p:cTn id="55" dur="3000"/>
                                        <p:tgtEl>
                                          <p:spTgt spid="20"/>
                                        </p:tgtEl>
                                      </p:cBhvr>
                                    </p:animEffect>
                                  </p:childTnLst>
                                </p:cTn>
                              </p:par>
                              <p:par>
                                <p:cTn id="56" presetID="16" presetClass="entr" presetSubtype="2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arn(inHorizontal)">
                                      <p:cBhvr>
                                        <p:cTn id="58" dur="3000"/>
                                        <p:tgtEl>
                                          <p:spTgt spid="21"/>
                                        </p:tgtEl>
                                      </p:cBhvr>
                                    </p:animEffect>
                                  </p:childTnLst>
                                </p:cTn>
                              </p:par>
                              <p:par>
                                <p:cTn id="59" presetID="16" presetClass="entr" presetSubtype="2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arn(inHorizontal)">
                                      <p:cBhvr>
                                        <p:cTn id="61" dur="3000"/>
                                        <p:tgtEl>
                                          <p:spTgt spid="22"/>
                                        </p:tgtEl>
                                      </p:cBhvr>
                                    </p:animEffect>
                                  </p:childTnLst>
                                </p:cTn>
                              </p:par>
                              <p:par>
                                <p:cTn id="62" presetID="16" presetClass="entr" presetSubtype="2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arn(inHorizontal)">
                                      <p:cBhvr>
                                        <p:cTn id="64" dur="3000"/>
                                        <p:tgtEl>
                                          <p:spTgt spid="23"/>
                                        </p:tgtEl>
                                      </p:cBhvr>
                                    </p:animEffect>
                                  </p:childTnLst>
                                </p:cTn>
                              </p:par>
                              <p:par>
                                <p:cTn id="65" presetID="16" presetClass="entr" presetSubtype="2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barn(inHorizontal)">
                                      <p:cBhvr>
                                        <p:cTn id="67" dur="3000"/>
                                        <p:tgtEl>
                                          <p:spTgt spid="24"/>
                                        </p:tgtEl>
                                      </p:cBhvr>
                                    </p:animEffect>
                                  </p:childTnLst>
                                </p:cTn>
                              </p:par>
                              <p:par>
                                <p:cTn id="68" presetID="16" presetClass="entr" presetSubtype="2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barn(inHorizontal)">
                                      <p:cBhvr>
                                        <p:cTn id="70" dur="3000"/>
                                        <p:tgtEl>
                                          <p:spTgt spid="25"/>
                                        </p:tgtEl>
                                      </p:cBhvr>
                                    </p:animEffect>
                                  </p:childTnLst>
                                </p:cTn>
                              </p:par>
                              <p:par>
                                <p:cTn id="71" presetID="15" presetClass="entr" presetSubtype="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fltVal val="0"/>
                                          </p:val>
                                        </p:tav>
                                        <p:tav tm="100000">
                                          <p:val>
                                            <p:strVal val="#ppt_w"/>
                                          </p:val>
                                        </p:tav>
                                      </p:tavLst>
                                    </p:anim>
                                    <p:anim calcmode="lin" valueType="num">
                                      <p:cBhvr>
                                        <p:cTn id="74" dur="3000" fill="hold"/>
                                        <p:tgtEl>
                                          <p:spTgt spid="5"/>
                                        </p:tgtEl>
                                        <p:attrNameLst>
                                          <p:attrName>ppt_h</p:attrName>
                                        </p:attrNameLst>
                                      </p:cBhvr>
                                      <p:tavLst>
                                        <p:tav tm="0">
                                          <p:val>
                                            <p:fltVal val="0"/>
                                          </p:val>
                                        </p:tav>
                                        <p:tav tm="100000">
                                          <p:val>
                                            <p:strVal val="#ppt_h"/>
                                          </p:val>
                                        </p:tav>
                                      </p:tavLst>
                                    </p:anim>
                                    <p:anim calcmode="lin" valueType="num">
                                      <p:cBhvr>
                                        <p:cTn id="75"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76" dur="3000" fill="hold"/>
                                        <p:tgtEl>
                                          <p:spTgt spid="5"/>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3000" fill="hold"/>
                                        <p:tgtEl>
                                          <p:spTgt spid="6"/>
                                        </p:tgtEl>
                                        <p:attrNameLst>
                                          <p:attrName>ppt_w</p:attrName>
                                        </p:attrNameLst>
                                      </p:cBhvr>
                                      <p:tavLst>
                                        <p:tav tm="0">
                                          <p:val>
                                            <p:fltVal val="0"/>
                                          </p:val>
                                        </p:tav>
                                        <p:tav tm="100000">
                                          <p:val>
                                            <p:strVal val="#ppt_w"/>
                                          </p:val>
                                        </p:tav>
                                      </p:tavLst>
                                    </p:anim>
                                    <p:anim calcmode="lin" valueType="num">
                                      <p:cBhvr>
                                        <p:cTn id="80" dur="3000" fill="hold"/>
                                        <p:tgtEl>
                                          <p:spTgt spid="6"/>
                                        </p:tgtEl>
                                        <p:attrNameLst>
                                          <p:attrName>ppt_h</p:attrName>
                                        </p:attrNameLst>
                                      </p:cBhvr>
                                      <p:tavLst>
                                        <p:tav tm="0">
                                          <p:val>
                                            <p:fltVal val="0"/>
                                          </p:val>
                                        </p:tav>
                                        <p:tav tm="100000">
                                          <p:val>
                                            <p:strVal val="#ppt_h"/>
                                          </p:val>
                                        </p:tav>
                                      </p:tavLst>
                                    </p:anim>
                                    <p:anim calcmode="lin" valueType="num">
                                      <p:cBhvr>
                                        <p:cTn id="81"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6"/>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3000" fill="hold"/>
                                        <p:tgtEl>
                                          <p:spTgt spid="7"/>
                                        </p:tgtEl>
                                        <p:attrNameLst>
                                          <p:attrName>ppt_w</p:attrName>
                                        </p:attrNameLst>
                                      </p:cBhvr>
                                      <p:tavLst>
                                        <p:tav tm="0">
                                          <p:val>
                                            <p:fltVal val="0"/>
                                          </p:val>
                                        </p:tav>
                                        <p:tav tm="100000">
                                          <p:val>
                                            <p:strVal val="#ppt_w"/>
                                          </p:val>
                                        </p:tav>
                                      </p:tavLst>
                                    </p:anim>
                                    <p:anim calcmode="lin" valueType="num">
                                      <p:cBhvr>
                                        <p:cTn id="86" dur="3000" fill="hold"/>
                                        <p:tgtEl>
                                          <p:spTgt spid="7"/>
                                        </p:tgtEl>
                                        <p:attrNameLst>
                                          <p:attrName>ppt_h</p:attrName>
                                        </p:attrNameLst>
                                      </p:cBhvr>
                                      <p:tavLst>
                                        <p:tav tm="0">
                                          <p:val>
                                            <p:fltVal val="0"/>
                                          </p:val>
                                        </p:tav>
                                        <p:tav tm="100000">
                                          <p:val>
                                            <p:strVal val="#ppt_h"/>
                                          </p:val>
                                        </p:tav>
                                      </p:tavLst>
                                    </p:anim>
                                    <p:anim calcmode="lin" valueType="num">
                                      <p:cBhvr>
                                        <p:cTn id="87"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88" dur="3000" fill="hold"/>
                                        <p:tgtEl>
                                          <p:spTgt spid="7"/>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3000" fill="hold"/>
                                        <p:tgtEl>
                                          <p:spTgt spid="8"/>
                                        </p:tgtEl>
                                        <p:attrNameLst>
                                          <p:attrName>ppt_w</p:attrName>
                                        </p:attrNameLst>
                                      </p:cBhvr>
                                      <p:tavLst>
                                        <p:tav tm="0">
                                          <p:val>
                                            <p:fltVal val="0"/>
                                          </p:val>
                                        </p:tav>
                                        <p:tav tm="100000">
                                          <p:val>
                                            <p:strVal val="#ppt_w"/>
                                          </p:val>
                                        </p:tav>
                                      </p:tavLst>
                                    </p:anim>
                                    <p:anim calcmode="lin" valueType="num">
                                      <p:cBhvr>
                                        <p:cTn id="92" dur="3000" fill="hold"/>
                                        <p:tgtEl>
                                          <p:spTgt spid="8"/>
                                        </p:tgtEl>
                                        <p:attrNameLst>
                                          <p:attrName>ppt_h</p:attrName>
                                        </p:attrNameLst>
                                      </p:cBhvr>
                                      <p:tavLst>
                                        <p:tav tm="0">
                                          <p:val>
                                            <p:fltVal val="0"/>
                                          </p:val>
                                        </p:tav>
                                        <p:tav tm="100000">
                                          <p:val>
                                            <p:strVal val="#ppt_h"/>
                                          </p:val>
                                        </p:tav>
                                      </p:tavLst>
                                    </p:anim>
                                    <p:anim calcmode="lin" valueType="num">
                                      <p:cBhvr>
                                        <p:cTn id="93"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8"/>
                                        </p:tgtEl>
                                        <p:attrNameLst>
                                          <p:attrName>ppt_y</p:attrName>
                                        </p:attrNameLst>
                                      </p:cBhvr>
                                      <p:tavLst>
                                        <p:tav tm="0" fmla="#ppt_y+(sin(-2*pi*(1-$))*-#ppt_x+cos(-2*pi*(1-$))*(1-#ppt_y))*(1-$)">
                                          <p:val>
                                            <p:fltVal val="0"/>
                                          </p:val>
                                        </p:tav>
                                        <p:tav tm="100000">
                                          <p:val>
                                            <p:fltVal val="1"/>
                                          </p:val>
                                        </p:tav>
                                      </p:tavLst>
                                    </p:anim>
                                  </p:childTnLst>
                                </p:cTn>
                              </p:par>
                              <p:par>
                                <p:cTn id="95" presetID="15" presetClass="entr" presetSubtype="0" fill="hold" grpId="1"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3000" fill="hold"/>
                                        <p:tgtEl>
                                          <p:spTgt spid="9"/>
                                        </p:tgtEl>
                                        <p:attrNameLst>
                                          <p:attrName>ppt_w</p:attrName>
                                        </p:attrNameLst>
                                      </p:cBhvr>
                                      <p:tavLst>
                                        <p:tav tm="0">
                                          <p:val>
                                            <p:fltVal val="0"/>
                                          </p:val>
                                        </p:tav>
                                        <p:tav tm="100000">
                                          <p:val>
                                            <p:strVal val="#ppt_w"/>
                                          </p:val>
                                        </p:tav>
                                      </p:tavLst>
                                    </p:anim>
                                    <p:anim calcmode="lin" valueType="num">
                                      <p:cBhvr>
                                        <p:cTn id="98" dur="3000" fill="hold"/>
                                        <p:tgtEl>
                                          <p:spTgt spid="9"/>
                                        </p:tgtEl>
                                        <p:attrNameLst>
                                          <p:attrName>ppt_h</p:attrName>
                                        </p:attrNameLst>
                                      </p:cBhvr>
                                      <p:tavLst>
                                        <p:tav tm="0">
                                          <p:val>
                                            <p:fltVal val="0"/>
                                          </p:val>
                                        </p:tav>
                                        <p:tav tm="100000">
                                          <p:val>
                                            <p:strVal val="#ppt_h"/>
                                          </p:val>
                                        </p:tav>
                                      </p:tavLst>
                                    </p:anim>
                                    <p:anim calcmode="lin" valueType="num">
                                      <p:cBhvr>
                                        <p:cTn id="99"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00" dur="3000" fill="hold"/>
                                        <p:tgtEl>
                                          <p:spTgt spid="9"/>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3000" fill="hold"/>
                                        <p:tgtEl>
                                          <p:spTgt spid="10"/>
                                        </p:tgtEl>
                                        <p:attrNameLst>
                                          <p:attrName>ppt_w</p:attrName>
                                        </p:attrNameLst>
                                      </p:cBhvr>
                                      <p:tavLst>
                                        <p:tav tm="0">
                                          <p:val>
                                            <p:fltVal val="0"/>
                                          </p:val>
                                        </p:tav>
                                        <p:tav tm="100000">
                                          <p:val>
                                            <p:strVal val="#ppt_w"/>
                                          </p:val>
                                        </p:tav>
                                      </p:tavLst>
                                    </p:anim>
                                    <p:anim calcmode="lin" valueType="num">
                                      <p:cBhvr>
                                        <p:cTn id="104" dur="3000" fill="hold"/>
                                        <p:tgtEl>
                                          <p:spTgt spid="10"/>
                                        </p:tgtEl>
                                        <p:attrNameLst>
                                          <p:attrName>ppt_h</p:attrName>
                                        </p:attrNameLst>
                                      </p:cBhvr>
                                      <p:tavLst>
                                        <p:tav tm="0">
                                          <p:val>
                                            <p:fltVal val="0"/>
                                          </p:val>
                                        </p:tav>
                                        <p:tav tm="100000">
                                          <p:val>
                                            <p:strVal val="#ppt_h"/>
                                          </p:val>
                                        </p:tav>
                                      </p:tavLst>
                                    </p:anim>
                                    <p:anim calcmode="lin" valueType="num">
                                      <p:cBhvr>
                                        <p:cTn id="105"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10"/>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grpId="1"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3000" fill="hold"/>
                                        <p:tgtEl>
                                          <p:spTgt spid="11"/>
                                        </p:tgtEl>
                                        <p:attrNameLst>
                                          <p:attrName>ppt_w</p:attrName>
                                        </p:attrNameLst>
                                      </p:cBhvr>
                                      <p:tavLst>
                                        <p:tav tm="0">
                                          <p:val>
                                            <p:fltVal val="0"/>
                                          </p:val>
                                        </p:tav>
                                        <p:tav tm="100000">
                                          <p:val>
                                            <p:strVal val="#ppt_w"/>
                                          </p:val>
                                        </p:tav>
                                      </p:tavLst>
                                    </p:anim>
                                    <p:anim calcmode="lin" valueType="num">
                                      <p:cBhvr>
                                        <p:cTn id="110" dur="3000" fill="hold"/>
                                        <p:tgtEl>
                                          <p:spTgt spid="11"/>
                                        </p:tgtEl>
                                        <p:attrNameLst>
                                          <p:attrName>ppt_h</p:attrName>
                                        </p:attrNameLst>
                                      </p:cBhvr>
                                      <p:tavLst>
                                        <p:tav tm="0">
                                          <p:val>
                                            <p:fltVal val="0"/>
                                          </p:val>
                                        </p:tav>
                                        <p:tav tm="100000">
                                          <p:val>
                                            <p:strVal val="#ppt_h"/>
                                          </p:val>
                                        </p:tav>
                                      </p:tavLst>
                                    </p:anim>
                                    <p:anim calcmode="lin" valueType="num">
                                      <p:cBhvr>
                                        <p:cTn id="111"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12" dur="3000" fill="hold"/>
                                        <p:tgtEl>
                                          <p:spTgt spid="11"/>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grpId="1"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ppt_w</p:attrName>
                                        </p:attrNameLst>
                                      </p:cBhvr>
                                      <p:tavLst>
                                        <p:tav tm="0">
                                          <p:val>
                                            <p:fltVal val="0"/>
                                          </p:val>
                                        </p:tav>
                                        <p:tav tm="100000">
                                          <p:val>
                                            <p:strVal val="#ppt_w"/>
                                          </p:val>
                                        </p:tav>
                                      </p:tavLst>
                                    </p:anim>
                                    <p:anim calcmode="lin" valueType="num">
                                      <p:cBhvr>
                                        <p:cTn id="116" dur="3000" fill="hold"/>
                                        <p:tgtEl>
                                          <p:spTgt spid="12"/>
                                        </p:tgtEl>
                                        <p:attrNameLst>
                                          <p:attrName>ppt_h</p:attrName>
                                        </p:attrNameLst>
                                      </p:cBhvr>
                                      <p:tavLst>
                                        <p:tav tm="0">
                                          <p:val>
                                            <p:fltVal val="0"/>
                                          </p:val>
                                        </p:tav>
                                        <p:tav tm="100000">
                                          <p:val>
                                            <p:strVal val="#ppt_h"/>
                                          </p:val>
                                        </p:tav>
                                      </p:tavLst>
                                    </p:anim>
                                    <p:anim calcmode="lin" valueType="num">
                                      <p:cBhvr>
                                        <p:cTn id="117"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18" dur="3000" fill="hold"/>
                                        <p:tgtEl>
                                          <p:spTgt spid="12"/>
                                        </p:tgtEl>
                                        <p:attrNameLst>
                                          <p:attrName>ppt_y</p:attrName>
                                        </p:attrNameLst>
                                      </p:cBhvr>
                                      <p:tavLst>
                                        <p:tav tm="0" fmla="#ppt_y+(sin(-2*pi*(1-$))*-#ppt_x+cos(-2*pi*(1-$))*(1-#ppt_y))*(1-$)">
                                          <p:val>
                                            <p:fltVal val="0"/>
                                          </p:val>
                                        </p:tav>
                                        <p:tav tm="100000">
                                          <p:val>
                                            <p:fltVal val="1"/>
                                          </p:val>
                                        </p:tav>
                                      </p:tavLst>
                                    </p:anim>
                                  </p:childTnLst>
                                </p:cTn>
                              </p:par>
                              <p:par>
                                <p:cTn id="119" presetID="15" presetClass="entr" presetSubtype="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3000" fill="hold"/>
                                        <p:tgtEl>
                                          <p:spTgt spid="13"/>
                                        </p:tgtEl>
                                        <p:attrNameLst>
                                          <p:attrName>ppt_w</p:attrName>
                                        </p:attrNameLst>
                                      </p:cBhvr>
                                      <p:tavLst>
                                        <p:tav tm="0">
                                          <p:val>
                                            <p:fltVal val="0"/>
                                          </p:val>
                                        </p:tav>
                                        <p:tav tm="100000">
                                          <p:val>
                                            <p:strVal val="#ppt_w"/>
                                          </p:val>
                                        </p:tav>
                                      </p:tavLst>
                                    </p:anim>
                                    <p:anim calcmode="lin" valueType="num">
                                      <p:cBhvr>
                                        <p:cTn id="122" dur="3000" fill="hold"/>
                                        <p:tgtEl>
                                          <p:spTgt spid="13"/>
                                        </p:tgtEl>
                                        <p:attrNameLst>
                                          <p:attrName>ppt_h</p:attrName>
                                        </p:attrNameLst>
                                      </p:cBhvr>
                                      <p:tavLst>
                                        <p:tav tm="0">
                                          <p:val>
                                            <p:fltVal val="0"/>
                                          </p:val>
                                        </p:tav>
                                        <p:tav tm="100000">
                                          <p:val>
                                            <p:strVal val="#ppt_h"/>
                                          </p:val>
                                        </p:tav>
                                      </p:tavLst>
                                    </p:anim>
                                    <p:anim calcmode="lin" valueType="num">
                                      <p:cBhvr>
                                        <p:cTn id="123"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4" dur="3000" fill="hold"/>
                                        <p:tgtEl>
                                          <p:spTgt spid="13"/>
                                        </p:tgtEl>
                                        <p:attrNameLst>
                                          <p:attrName>ppt_y</p:attrName>
                                        </p:attrNameLst>
                                      </p:cBhvr>
                                      <p:tavLst>
                                        <p:tav tm="0" fmla="#ppt_y+(sin(-2*pi*(1-$))*-#ppt_x+cos(-2*pi*(1-$))*(1-#ppt_y))*(1-$)">
                                          <p:val>
                                            <p:fltVal val="0"/>
                                          </p:val>
                                        </p:tav>
                                        <p:tav tm="100000">
                                          <p:val>
                                            <p:fltVal val="1"/>
                                          </p:val>
                                        </p:tav>
                                      </p:tavLst>
                                    </p:anim>
                                  </p:childTnLst>
                                </p:cTn>
                              </p:par>
                              <p:par>
                                <p:cTn id="125" presetID="15" presetClass="entr" presetSubtype="0" fill="hold" grpId="1" nodeType="withEffect">
                                  <p:stCondLst>
                                    <p:cond delay="0"/>
                                  </p:stCondLst>
                                  <p:childTnLst>
                                    <p:set>
                                      <p:cBhvr>
                                        <p:cTn id="126" dur="1" fill="hold">
                                          <p:stCondLst>
                                            <p:cond delay="0"/>
                                          </p:stCondLst>
                                        </p:cTn>
                                        <p:tgtEl>
                                          <p:spTgt spid="14"/>
                                        </p:tgtEl>
                                        <p:attrNameLst>
                                          <p:attrName>style.visibility</p:attrName>
                                        </p:attrNameLst>
                                      </p:cBhvr>
                                      <p:to>
                                        <p:strVal val="visible"/>
                                      </p:to>
                                    </p:set>
                                    <p:anim calcmode="lin" valueType="num">
                                      <p:cBhvr>
                                        <p:cTn id="127" dur="3000" fill="hold"/>
                                        <p:tgtEl>
                                          <p:spTgt spid="14"/>
                                        </p:tgtEl>
                                        <p:attrNameLst>
                                          <p:attrName>ppt_w</p:attrName>
                                        </p:attrNameLst>
                                      </p:cBhvr>
                                      <p:tavLst>
                                        <p:tav tm="0">
                                          <p:val>
                                            <p:fltVal val="0"/>
                                          </p:val>
                                        </p:tav>
                                        <p:tav tm="100000">
                                          <p:val>
                                            <p:strVal val="#ppt_w"/>
                                          </p:val>
                                        </p:tav>
                                      </p:tavLst>
                                    </p:anim>
                                    <p:anim calcmode="lin" valueType="num">
                                      <p:cBhvr>
                                        <p:cTn id="128" dur="3000" fill="hold"/>
                                        <p:tgtEl>
                                          <p:spTgt spid="14"/>
                                        </p:tgtEl>
                                        <p:attrNameLst>
                                          <p:attrName>ppt_h</p:attrName>
                                        </p:attrNameLst>
                                      </p:cBhvr>
                                      <p:tavLst>
                                        <p:tav tm="0">
                                          <p:val>
                                            <p:fltVal val="0"/>
                                          </p:val>
                                        </p:tav>
                                        <p:tav tm="100000">
                                          <p:val>
                                            <p:strVal val="#ppt_h"/>
                                          </p:val>
                                        </p:tav>
                                      </p:tavLst>
                                    </p:anim>
                                    <p:anim calcmode="lin" valueType="num">
                                      <p:cBhvr>
                                        <p:cTn id="129"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14"/>
                                        </p:tgtEl>
                                        <p:attrNameLst>
                                          <p:attrName>ppt_y</p:attrName>
                                        </p:attrNameLst>
                                      </p:cBhvr>
                                      <p:tavLst>
                                        <p:tav tm="0" fmla="#ppt_y+(sin(-2*pi*(1-$))*-#ppt_x+cos(-2*pi*(1-$))*(1-#ppt_y))*(1-$)">
                                          <p:val>
                                            <p:fltVal val="0"/>
                                          </p:val>
                                        </p:tav>
                                        <p:tav tm="100000">
                                          <p:val>
                                            <p:fltVal val="1"/>
                                          </p:val>
                                        </p:tav>
                                      </p:tavLst>
                                    </p:anim>
                                  </p:childTnLst>
                                </p:cTn>
                              </p:par>
                              <p:par>
                                <p:cTn id="131" presetID="15" presetClass="entr" presetSubtype="0" fill="hold" grpId="1"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p:cTn id="133" dur="3000" fill="hold"/>
                                        <p:tgtEl>
                                          <p:spTgt spid="15"/>
                                        </p:tgtEl>
                                        <p:attrNameLst>
                                          <p:attrName>ppt_w</p:attrName>
                                        </p:attrNameLst>
                                      </p:cBhvr>
                                      <p:tavLst>
                                        <p:tav tm="0">
                                          <p:val>
                                            <p:fltVal val="0"/>
                                          </p:val>
                                        </p:tav>
                                        <p:tav tm="100000">
                                          <p:val>
                                            <p:strVal val="#ppt_w"/>
                                          </p:val>
                                        </p:tav>
                                      </p:tavLst>
                                    </p:anim>
                                    <p:anim calcmode="lin" valueType="num">
                                      <p:cBhvr>
                                        <p:cTn id="134" dur="3000" fill="hold"/>
                                        <p:tgtEl>
                                          <p:spTgt spid="15"/>
                                        </p:tgtEl>
                                        <p:attrNameLst>
                                          <p:attrName>ppt_h</p:attrName>
                                        </p:attrNameLst>
                                      </p:cBhvr>
                                      <p:tavLst>
                                        <p:tav tm="0">
                                          <p:val>
                                            <p:fltVal val="0"/>
                                          </p:val>
                                        </p:tav>
                                        <p:tav tm="100000">
                                          <p:val>
                                            <p:strVal val="#ppt_h"/>
                                          </p:val>
                                        </p:tav>
                                      </p:tavLst>
                                    </p:anim>
                                    <p:anim calcmode="lin" valueType="num">
                                      <p:cBhvr>
                                        <p:cTn id="135"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6" dur="3000" fill="hold"/>
                                        <p:tgtEl>
                                          <p:spTgt spid="15"/>
                                        </p:tgtEl>
                                        <p:attrNameLst>
                                          <p:attrName>ppt_y</p:attrName>
                                        </p:attrNameLst>
                                      </p:cBhvr>
                                      <p:tavLst>
                                        <p:tav tm="0" fmla="#ppt_y+(sin(-2*pi*(1-$))*-#ppt_x+cos(-2*pi*(1-$))*(1-#ppt_y))*(1-$)">
                                          <p:val>
                                            <p:fltVal val="0"/>
                                          </p:val>
                                        </p:tav>
                                        <p:tav tm="100000">
                                          <p:val>
                                            <p:fltVal val="1"/>
                                          </p:val>
                                        </p:tav>
                                      </p:tavLst>
                                    </p:anim>
                                  </p:childTnLst>
                                </p:cTn>
                              </p:par>
                              <p:par>
                                <p:cTn id="137" presetID="15" presetClass="entr" presetSubtype="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 calcmode="lin" valueType="num">
                                      <p:cBhvr>
                                        <p:cTn id="139" dur="3000" fill="hold"/>
                                        <p:tgtEl>
                                          <p:spTgt spid="16"/>
                                        </p:tgtEl>
                                        <p:attrNameLst>
                                          <p:attrName>ppt_w</p:attrName>
                                        </p:attrNameLst>
                                      </p:cBhvr>
                                      <p:tavLst>
                                        <p:tav tm="0">
                                          <p:val>
                                            <p:fltVal val="0"/>
                                          </p:val>
                                        </p:tav>
                                        <p:tav tm="100000">
                                          <p:val>
                                            <p:strVal val="#ppt_w"/>
                                          </p:val>
                                        </p:tav>
                                      </p:tavLst>
                                    </p:anim>
                                    <p:anim calcmode="lin" valueType="num">
                                      <p:cBhvr>
                                        <p:cTn id="140" dur="3000" fill="hold"/>
                                        <p:tgtEl>
                                          <p:spTgt spid="16"/>
                                        </p:tgtEl>
                                        <p:attrNameLst>
                                          <p:attrName>ppt_h</p:attrName>
                                        </p:attrNameLst>
                                      </p:cBhvr>
                                      <p:tavLst>
                                        <p:tav tm="0">
                                          <p:val>
                                            <p:fltVal val="0"/>
                                          </p:val>
                                        </p:tav>
                                        <p:tav tm="100000">
                                          <p:val>
                                            <p:strVal val="#ppt_h"/>
                                          </p:val>
                                        </p:tav>
                                      </p:tavLst>
                                    </p:anim>
                                    <p:anim calcmode="lin" valueType="num">
                                      <p:cBhvr>
                                        <p:cTn id="141"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42" dur="3000" fill="hold"/>
                                        <p:tgtEl>
                                          <p:spTgt spid="16"/>
                                        </p:tgtEl>
                                        <p:attrNameLst>
                                          <p:attrName>ppt_y</p:attrName>
                                        </p:attrNameLst>
                                      </p:cBhvr>
                                      <p:tavLst>
                                        <p:tav tm="0" fmla="#ppt_y+(sin(-2*pi*(1-$))*-#ppt_x+cos(-2*pi*(1-$))*(1-#ppt_y))*(1-$)">
                                          <p:val>
                                            <p:fltVal val="0"/>
                                          </p:val>
                                        </p:tav>
                                        <p:tav tm="100000">
                                          <p:val>
                                            <p:fltVal val="1"/>
                                          </p:val>
                                        </p:tav>
                                      </p:tavLst>
                                    </p:anim>
                                  </p:childTnLst>
                                </p:cTn>
                              </p:par>
                              <p:par>
                                <p:cTn id="143" presetID="15" presetClass="entr" presetSubtype="0" fill="hold" grpId="1" nodeType="withEffect">
                                  <p:stCondLst>
                                    <p:cond delay="0"/>
                                  </p:stCondLst>
                                  <p:childTnLst>
                                    <p:set>
                                      <p:cBhvr>
                                        <p:cTn id="144" dur="1" fill="hold">
                                          <p:stCondLst>
                                            <p:cond delay="0"/>
                                          </p:stCondLst>
                                        </p:cTn>
                                        <p:tgtEl>
                                          <p:spTgt spid="17"/>
                                        </p:tgtEl>
                                        <p:attrNameLst>
                                          <p:attrName>style.visibility</p:attrName>
                                        </p:attrNameLst>
                                      </p:cBhvr>
                                      <p:to>
                                        <p:strVal val="visible"/>
                                      </p:to>
                                    </p:set>
                                    <p:anim calcmode="lin" valueType="num">
                                      <p:cBhvr>
                                        <p:cTn id="145" dur="3000" fill="hold"/>
                                        <p:tgtEl>
                                          <p:spTgt spid="17"/>
                                        </p:tgtEl>
                                        <p:attrNameLst>
                                          <p:attrName>ppt_w</p:attrName>
                                        </p:attrNameLst>
                                      </p:cBhvr>
                                      <p:tavLst>
                                        <p:tav tm="0">
                                          <p:val>
                                            <p:fltVal val="0"/>
                                          </p:val>
                                        </p:tav>
                                        <p:tav tm="100000">
                                          <p:val>
                                            <p:strVal val="#ppt_w"/>
                                          </p:val>
                                        </p:tav>
                                      </p:tavLst>
                                    </p:anim>
                                    <p:anim calcmode="lin" valueType="num">
                                      <p:cBhvr>
                                        <p:cTn id="146" dur="3000" fill="hold"/>
                                        <p:tgtEl>
                                          <p:spTgt spid="17"/>
                                        </p:tgtEl>
                                        <p:attrNameLst>
                                          <p:attrName>ppt_h</p:attrName>
                                        </p:attrNameLst>
                                      </p:cBhvr>
                                      <p:tavLst>
                                        <p:tav tm="0">
                                          <p:val>
                                            <p:fltVal val="0"/>
                                          </p:val>
                                        </p:tav>
                                        <p:tav tm="100000">
                                          <p:val>
                                            <p:strVal val="#ppt_h"/>
                                          </p:val>
                                        </p:tav>
                                      </p:tavLst>
                                    </p:anim>
                                    <p:anim calcmode="lin" valueType="num">
                                      <p:cBhvr>
                                        <p:cTn id="147"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48" dur="3000" fill="hold"/>
                                        <p:tgtEl>
                                          <p:spTgt spid="17"/>
                                        </p:tgtEl>
                                        <p:attrNameLst>
                                          <p:attrName>ppt_y</p:attrName>
                                        </p:attrNameLst>
                                      </p:cBhvr>
                                      <p:tavLst>
                                        <p:tav tm="0" fmla="#ppt_y+(sin(-2*pi*(1-$))*-#ppt_x+cos(-2*pi*(1-$))*(1-#ppt_y))*(1-$)">
                                          <p:val>
                                            <p:fltVal val="0"/>
                                          </p:val>
                                        </p:tav>
                                        <p:tav tm="100000">
                                          <p:val>
                                            <p:fltVal val="1"/>
                                          </p:val>
                                        </p:tav>
                                      </p:tavLst>
                                    </p:anim>
                                  </p:childTnLst>
                                </p:cTn>
                              </p:par>
                              <p:par>
                                <p:cTn id="149" presetID="15" presetClass="entr" presetSubtype="0"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 calcmode="lin" valueType="num">
                                      <p:cBhvr>
                                        <p:cTn id="151" dur="3000" fill="hold"/>
                                        <p:tgtEl>
                                          <p:spTgt spid="18"/>
                                        </p:tgtEl>
                                        <p:attrNameLst>
                                          <p:attrName>ppt_w</p:attrName>
                                        </p:attrNameLst>
                                      </p:cBhvr>
                                      <p:tavLst>
                                        <p:tav tm="0">
                                          <p:val>
                                            <p:fltVal val="0"/>
                                          </p:val>
                                        </p:tav>
                                        <p:tav tm="100000">
                                          <p:val>
                                            <p:strVal val="#ppt_w"/>
                                          </p:val>
                                        </p:tav>
                                      </p:tavLst>
                                    </p:anim>
                                    <p:anim calcmode="lin" valueType="num">
                                      <p:cBhvr>
                                        <p:cTn id="152" dur="3000" fill="hold"/>
                                        <p:tgtEl>
                                          <p:spTgt spid="18"/>
                                        </p:tgtEl>
                                        <p:attrNameLst>
                                          <p:attrName>ppt_h</p:attrName>
                                        </p:attrNameLst>
                                      </p:cBhvr>
                                      <p:tavLst>
                                        <p:tav tm="0">
                                          <p:val>
                                            <p:fltVal val="0"/>
                                          </p:val>
                                        </p:tav>
                                        <p:tav tm="100000">
                                          <p:val>
                                            <p:strVal val="#ppt_h"/>
                                          </p:val>
                                        </p:tav>
                                      </p:tavLst>
                                    </p:anim>
                                    <p:anim calcmode="lin" valueType="num">
                                      <p:cBhvr>
                                        <p:cTn id="153"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54" dur="3000" fill="hold"/>
                                        <p:tgtEl>
                                          <p:spTgt spid="18"/>
                                        </p:tgtEl>
                                        <p:attrNameLst>
                                          <p:attrName>ppt_y</p:attrName>
                                        </p:attrNameLst>
                                      </p:cBhvr>
                                      <p:tavLst>
                                        <p:tav tm="0" fmla="#ppt_y+(sin(-2*pi*(1-$))*-#ppt_x+cos(-2*pi*(1-$))*(1-#ppt_y))*(1-$)">
                                          <p:val>
                                            <p:fltVal val="0"/>
                                          </p:val>
                                        </p:tav>
                                        <p:tav tm="100000">
                                          <p:val>
                                            <p:fltVal val="1"/>
                                          </p:val>
                                        </p:tav>
                                      </p:tavLst>
                                    </p:anim>
                                  </p:childTnLst>
                                </p:cTn>
                              </p:par>
                              <p:par>
                                <p:cTn id="155" presetID="15" presetClass="entr" presetSubtype="0" fill="hold" grpId="1"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p:cTn id="157" dur="3000" fill="hold"/>
                                        <p:tgtEl>
                                          <p:spTgt spid="19"/>
                                        </p:tgtEl>
                                        <p:attrNameLst>
                                          <p:attrName>ppt_w</p:attrName>
                                        </p:attrNameLst>
                                      </p:cBhvr>
                                      <p:tavLst>
                                        <p:tav tm="0">
                                          <p:val>
                                            <p:fltVal val="0"/>
                                          </p:val>
                                        </p:tav>
                                        <p:tav tm="100000">
                                          <p:val>
                                            <p:strVal val="#ppt_w"/>
                                          </p:val>
                                        </p:tav>
                                      </p:tavLst>
                                    </p:anim>
                                    <p:anim calcmode="lin" valueType="num">
                                      <p:cBhvr>
                                        <p:cTn id="158" dur="3000" fill="hold"/>
                                        <p:tgtEl>
                                          <p:spTgt spid="19"/>
                                        </p:tgtEl>
                                        <p:attrNameLst>
                                          <p:attrName>ppt_h</p:attrName>
                                        </p:attrNameLst>
                                      </p:cBhvr>
                                      <p:tavLst>
                                        <p:tav tm="0">
                                          <p:val>
                                            <p:fltVal val="0"/>
                                          </p:val>
                                        </p:tav>
                                        <p:tav tm="100000">
                                          <p:val>
                                            <p:strVal val="#ppt_h"/>
                                          </p:val>
                                        </p:tav>
                                      </p:tavLst>
                                    </p:anim>
                                    <p:anim calcmode="lin" valueType="num">
                                      <p:cBhvr>
                                        <p:cTn id="159"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60" dur="3000" fill="hold"/>
                                        <p:tgtEl>
                                          <p:spTgt spid="19"/>
                                        </p:tgtEl>
                                        <p:attrNameLst>
                                          <p:attrName>ppt_y</p:attrName>
                                        </p:attrNameLst>
                                      </p:cBhvr>
                                      <p:tavLst>
                                        <p:tav tm="0" fmla="#ppt_y+(sin(-2*pi*(1-$))*-#ppt_x+cos(-2*pi*(1-$))*(1-#ppt_y))*(1-$)">
                                          <p:val>
                                            <p:fltVal val="0"/>
                                          </p:val>
                                        </p:tav>
                                        <p:tav tm="100000">
                                          <p:val>
                                            <p:fltVal val="1"/>
                                          </p:val>
                                        </p:tav>
                                      </p:tavLst>
                                    </p:anim>
                                  </p:childTnLst>
                                </p:cTn>
                              </p:par>
                              <p:par>
                                <p:cTn id="161" presetID="15" presetClass="entr" presetSubtype="0" fill="hold" grpId="1"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p:cTn id="163" dur="3000" fill="hold"/>
                                        <p:tgtEl>
                                          <p:spTgt spid="20"/>
                                        </p:tgtEl>
                                        <p:attrNameLst>
                                          <p:attrName>ppt_w</p:attrName>
                                        </p:attrNameLst>
                                      </p:cBhvr>
                                      <p:tavLst>
                                        <p:tav tm="0">
                                          <p:val>
                                            <p:fltVal val="0"/>
                                          </p:val>
                                        </p:tav>
                                        <p:tav tm="100000">
                                          <p:val>
                                            <p:strVal val="#ppt_w"/>
                                          </p:val>
                                        </p:tav>
                                      </p:tavLst>
                                    </p:anim>
                                    <p:anim calcmode="lin" valueType="num">
                                      <p:cBhvr>
                                        <p:cTn id="164" dur="3000" fill="hold"/>
                                        <p:tgtEl>
                                          <p:spTgt spid="20"/>
                                        </p:tgtEl>
                                        <p:attrNameLst>
                                          <p:attrName>ppt_h</p:attrName>
                                        </p:attrNameLst>
                                      </p:cBhvr>
                                      <p:tavLst>
                                        <p:tav tm="0">
                                          <p:val>
                                            <p:fltVal val="0"/>
                                          </p:val>
                                        </p:tav>
                                        <p:tav tm="100000">
                                          <p:val>
                                            <p:strVal val="#ppt_h"/>
                                          </p:val>
                                        </p:tav>
                                      </p:tavLst>
                                    </p:anim>
                                    <p:anim calcmode="lin" valueType="num">
                                      <p:cBhvr>
                                        <p:cTn id="165"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66" dur="3000" fill="hold"/>
                                        <p:tgtEl>
                                          <p:spTgt spid="20"/>
                                        </p:tgtEl>
                                        <p:attrNameLst>
                                          <p:attrName>ppt_y</p:attrName>
                                        </p:attrNameLst>
                                      </p:cBhvr>
                                      <p:tavLst>
                                        <p:tav tm="0" fmla="#ppt_y+(sin(-2*pi*(1-$))*-#ppt_x+cos(-2*pi*(1-$))*(1-#ppt_y))*(1-$)">
                                          <p:val>
                                            <p:fltVal val="0"/>
                                          </p:val>
                                        </p:tav>
                                        <p:tav tm="100000">
                                          <p:val>
                                            <p:fltVal val="1"/>
                                          </p:val>
                                        </p:tav>
                                      </p:tavLst>
                                    </p:anim>
                                  </p:childTnLst>
                                </p:cTn>
                              </p:par>
                              <p:par>
                                <p:cTn id="167" presetID="15" presetClass="entr" presetSubtype="0"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3000" fill="hold"/>
                                        <p:tgtEl>
                                          <p:spTgt spid="21"/>
                                        </p:tgtEl>
                                        <p:attrNameLst>
                                          <p:attrName>ppt_w</p:attrName>
                                        </p:attrNameLst>
                                      </p:cBhvr>
                                      <p:tavLst>
                                        <p:tav tm="0">
                                          <p:val>
                                            <p:fltVal val="0"/>
                                          </p:val>
                                        </p:tav>
                                        <p:tav tm="100000">
                                          <p:val>
                                            <p:strVal val="#ppt_w"/>
                                          </p:val>
                                        </p:tav>
                                      </p:tavLst>
                                    </p:anim>
                                    <p:anim calcmode="lin" valueType="num">
                                      <p:cBhvr>
                                        <p:cTn id="170" dur="3000" fill="hold"/>
                                        <p:tgtEl>
                                          <p:spTgt spid="21"/>
                                        </p:tgtEl>
                                        <p:attrNameLst>
                                          <p:attrName>ppt_h</p:attrName>
                                        </p:attrNameLst>
                                      </p:cBhvr>
                                      <p:tavLst>
                                        <p:tav tm="0">
                                          <p:val>
                                            <p:fltVal val="0"/>
                                          </p:val>
                                        </p:tav>
                                        <p:tav tm="100000">
                                          <p:val>
                                            <p:strVal val="#ppt_h"/>
                                          </p:val>
                                        </p:tav>
                                      </p:tavLst>
                                    </p:anim>
                                    <p:anim calcmode="lin" valueType="num">
                                      <p:cBhvr>
                                        <p:cTn id="171"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72" dur="3000" fill="hold"/>
                                        <p:tgtEl>
                                          <p:spTgt spid="21"/>
                                        </p:tgtEl>
                                        <p:attrNameLst>
                                          <p:attrName>ppt_y</p:attrName>
                                        </p:attrNameLst>
                                      </p:cBhvr>
                                      <p:tavLst>
                                        <p:tav tm="0" fmla="#ppt_y+(sin(-2*pi*(1-$))*-#ppt_x+cos(-2*pi*(1-$))*(1-#ppt_y))*(1-$)">
                                          <p:val>
                                            <p:fltVal val="0"/>
                                          </p:val>
                                        </p:tav>
                                        <p:tav tm="100000">
                                          <p:val>
                                            <p:fltVal val="1"/>
                                          </p:val>
                                        </p:tav>
                                      </p:tavLst>
                                    </p:anim>
                                  </p:childTnLst>
                                </p:cTn>
                              </p:par>
                              <p:par>
                                <p:cTn id="173" presetID="15" presetClass="entr" presetSubtype="0" fill="hold" grpId="1"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p:cTn id="175" dur="3000" fill="hold"/>
                                        <p:tgtEl>
                                          <p:spTgt spid="22"/>
                                        </p:tgtEl>
                                        <p:attrNameLst>
                                          <p:attrName>ppt_w</p:attrName>
                                        </p:attrNameLst>
                                      </p:cBhvr>
                                      <p:tavLst>
                                        <p:tav tm="0">
                                          <p:val>
                                            <p:fltVal val="0"/>
                                          </p:val>
                                        </p:tav>
                                        <p:tav tm="100000">
                                          <p:val>
                                            <p:strVal val="#ppt_w"/>
                                          </p:val>
                                        </p:tav>
                                      </p:tavLst>
                                    </p:anim>
                                    <p:anim calcmode="lin" valueType="num">
                                      <p:cBhvr>
                                        <p:cTn id="176" dur="3000" fill="hold"/>
                                        <p:tgtEl>
                                          <p:spTgt spid="22"/>
                                        </p:tgtEl>
                                        <p:attrNameLst>
                                          <p:attrName>ppt_h</p:attrName>
                                        </p:attrNameLst>
                                      </p:cBhvr>
                                      <p:tavLst>
                                        <p:tav tm="0">
                                          <p:val>
                                            <p:fltVal val="0"/>
                                          </p:val>
                                        </p:tav>
                                        <p:tav tm="100000">
                                          <p:val>
                                            <p:strVal val="#ppt_h"/>
                                          </p:val>
                                        </p:tav>
                                      </p:tavLst>
                                    </p:anim>
                                    <p:anim calcmode="lin" valueType="num">
                                      <p:cBhvr>
                                        <p:cTn id="177" dur="3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78" dur="3000" fill="hold"/>
                                        <p:tgtEl>
                                          <p:spTgt spid="22"/>
                                        </p:tgtEl>
                                        <p:attrNameLst>
                                          <p:attrName>ppt_y</p:attrName>
                                        </p:attrNameLst>
                                      </p:cBhvr>
                                      <p:tavLst>
                                        <p:tav tm="0" fmla="#ppt_y+(sin(-2*pi*(1-$))*-#ppt_x+cos(-2*pi*(1-$))*(1-#ppt_y))*(1-$)">
                                          <p:val>
                                            <p:fltVal val="0"/>
                                          </p:val>
                                        </p:tav>
                                        <p:tav tm="100000">
                                          <p:val>
                                            <p:fltVal val="1"/>
                                          </p:val>
                                        </p:tav>
                                      </p:tavLst>
                                    </p:anim>
                                  </p:childTnLst>
                                </p:cTn>
                              </p:par>
                              <p:par>
                                <p:cTn id="179" presetID="15" presetClass="entr" presetSubtype="0"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3000" fill="hold"/>
                                        <p:tgtEl>
                                          <p:spTgt spid="23"/>
                                        </p:tgtEl>
                                        <p:attrNameLst>
                                          <p:attrName>ppt_w</p:attrName>
                                        </p:attrNameLst>
                                      </p:cBhvr>
                                      <p:tavLst>
                                        <p:tav tm="0">
                                          <p:val>
                                            <p:fltVal val="0"/>
                                          </p:val>
                                        </p:tav>
                                        <p:tav tm="100000">
                                          <p:val>
                                            <p:strVal val="#ppt_w"/>
                                          </p:val>
                                        </p:tav>
                                      </p:tavLst>
                                    </p:anim>
                                    <p:anim calcmode="lin" valueType="num">
                                      <p:cBhvr>
                                        <p:cTn id="182" dur="3000" fill="hold"/>
                                        <p:tgtEl>
                                          <p:spTgt spid="23"/>
                                        </p:tgtEl>
                                        <p:attrNameLst>
                                          <p:attrName>ppt_h</p:attrName>
                                        </p:attrNameLst>
                                      </p:cBhvr>
                                      <p:tavLst>
                                        <p:tav tm="0">
                                          <p:val>
                                            <p:fltVal val="0"/>
                                          </p:val>
                                        </p:tav>
                                        <p:tav tm="100000">
                                          <p:val>
                                            <p:strVal val="#ppt_h"/>
                                          </p:val>
                                        </p:tav>
                                      </p:tavLst>
                                    </p:anim>
                                    <p:anim calcmode="lin" valueType="num">
                                      <p:cBhvr>
                                        <p:cTn id="183"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84" dur="3000" fill="hold"/>
                                        <p:tgtEl>
                                          <p:spTgt spid="23"/>
                                        </p:tgtEl>
                                        <p:attrNameLst>
                                          <p:attrName>ppt_y</p:attrName>
                                        </p:attrNameLst>
                                      </p:cBhvr>
                                      <p:tavLst>
                                        <p:tav tm="0" fmla="#ppt_y+(sin(-2*pi*(1-$))*-#ppt_x+cos(-2*pi*(1-$))*(1-#ppt_y))*(1-$)">
                                          <p:val>
                                            <p:fltVal val="0"/>
                                          </p:val>
                                        </p:tav>
                                        <p:tav tm="100000">
                                          <p:val>
                                            <p:fltVal val="1"/>
                                          </p:val>
                                        </p:tav>
                                      </p:tavLst>
                                    </p:anim>
                                  </p:childTnLst>
                                </p:cTn>
                              </p:par>
                              <p:par>
                                <p:cTn id="185" presetID="15" presetClass="entr" presetSubtype="0" fill="hold" grpId="1" nodeType="withEffect">
                                  <p:stCondLst>
                                    <p:cond delay="0"/>
                                  </p:stCondLst>
                                  <p:childTnLst>
                                    <p:set>
                                      <p:cBhvr>
                                        <p:cTn id="186" dur="1" fill="hold">
                                          <p:stCondLst>
                                            <p:cond delay="0"/>
                                          </p:stCondLst>
                                        </p:cTn>
                                        <p:tgtEl>
                                          <p:spTgt spid="24"/>
                                        </p:tgtEl>
                                        <p:attrNameLst>
                                          <p:attrName>style.visibility</p:attrName>
                                        </p:attrNameLst>
                                      </p:cBhvr>
                                      <p:to>
                                        <p:strVal val="visible"/>
                                      </p:to>
                                    </p:set>
                                    <p:anim calcmode="lin" valueType="num">
                                      <p:cBhvr>
                                        <p:cTn id="187" dur="3000" fill="hold"/>
                                        <p:tgtEl>
                                          <p:spTgt spid="24"/>
                                        </p:tgtEl>
                                        <p:attrNameLst>
                                          <p:attrName>ppt_w</p:attrName>
                                        </p:attrNameLst>
                                      </p:cBhvr>
                                      <p:tavLst>
                                        <p:tav tm="0">
                                          <p:val>
                                            <p:fltVal val="0"/>
                                          </p:val>
                                        </p:tav>
                                        <p:tav tm="100000">
                                          <p:val>
                                            <p:strVal val="#ppt_w"/>
                                          </p:val>
                                        </p:tav>
                                      </p:tavLst>
                                    </p:anim>
                                    <p:anim calcmode="lin" valueType="num">
                                      <p:cBhvr>
                                        <p:cTn id="188" dur="3000" fill="hold"/>
                                        <p:tgtEl>
                                          <p:spTgt spid="24"/>
                                        </p:tgtEl>
                                        <p:attrNameLst>
                                          <p:attrName>ppt_h</p:attrName>
                                        </p:attrNameLst>
                                      </p:cBhvr>
                                      <p:tavLst>
                                        <p:tav tm="0">
                                          <p:val>
                                            <p:fltVal val="0"/>
                                          </p:val>
                                        </p:tav>
                                        <p:tav tm="100000">
                                          <p:val>
                                            <p:strVal val="#ppt_h"/>
                                          </p:val>
                                        </p:tav>
                                      </p:tavLst>
                                    </p:anim>
                                    <p:anim calcmode="lin" valueType="num">
                                      <p:cBhvr>
                                        <p:cTn id="189"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90" dur="3000" fill="hold"/>
                                        <p:tgtEl>
                                          <p:spTgt spid="24"/>
                                        </p:tgtEl>
                                        <p:attrNameLst>
                                          <p:attrName>ppt_y</p:attrName>
                                        </p:attrNameLst>
                                      </p:cBhvr>
                                      <p:tavLst>
                                        <p:tav tm="0" fmla="#ppt_y+(sin(-2*pi*(1-$))*-#ppt_x+cos(-2*pi*(1-$))*(1-#ppt_y))*(1-$)">
                                          <p:val>
                                            <p:fltVal val="0"/>
                                          </p:val>
                                        </p:tav>
                                        <p:tav tm="100000">
                                          <p:val>
                                            <p:fltVal val="1"/>
                                          </p:val>
                                        </p:tav>
                                      </p:tavLst>
                                    </p:anim>
                                  </p:childTnLst>
                                </p:cTn>
                              </p:par>
                              <p:par>
                                <p:cTn id="191" presetID="15" presetClass="entr" presetSubtype="0"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p:cTn id="193" dur="3000" fill="hold"/>
                                        <p:tgtEl>
                                          <p:spTgt spid="25"/>
                                        </p:tgtEl>
                                        <p:attrNameLst>
                                          <p:attrName>ppt_w</p:attrName>
                                        </p:attrNameLst>
                                      </p:cBhvr>
                                      <p:tavLst>
                                        <p:tav tm="0">
                                          <p:val>
                                            <p:fltVal val="0"/>
                                          </p:val>
                                        </p:tav>
                                        <p:tav tm="100000">
                                          <p:val>
                                            <p:strVal val="#ppt_w"/>
                                          </p:val>
                                        </p:tav>
                                      </p:tavLst>
                                    </p:anim>
                                    <p:anim calcmode="lin" valueType="num">
                                      <p:cBhvr>
                                        <p:cTn id="194" dur="3000" fill="hold"/>
                                        <p:tgtEl>
                                          <p:spTgt spid="25"/>
                                        </p:tgtEl>
                                        <p:attrNameLst>
                                          <p:attrName>ppt_h</p:attrName>
                                        </p:attrNameLst>
                                      </p:cBhvr>
                                      <p:tavLst>
                                        <p:tav tm="0">
                                          <p:val>
                                            <p:fltVal val="0"/>
                                          </p:val>
                                        </p:tav>
                                        <p:tav tm="100000">
                                          <p:val>
                                            <p:strVal val="#ppt_h"/>
                                          </p:val>
                                        </p:tav>
                                      </p:tavLst>
                                    </p:anim>
                                    <p:anim calcmode="lin" valueType="num">
                                      <p:cBhvr>
                                        <p:cTn id="195"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96" dur="3000" fill="hold"/>
                                        <p:tgtEl>
                                          <p:spTgt spid="25"/>
                                        </p:tgtEl>
                                        <p:attrNameLst>
                                          <p:attrName>ppt_y</p:attrName>
                                        </p:attrNameLst>
                                      </p:cBhvr>
                                      <p:tavLst>
                                        <p:tav tm="0" fmla="#ppt_y+(sin(-2*pi*(1-$))*-#ppt_x+cos(-2*pi*(1-$))*(1-#ppt_y))*(1-$)">
                                          <p:val>
                                            <p:fltVal val="0"/>
                                          </p:val>
                                        </p:tav>
                                        <p:tav tm="100000">
                                          <p:val>
                                            <p:fltVal val="1"/>
                                          </p:val>
                                        </p:tav>
                                      </p:tavLst>
                                    </p:anim>
                                  </p:childTnLst>
                                </p:cTn>
                              </p:par>
                              <p:par>
                                <p:cTn id="197" presetID="2" presetClass="entr" presetSubtype="8" fill="hold" grpId="2"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additive="base">
                                        <p:cTn id="199" dur="3000" fill="hold"/>
                                        <p:tgtEl>
                                          <p:spTgt spid="5"/>
                                        </p:tgtEl>
                                        <p:attrNameLst>
                                          <p:attrName>ppt_x</p:attrName>
                                        </p:attrNameLst>
                                      </p:cBhvr>
                                      <p:tavLst>
                                        <p:tav tm="0">
                                          <p:val>
                                            <p:strVal val="0-#ppt_w/2"/>
                                          </p:val>
                                        </p:tav>
                                        <p:tav tm="100000">
                                          <p:val>
                                            <p:strVal val="#ppt_x"/>
                                          </p:val>
                                        </p:tav>
                                      </p:tavLst>
                                    </p:anim>
                                    <p:anim calcmode="lin" valueType="num">
                                      <p:cBhvr additive="base">
                                        <p:cTn id="200" dur="3000" fill="hold"/>
                                        <p:tgtEl>
                                          <p:spTgt spid="5"/>
                                        </p:tgtEl>
                                        <p:attrNameLst>
                                          <p:attrName>ppt_y</p:attrName>
                                        </p:attrNameLst>
                                      </p:cBhvr>
                                      <p:tavLst>
                                        <p:tav tm="0">
                                          <p:val>
                                            <p:strVal val="#ppt_y"/>
                                          </p:val>
                                        </p:tav>
                                        <p:tav tm="100000">
                                          <p:val>
                                            <p:strVal val="#ppt_y"/>
                                          </p:val>
                                        </p:tav>
                                      </p:tavLst>
                                    </p:anim>
                                  </p:childTnLst>
                                </p:cTn>
                              </p:par>
                              <p:par>
                                <p:cTn id="201" presetID="2" presetClass="entr" presetSubtype="2" fill="hold" grpId="2" nodeType="withEffect">
                                  <p:stCondLst>
                                    <p:cond delay="0"/>
                                  </p:stCondLst>
                                  <p:childTnLst>
                                    <p:set>
                                      <p:cBhvr>
                                        <p:cTn id="202" dur="1" fill="hold">
                                          <p:stCondLst>
                                            <p:cond delay="0"/>
                                          </p:stCondLst>
                                        </p:cTn>
                                        <p:tgtEl>
                                          <p:spTgt spid="6"/>
                                        </p:tgtEl>
                                        <p:attrNameLst>
                                          <p:attrName>style.visibility</p:attrName>
                                        </p:attrNameLst>
                                      </p:cBhvr>
                                      <p:to>
                                        <p:strVal val="visible"/>
                                      </p:to>
                                    </p:set>
                                    <p:anim calcmode="lin" valueType="num">
                                      <p:cBhvr additive="base">
                                        <p:cTn id="203" dur="3000" fill="hold"/>
                                        <p:tgtEl>
                                          <p:spTgt spid="6"/>
                                        </p:tgtEl>
                                        <p:attrNameLst>
                                          <p:attrName>ppt_x</p:attrName>
                                        </p:attrNameLst>
                                      </p:cBhvr>
                                      <p:tavLst>
                                        <p:tav tm="0">
                                          <p:val>
                                            <p:strVal val="1+#ppt_w/2"/>
                                          </p:val>
                                        </p:tav>
                                        <p:tav tm="100000">
                                          <p:val>
                                            <p:strVal val="#ppt_x"/>
                                          </p:val>
                                        </p:tav>
                                      </p:tavLst>
                                    </p:anim>
                                    <p:anim calcmode="lin" valueType="num">
                                      <p:cBhvr additive="base">
                                        <p:cTn id="204" dur="3000" fill="hold"/>
                                        <p:tgtEl>
                                          <p:spTgt spid="6"/>
                                        </p:tgtEl>
                                        <p:attrNameLst>
                                          <p:attrName>ppt_y</p:attrName>
                                        </p:attrNameLst>
                                      </p:cBhvr>
                                      <p:tavLst>
                                        <p:tav tm="0">
                                          <p:val>
                                            <p:strVal val="#ppt_y"/>
                                          </p:val>
                                        </p:tav>
                                        <p:tav tm="100000">
                                          <p:val>
                                            <p:strVal val="#ppt_y"/>
                                          </p:val>
                                        </p:tav>
                                      </p:tavLst>
                                    </p:anim>
                                  </p:childTnLst>
                                </p:cTn>
                              </p:par>
                              <p:par>
                                <p:cTn id="205" presetID="2" presetClass="entr" presetSubtype="8" fill="hold" grpId="2" nodeType="withEffect">
                                  <p:stCondLst>
                                    <p:cond delay="0"/>
                                  </p:stCondLst>
                                  <p:childTnLst>
                                    <p:set>
                                      <p:cBhvr>
                                        <p:cTn id="206" dur="1" fill="hold">
                                          <p:stCondLst>
                                            <p:cond delay="0"/>
                                          </p:stCondLst>
                                        </p:cTn>
                                        <p:tgtEl>
                                          <p:spTgt spid="7"/>
                                        </p:tgtEl>
                                        <p:attrNameLst>
                                          <p:attrName>style.visibility</p:attrName>
                                        </p:attrNameLst>
                                      </p:cBhvr>
                                      <p:to>
                                        <p:strVal val="visible"/>
                                      </p:to>
                                    </p:set>
                                    <p:anim calcmode="lin" valueType="num">
                                      <p:cBhvr additive="base">
                                        <p:cTn id="207" dur="3000" fill="hold"/>
                                        <p:tgtEl>
                                          <p:spTgt spid="7"/>
                                        </p:tgtEl>
                                        <p:attrNameLst>
                                          <p:attrName>ppt_x</p:attrName>
                                        </p:attrNameLst>
                                      </p:cBhvr>
                                      <p:tavLst>
                                        <p:tav tm="0">
                                          <p:val>
                                            <p:strVal val="0-#ppt_w/2"/>
                                          </p:val>
                                        </p:tav>
                                        <p:tav tm="100000">
                                          <p:val>
                                            <p:strVal val="#ppt_x"/>
                                          </p:val>
                                        </p:tav>
                                      </p:tavLst>
                                    </p:anim>
                                    <p:anim calcmode="lin" valueType="num">
                                      <p:cBhvr additive="base">
                                        <p:cTn id="208" dur="3000" fill="hold"/>
                                        <p:tgtEl>
                                          <p:spTgt spid="7"/>
                                        </p:tgtEl>
                                        <p:attrNameLst>
                                          <p:attrName>ppt_y</p:attrName>
                                        </p:attrNameLst>
                                      </p:cBhvr>
                                      <p:tavLst>
                                        <p:tav tm="0">
                                          <p:val>
                                            <p:strVal val="#ppt_y"/>
                                          </p:val>
                                        </p:tav>
                                        <p:tav tm="100000">
                                          <p:val>
                                            <p:strVal val="#ppt_y"/>
                                          </p:val>
                                        </p:tav>
                                      </p:tavLst>
                                    </p:anim>
                                  </p:childTnLst>
                                </p:cTn>
                              </p:par>
                              <p:par>
                                <p:cTn id="209" presetID="2" presetClass="entr" presetSubtype="2" fill="hold" grpId="2" nodeType="withEffect">
                                  <p:stCondLst>
                                    <p:cond delay="0"/>
                                  </p:stCondLst>
                                  <p:childTnLst>
                                    <p:set>
                                      <p:cBhvr>
                                        <p:cTn id="210" dur="1" fill="hold">
                                          <p:stCondLst>
                                            <p:cond delay="0"/>
                                          </p:stCondLst>
                                        </p:cTn>
                                        <p:tgtEl>
                                          <p:spTgt spid="8"/>
                                        </p:tgtEl>
                                        <p:attrNameLst>
                                          <p:attrName>style.visibility</p:attrName>
                                        </p:attrNameLst>
                                      </p:cBhvr>
                                      <p:to>
                                        <p:strVal val="visible"/>
                                      </p:to>
                                    </p:set>
                                    <p:anim calcmode="lin" valueType="num">
                                      <p:cBhvr additive="base">
                                        <p:cTn id="211" dur="3000" fill="hold"/>
                                        <p:tgtEl>
                                          <p:spTgt spid="8"/>
                                        </p:tgtEl>
                                        <p:attrNameLst>
                                          <p:attrName>ppt_x</p:attrName>
                                        </p:attrNameLst>
                                      </p:cBhvr>
                                      <p:tavLst>
                                        <p:tav tm="0">
                                          <p:val>
                                            <p:strVal val="1+#ppt_w/2"/>
                                          </p:val>
                                        </p:tav>
                                        <p:tav tm="100000">
                                          <p:val>
                                            <p:strVal val="#ppt_x"/>
                                          </p:val>
                                        </p:tav>
                                      </p:tavLst>
                                    </p:anim>
                                    <p:anim calcmode="lin" valueType="num">
                                      <p:cBhvr additive="base">
                                        <p:cTn id="212" dur="3000" fill="hold"/>
                                        <p:tgtEl>
                                          <p:spTgt spid="8"/>
                                        </p:tgtEl>
                                        <p:attrNameLst>
                                          <p:attrName>ppt_y</p:attrName>
                                        </p:attrNameLst>
                                      </p:cBhvr>
                                      <p:tavLst>
                                        <p:tav tm="0">
                                          <p:val>
                                            <p:strVal val="#ppt_y"/>
                                          </p:val>
                                        </p:tav>
                                        <p:tav tm="100000">
                                          <p:val>
                                            <p:strVal val="#ppt_y"/>
                                          </p:val>
                                        </p:tav>
                                      </p:tavLst>
                                    </p:anim>
                                  </p:childTnLst>
                                </p:cTn>
                              </p:par>
                              <p:par>
                                <p:cTn id="213" presetID="2" presetClass="entr" presetSubtype="8" fill="hold" grpId="2" nodeType="withEffect">
                                  <p:stCondLst>
                                    <p:cond delay="0"/>
                                  </p:stCondLst>
                                  <p:childTnLst>
                                    <p:set>
                                      <p:cBhvr>
                                        <p:cTn id="214" dur="1" fill="hold">
                                          <p:stCondLst>
                                            <p:cond delay="0"/>
                                          </p:stCondLst>
                                        </p:cTn>
                                        <p:tgtEl>
                                          <p:spTgt spid="9"/>
                                        </p:tgtEl>
                                        <p:attrNameLst>
                                          <p:attrName>style.visibility</p:attrName>
                                        </p:attrNameLst>
                                      </p:cBhvr>
                                      <p:to>
                                        <p:strVal val="visible"/>
                                      </p:to>
                                    </p:set>
                                    <p:anim calcmode="lin" valueType="num">
                                      <p:cBhvr additive="base">
                                        <p:cTn id="215" dur="3000" fill="hold"/>
                                        <p:tgtEl>
                                          <p:spTgt spid="9"/>
                                        </p:tgtEl>
                                        <p:attrNameLst>
                                          <p:attrName>ppt_x</p:attrName>
                                        </p:attrNameLst>
                                      </p:cBhvr>
                                      <p:tavLst>
                                        <p:tav tm="0">
                                          <p:val>
                                            <p:strVal val="0-#ppt_w/2"/>
                                          </p:val>
                                        </p:tav>
                                        <p:tav tm="100000">
                                          <p:val>
                                            <p:strVal val="#ppt_x"/>
                                          </p:val>
                                        </p:tav>
                                      </p:tavLst>
                                    </p:anim>
                                    <p:anim calcmode="lin" valueType="num">
                                      <p:cBhvr additive="base">
                                        <p:cTn id="216" dur="3000" fill="hold"/>
                                        <p:tgtEl>
                                          <p:spTgt spid="9"/>
                                        </p:tgtEl>
                                        <p:attrNameLst>
                                          <p:attrName>ppt_y</p:attrName>
                                        </p:attrNameLst>
                                      </p:cBhvr>
                                      <p:tavLst>
                                        <p:tav tm="0">
                                          <p:val>
                                            <p:strVal val="#ppt_y"/>
                                          </p:val>
                                        </p:tav>
                                        <p:tav tm="100000">
                                          <p:val>
                                            <p:strVal val="#ppt_y"/>
                                          </p:val>
                                        </p:tav>
                                      </p:tavLst>
                                    </p:anim>
                                  </p:childTnLst>
                                </p:cTn>
                              </p:par>
                              <p:par>
                                <p:cTn id="217" presetID="2" presetClass="entr" presetSubtype="2" fill="hold" grpId="2" nodeType="withEffect">
                                  <p:stCondLst>
                                    <p:cond delay="0"/>
                                  </p:stCondLst>
                                  <p:childTnLst>
                                    <p:set>
                                      <p:cBhvr>
                                        <p:cTn id="218" dur="1" fill="hold">
                                          <p:stCondLst>
                                            <p:cond delay="0"/>
                                          </p:stCondLst>
                                        </p:cTn>
                                        <p:tgtEl>
                                          <p:spTgt spid="10"/>
                                        </p:tgtEl>
                                        <p:attrNameLst>
                                          <p:attrName>style.visibility</p:attrName>
                                        </p:attrNameLst>
                                      </p:cBhvr>
                                      <p:to>
                                        <p:strVal val="visible"/>
                                      </p:to>
                                    </p:set>
                                    <p:anim calcmode="lin" valueType="num">
                                      <p:cBhvr additive="base">
                                        <p:cTn id="219" dur="3000" fill="hold"/>
                                        <p:tgtEl>
                                          <p:spTgt spid="10"/>
                                        </p:tgtEl>
                                        <p:attrNameLst>
                                          <p:attrName>ppt_x</p:attrName>
                                        </p:attrNameLst>
                                      </p:cBhvr>
                                      <p:tavLst>
                                        <p:tav tm="0">
                                          <p:val>
                                            <p:strVal val="1+#ppt_w/2"/>
                                          </p:val>
                                        </p:tav>
                                        <p:tav tm="100000">
                                          <p:val>
                                            <p:strVal val="#ppt_x"/>
                                          </p:val>
                                        </p:tav>
                                      </p:tavLst>
                                    </p:anim>
                                    <p:anim calcmode="lin" valueType="num">
                                      <p:cBhvr additive="base">
                                        <p:cTn id="220" dur="3000" fill="hold"/>
                                        <p:tgtEl>
                                          <p:spTgt spid="10"/>
                                        </p:tgtEl>
                                        <p:attrNameLst>
                                          <p:attrName>ppt_y</p:attrName>
                                        </p:attrNameLst>
                                      </p:cBhvr>
                                      <p:tavLst>
                                        <p:tav tm="0">
                                          <p:val>
                                            <p:strVal val="#ppt_y"/>
                                          </p:val>
                                        </p:tav>
                                        <p:tav tm="100000">
                                          <p:val>
                                            <p:strVal val="#ppt_y"/>
                                          </p:val>
                                        </p:tav>
                                      </p:tavLst>
                                    </p:anim>
                                  </p:childTnLst>
                                </p:cTn>
                              </p:par>
                              <p:par>
                                <p:cTn id="221" presetID="2" presetClass="entr" presetSubtype="8" fill="hold" grpId="2" nodeType="withEffect">
                                  <p:stCondLst>
                                    <p:cond delay="0"/>
                                  </p:stCondLst>
                                  <p:childTnLst>
                                    <p:set>
                                      <p:cBhvr>
                                        <p:cTn id="222" dur="1" fill="hold">
                                          <p:stCondLst>
                                            <p:cond delay="0"/>
                                          </p:stCondLst>
                                        </p:cTn>
                                        <p:tgtEl>
                                          <p:spTgt spid="11"/>
                                        </p:tgtEl>
                                        <p:attrNameLst>
                                          <p:attrName>style.visibility</p:attrName>
                                        </p:attrNameLst>
                                      </p:cBhvr>
                                      <p:to>
                                        <p:strVal val="visible"/>
                                      </p:to>
                                    </p:set>
                                    <p:anim calcmode="lin" valueType="num">
                                      <p:cBhvr additive="base">
                                        <p:cTn id="223" dur="3000" fill="hold"/>
                                        <p:tgtEl>
                                          <p:spTgt spid="11"/>
                                        </p:tgtEl>
                                        <p:attrNameLst>
                                          <p:attrName>ppt_x</p:attrName>
                                        </p:attrNameLst>
                                      </p:cBhvr>
                                      <p:tavLst>
                                        <p:tav tm="0">
                                          <p:val>
                                            <p:strVal val="0-#ppt_w/2"/>
                                          </p:val>
                                        </p:tav>
                                        <p:tav tm="100000">
                                          <p:val>
                                            <p:strVal val="#ppt_x"/>
                                          </p:val>
                                        </p:tav>
                                      </p:tavLst>
                                    </p:anim>
                                    <p:anim calcmode="lin" valueType="num">
                                      <p:cBhvr additive="base">
                                        <p:cTn id="224" dur="3000" fill="hold"/>
                                        <p:tgtEl>
                                          <p:spTgt spid="11"/>
                                        </p:tgtEl>
                                        <p:attrNameLst>
                                          <p:attrName>ppt_y</p:attrName>
                                        </p:attrNameLst>
                                      </p:cBhvr>
                                      <p:tavLst>
                                        <p:tav tm="0">
                                          <p:val>
                                            <p:strVal val="#ppt_y"/>
                                          </p:val>
                                        </p:tav>
                                        <p:tav tm="100000">
                                          <p:val>
                                            <p:strVal val="#ppt_y"/>
                                          </p:val>
                                        </p:tav>
                                      </p:tavLst>
                                    </p:anim>
                                  </p:childTnLst>
                                </p:cTn>
                              </p:par>
                              <p:par>
                                <p:cTn id="225" presetID="2" presetClass="entr" presetSubtype="2" fill="hold" grpId="2"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additive="base">
                                        <p:cTn id="227" dur="3000" fill="hold"/>
                                        <p:tgtEl>
                                          <p:spTgt spid="12"/>
                                        </p:tgtEl>
                                        <p:attrNameLst>
                                          <p:attrName>ppt_x</p:attrName>
                                        </p:attrNameLst>
                                      </p:cBhvr>
                                      <p:tavLst>
                                        <p:tav tm="0">
                                          <p:val>
                                            <p:strVal val="1+#ppt_w/2"/>
                                          </p:val>
                                        </p:tav>
                                        <p:tav tm="100000">
                                          <p:val>
                                            <p:strVal val="#ppt_x"/>
                                          </p:val>
                                        </p:tav>
                                      </p:tavLst>
                                    </p:anim>
                                    <p:anim calcmode="lin" valueType="num">
                                      <p:cBhvr additive="base">
                                        <p:cTn id="228" dur="3000" fill="hold"/>
                                        <p:tgtEl>
                                          <p:spTgt spid="12"/>
                                        </p:tgtEl>
                                        <p:attrNameLst>
                                          <p:attrName>ppt_y</p:attrName>
                                        </p:attrNameLst>
                                      </p:cBhvr>
                                      <p:tavLst>
                                        <p:tav tm="0">
                                          <p:val>
                                            <p:strVal val="#ppt_y"/>
                                          </p:val>
                                        </p:tav>
                                        <p:tav tm="100000">
                                          <p:val>
                                            <p:strVal val="#ppt_y"/>
                                          </p:val>
                                        </p:tav>
                                      </p:tavLst>
                                    </p:anim>
                                  </p:childTnLst>
                                </p:cTn>
                              </p:par>
                              <p:par>
                                <p:cTn id="229" presetID="2" presetClass="entr" presetSubtype="8" fill="hold" grpId="2" nodeType="withEffect">
                                  <p:stCondLst>
                                    <p:cond delay="0"/>
                                  </p:stCondLst>
                                  <p:childTnLst>
                                    <p:set>
                                      <p:cBhvr>
                                        <p:cTn id="230" dur="1" fill="hold">
                                          <p:stCondLst>
                                            <p:cond delay="0"/>
                                          </p:stCondLst>
                                        </p:cTn>
                                        <p:tgtEl>
                                          <p:spTgt spid="13"/>
                                        </p:tgtEl>
                                        <p:attrNameLst>
                                          <p:attrName>style.visibility</p:attrName>
                                        </p:attrNameLst>
                                      </p:cBhvr>
                                      <p:to>
                                        <p:strVal val="visible"/>
                                      </p:to>
                                    </p:set>
                                    <p:anim calcmode="lin" valueType="num">
                                      <p:cBhvr additive="base">
                                        <p:cTn id="231" dur="3000" fill="hold"/>
                                        <p:tgtEl>
                                          <p:spTgt spid="13"/>
                                        </p:tgtEl>
                                        <p:attrNameLst>
                                          <p:attrName>ppt_x</p:attrName>
                                        </p:attrNameLst>
                                      </p:cBhvr>
                                      <p:tavLst>
                                        <p:tav tm="0">
                                          <p:val>
                                            <p:strVal val="0-#ppt_w/2"/>
                                          </p:val>
                                        </p:tav>
                                        <p:tav tm="100000">
                                          <p:val>
                                            <p:strVal val="#ppt_x"/>
                                          </p:val>
                                        </p:tav>
                                      </p:tavLst>
                                    </p:anim>
                                    <p:anim calcmode="lin" valueType="num">
                                      <p:cBhvr additive="base">
                                        <p:cTn id="232" dur="3000" fill="hold"/>
                                        <p:tgtEl>
                                          <p:spTgt spid="13"/>
                                        </p:tgtEl>
                                        <p:attrNameLst>
                                          <p:attrName>ppt_y</p:attrName>
                                        </p:attrNameLst>
                                      </p:cBhvr>
                                      <p:tavLst>
                                        <p:tav tm="0">
                                          <p:val>
                                            <p:strVal val="#ppt_y"/>
                                          </p:val>
                                        </p:tav>
                                        <p:tav tm="100000">
                                          <p:val>
                                            <p:strVal val="#ppt_y"/>
                                          </p:val>
                                        </p:tav>
                                      </p:tavLst>
                                    </p:anim>
                                  </p:childTnLst>
                                </p:cTn>
                              </p:par>
                              <p:par>
                                <p:cTn id="233" presetID="2" presetClass="entr" presetSubtype="2"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3000" fill="hold"/>
                                        <p:tgtEl>
                                          <p:spTgt spid="14"/>
                                        </p:tgtEl>
                                        <p:attrNameLst>
                                          <p:attrName>ppt_x</p:attrName>
                                        </p:attrNameLst>
                                      </p:cBhvr>
                                      <p:tavLst>
                                        <p:tav tm="0">
                                          <p:val>
                                            <p:strVal val="1+#ppt_w/2"/>
                                          </p:val>
                                        </p:tav>
                                        <p:tav tm="100000">
                                          <p:val>
                                            <p:strVal val="#ppt_x"/>
                                          </p:val>
                                        </p:tav>
                                      </p:tavLst>
                                    </p:anim>
                                    <p:anim calcmode="lin" valueType="num">
                                      <p:cBhvr additive="base">
                                        <p:cTn id="236" dur="3000" fill="hold"/>
                                        <p:tgtEl>
                                          <p:spTgt spid="14"/>
                                        </p:tgtEl>
                                        <p:attrNameLst>
                                          <p:attrName>ppt_y</p:attrName>
                                        </p:attrNameLst>
                                      </p:cBhvr>
                                      <p:tavLst>
                                        <p:tav tm="0">
                                          <p:val>
                                            <p:strVal val="#ppt_y"/>
                                          </p:val>
                                        </p:tav>
                                        <p:tav tm="100000">
                                          <p:val>
                                            <p:strVal val="#ppt_y"/>
                                          </p:val>
                                        </p:tav>
                                      </p:tavLst>
                                    </p:anim>
                                  </p:childTnLst>
                                </p:cTn>
                              </p:par>
                              <p:par>
                                <p:cTn id="237" presetID="2" presetClass="entr" presetSubtype="8" fill="hold" grpId="2" nodeType="withEffect">
                                  <p:stCondLst>
                                    <p:cond delay="0"/>
                                  </p:stCondLst>
                                  <p:childTnLst>
                                    <p:set>
                                      <p:cBhvr>
                                        <p:cTn id="238" dur="1" fill="hold">
                                          <p:stCondLst>
                                            <p:cond delay="0"/>
                                          </p:stCondLst>
                                        </p:cTn>
                                        <p:tgtEl>
                                          <p:spTgt spid="15"/>
                                        </p:tgtEl>
                                        <p:attrNameLst>
                                          <p:attrName>style.visibility</p:attrName>
                                        </p:attrNameLst>
                                      </p:cBhvr>
                                      <p:to>
                                        <p:strVal val="visible"/>
                                      </p:to>
                                    </p:set>
                                    <p:anim calcmode="lin" valueType="num">
                                      <p:cBhvr additive="base">
                                        <p:cTn id="239" dur="3000" fill="hold"/>
                                        <p:tgtEl>
                                          <p:spTgt spid="15"/>
                                        </p:tgtEl>
                                        <p:attrNameLst>
                                          <p:attrName>ppt_x</p:attrName>
                                        </p:attrNameLst>
                                      </p:cBhvr>
                                      <p:tavLst>
                                        <p:tav tm="0">
                                          <p:val>
                                            <p:strVal val="0-#ppt_w/2"/>
                                          </p:val>
                                        </p:tav>
                                        <p:tav tm="100000">
                                          <p:val>
                                            <p:strVal val="#ppt_x"/>
                                          </p:val>
                                        </p:tav>
                                      </p:tavLst>
                                    </p:anim>
                                    <p:anim calcmode="lin" valueType="num">
                                      <p:cBhvr additive="base">
                                        <p:cTn id="240" dur="3000" fill="hold"/>
                                        <p:tgtEl>
                                          <p:spTgt spid="15"/>
                                        </p:tgtEl>
                                        <p:attrNameLst>
                                          <p:attrName>ppt_y</p:attrName>
                                        </p:attrNameLst>
                                      </p:cBhvr>
                                      <p:tavLst>
                                        <p:tav tm="0">
                                          <p:val>
                                            <p:strVal val="#ppt_y"/>
                                          </p:val>
                                        </p:tav>
                                        <p:tav tm="100000">
                                          <p:val>
                                            <p:strVal val="#ppt_y"/>
                                          </p:val>
                                        </p:tav>
                                      </p:tavLst>
                                    </p:anim>
                                  </p:childTnLst>
                                </p:cTn>
                              </p:par>
                              <p:par>
                                <p:cTn id="241" presetID="2" presetClass="entr" presetSubtype="2" fill="hold" grpId="2" nodeType="withEffect">
                                  <p:stCondLst>
                                    <p:cond delay="0"/>
                                  </p:stCondLst>
                                  <p:childTnLst>
                                    <p:set>
                                      <p:cBhvr>
                                        <p:cTn id="242" dur="1" fill="hold">
                                          <p:stCondLst>
                                            <p:cond delay="0"/>
                                          </p:stCondLst>
                                        </p:cTn>
                                        <p:tgtEl>
                                          <p:spTgt spid="16"/>
                                        </p:tgtEl>
                                        <p:attrNameLst>
                                          <p:attrName>style.visibility</p:attrName>
                                        </p:attrNameLst>
                                      </p:cBhvr>
                                      <p:to>
                                        <p:strVal val="visible"/>
                                      </p:to>
                                    </p:set>
                                    <p:anim calcmode="lin" valueType="num">
                                      <p:cBhvr additive="base">
                                        <p:cTn id="243" dur="3000" fill="hold"/>
                                        <p:tgtEl>
                                          <p:spTgt spid="16"/>
                                        </p:tgtEl>
                                        <p:attrNameLst>
                                          <p:attrName>ppt_x</p:attrName>
                                        </p:attrNameLst>
                                      </p:cBhvr>
                                      <p:tavLst>
                                        <p:tav tm="0">
                                          <p:val>
                                            <p:strVal val="1+#ppt_w/2"/>
                                          </p:val>
                                        </p:tav>
                                        <p:tav tm="100000">
                                          <p:val>
                                            <p:strVal val="#ppt_x"/>
                                          </p:val>
                                        </p:tav>
                                      </p:tavLst>
                                    </p:anim>
                                    <p:anim calcmode="lin" valueType="num">
                                      <p:cBhvr additive="base">
                                        <p:cTn id="244" dur="3000" fill="hold"/>
                                        <p:tgtEl>
                                          <p:spTgt spid="16"/>
                                        </p:tgtEl>
                                        <p:attrNameLst>
                                          <p:attrName>ppt_y</p:attrName>
                                        </p:attrNameLst>
                                      </p:cBhvr>
                                      <p:tavLst>
                                        <p:tav tm="0">
                                          <p:val>
                                            <p:strVal val="#ppt_y"/>
                                          </p:val>
                                        </p:tav>
                                        <p:tav tm="100000">
                                          <p:val>
                                            <p:strVal val="#ppt_y"/>
                                          </p:val>
                                        </p:tav>
                                      </p:tavLst>
                                    </p:anim>
                                  </p:childTnLst>
                                </p:cTn>
                              </p:par>
                              <p:par>
                                <p:cTn id="245" presetID="2" presetClass="entr" presetSubtype="8" fill="hold" grpId="2" nodeType="withEffect">
                                  <p:stCondLst>
                                    <p:cond delay="0"/>
                                  </p:stCondLst>
                                  <p:childTnLst>
                                    <p:set>
                                      <p:cBhvr>
                                        <p:cTn id="246" dur="1" fill="hold">
                                          <p:stCondLst>
                                            <p:cond delay="0"/>
                                          </p:stCondLst>
                                        </p:cTn>
                                        <p:tgtEl>
                                          <p:spTgt spid="17"/>
                                        </p:tgtEl>
                                        <p:attrNameLst>
                                          <p:attrName>style.visibility</p:attrName>
                                        </p:attrNameLst>
                                      </p:cBhvr>
                                      <p:to>
                                        <p:strVal val="visible"/>
                                      </p:to>
                                    </p:set>
                                    <p:anim calcmode="lin" valueType="num">
                                      <p:cBhvr additive="base">
                                        <p:cTn id="247" dur="3000" fill="hold"/>
                                        <p:tgtEl>
                                          <p:spTgt spid="17"/>
                                        </p:tgtEl>
                                        <p:attrNameLst>
                                          <p:attrName>ppt_x</p:attrName>
                                        </p:attrNameLst>
                                      </p:cBhvr>
                                      <p:tavLst>
                                        <p:tav tm="0">
                                          <p:val>
                                            <p:strVal val="0-#ppt_w/2"/>
                                          </p:val>
                                        </p:tav>
                                        <p:tav tm="100000">
                                          <p:val>
                                            <p:strVal val="#ppt_x"/>
                                          </p:val>
                                        </p:tav>
                                      </p:tavLst>
                                    </p:anim>
                                    <p:anim calcmode="lin" valueType="num">
                                      <p:cBhvr additive="base">
                                        <p:cTn id="248" dur="3000" fill="hold"/>
                                        <p:tgtEl>
                                          <p:spTgt spid="17"/>
                                        </p:tgtEl>
                                        <p:attrNameLst>
                                          <p:attrName>ppt_y</p:attrName>
                                        </p:attrNameLst>
                                      </p:cBhvr>
                                      <p:tavLst>
                                        <p:tav tm="0">
                                          <p:val>
                                            <p:strVal val="#ppt_y"/>
                                          </p:val>
                                        </p:tav>
                                        <p:tav tm="100000">
                                          <p:val>
                                            <p:strVal val="#ppt_y"/>
                                          </p:val>
                                        </p:tav>
                                      </p:tavLst>
                                    </p:anim>
                                  </p:childTnLst>
                                </p:cTn>
                              </p:par>
                              <p:par>
                                <p:cTn id="249" presetID="2" presetClass="entr" presetSubtype="2" fill="hold" grpId="2" nodeType="withEffect">
                                  <p:stCondLst>
                                    <p:cond delay="0"/>
                                  </p:stCondLst>
                                  <p:childTnLst>
                                    <p:set>
                                      <p:cBhvr>
                                        <p:cTn id="250" dur="1" fill="hold">
                                          <p:stCondLst>
                                            <p:cond delay="0"/>
                                          </p:stCondLst>
                                        </p:cTn>
                                        <p:tgtEl>
                                          <p:spTgt spid="18"/>
                                        </p:tgtEl>
                                        <p:attrNameLst>
                                          <p:attrName>style.visibility</p:attrName>
                                        </p:attrNameLst>
                                      </p:cBhvr>
                                      <p:to>
                                        <p:strVal val="visible"/>
                                      </p:to>
                                    </p:set>
                                    <p:anim calcmode="lin" valueType="num">
                                      <p:cBhvr additive="base">
                                        <p:cTn id="251" dur="3000" fill="hold"/>
                                        <p:tgtEl>
                                          <p:spTgt spid="18"/>
                                        </p:tgtEl>
                                        <p:attrNameLst>
                                          <p:attrName>ppt_x</p:attrName>
                                        </p:attrNameLst>
                                      </p:cBhvr>
                                      <p:tavLst>
                                        <p:tav tm="0">
                                          <p:val>
                                            <p:strVal val="1+#ppt_w/2"/>
                                          </p:val>
                                        </p:tav>
                                        <p:tav tm="100000">
                                          <p:val>
                                            <p:strVal val="#ppt_x"/>
                                          </p:val>
                                        </p:tav>
                                      </p:tavLst>
                                    </p:anim>
                                    <p:anim calcmode="lin" valueType="num">
                                      <p:cBhvr additive="base">
                                        <p:cTn id="252" dur="3000" fill="hold"/>
                                        <p:tgtEl>
                                          <p:spTgt spid="18"/>
                                        </p:tgtEl>
                                        <p:attrNameLst>
                                          <p:attrName>ppt_y</p:attrName>
                                        </p:attrNameLst>
                                      </p:cBhvr>
                                      <p:tavLst>
                                        <p:tav tm="0">
                                          <p:val>
                                            <p:strVal val="#ppt_y"/>
                                          </p:val>
                                        </p:tav>
                                        <p:tav tm="100000">
                                          <p:val>
                                            <p:strVal val="#ppt_y"/>
                                          </p:val>
                                        </p:tav>
                                      </p:tavLst>
                                    </p:anim>
                                  </p:childTnLst>
                                </p:cTn>
                              </p:par>
                              <p:par>
                                <p:cTn id="253" presetID="2" presetClass="entr" presetSubtype="8" fill="hold" grpId="2" nodeType="withEffect">
                                  <p:stCondLst>
                                    <p:cond delay="0"/>
                                  </p:stCondLst>
                                  <p:childTnLst>
                                    <p:set>
                                      <p:cBhvr>
                                        <p:cTn id="254" dur="1" fill="hold">
                                          <p:stCondLst>
                                            <p:cond delay="0"/>
                                          </p:stCondLst>
                                        </p:cTn>
                                        <p:tgtEl>
                                          <p:spTgt spid="19"/>
                                        </p:tgtEl>
                                        <p:attrNameLst>
                                          <p:attrName>style.visibility</p:attrName>
                                        </p:attrNameLst>
                                      </p:cBhvr>
                                      <p:to>
                                        <p:strVal val="visible"/>
                                      </p:to>
                                    </p:set>
                                    <p:anim calcmode="lin" valueType="num">
                                      <p:cBhvr additive="base">
                                        <p:cTn id="255" dur="3000" fill="hold"/>
                                        <p:tgtEl>
                                          <p:spTgt spid="19"/>
                                        </p:tgtEl>
                                        <p:attrNameLst>
                                          <p:attrName>ppt_x</p:attrName>
                                        </p:attrNameLst>
                                      </p:cBhvr>
                                      <p:tavLst>
                                        <p:tav tm="0">
                                          <p:val>
                                            <p:strVal val="0-#ppt_w/2"/>
                                          </p:val>
                                        </p:tav>
                                        <p:tav tm="100000">
                                          <p:val>
                                            <p:strVal val="#ppt_x"/>
                                          </p:val>
                                        </p:tav>
                                      </p:tavLst>
                                    </p:anim>
                                    <p:anim calcmode="lin" valueType="num">
                                      <p:cBhvr additive="base">
                                        <p:cTn id="256" dur="3000" fill="hold"/>
                                        <p:tgtEl>
                                          <p:spTgt spid="19"/>
                                        </p:tgtEl>
                                        <p:attrNameLst>
                                          <p:attrName>ppt_y</p:attrName>
                                        </p:attrNameLst>
                                      </p:cBhvr>
                                      <p:tavLst>
                                        <p:tav tm="0">
                                          <p:val>
                                            <p:strVal val="#ppt_y"/>
                                          </p:val>
                                        </p:tav>
                                        <p:tav tm="100000">
                                          <p:val>
                                            <p:strVal val="#ppt_y"/>
                                          </p:val>
                                        </p:tav>
                                      </p:tavLst>
                                    </p:anim>
                                  </p:childTnLst>
                                </p:cTn>
                              </p:par>
                              <p:par>
                                <p:cTn id="257" presetID="2" presetClass="entr" presetSubtype="2" fill="hold" grpId="2" nodeType="withEffect">
                                  <p:stCondLst>
                                    <p:cond delay="0"/>
                                  </p:stCondLst>
                                  <p:childTnLst>
                                    <p:set>
                                      <p:cBhvr>
                                        <p:cTn id="258" dur="1" fill="hold">
                                          <p:stCondLst>
                                            <p:cond delay="0"/>
                                          </p:stCondLst>
                                        </p:cTn>
                                        <p:tgtEl>
                                          <p:spTgt spid="20"/>
                                        </p:tgtEl>
                                        <p:attrNameLst>
                                          <p:attrName>style.visibility</p:attrName>
                                        </p:attrNameLst>
                                      </p:cBhvr>
                                      <p:to>
                                        <p:strVal val="visible"/>
                                      </p:to>
                                    </p:set>
                                    <p:anim calcmode="lin" valueType="num">
                                      <p:cBhvr additive="base">
                                        <p:cTn id="259" dur="3000" fill="hold"/>
                                        <p:tgtEl>
                                          <p:spTgt spid="20"/>
                                        </p:tgtEl>
                                        <p:attrNameLst>
                                          <p:attrName>ppt_x</p:attrName>
                                        </p:attrNameLst>
                                      </p:cBhvr>
                                      <p:tavLst>
                                        <p:tav tm="0">
                                          <p:val>
                                            <p:strVal val="1+#ppt_w/2"/>
                                          </p:val>
                                        </p:tav>
                                        <p:tav tm="100000">
                                          <p:val>
                                            <p:strVal val="#ppt_x"/>
                                          </p:val>
                                        </p:tav>
                                      </p:tavLst>
                                    </p:anim>
                                    <p:anim calcmode="lin" valueType="num">
                                      <p:cBhvr additive="base">
                                        <p:cTn id="260" dur="3000" fill="hold"/>
                                        <p:tgtEl>
                                          <p:spTgt spid="20"/>
                                        </p:tgtEl>
                                        <p:attrNameLst>
                                          <p:attrName>ppt_y</p:attrName>
                                        </p:attrNameLst>
                                      </p:cBhvr>
                                      <p:tavLst>
                                        <p:tav tm="0">
                                          <p:val>
                                            <p:strVal val="#ppt_y"/>
                                          </p:val>
                                        </p:tav>
                                        <p:tav tm="100000">
                                          <p:val>
                                            <p:strVal val="#ppt_y"/>
                                          </p:val>
                                        </p:tav>
                                      </p:tavLst>
                                    </p:anim>
                                  </p:childTnLst>
                                </p:cTn>
                              </p:par>
                              <p:par>
                                <p:cTn id="261" presetID="2" presetClass="entr" presetSubtype="8" fill="hold" grpId="2" nodeType="withEffect">
                                  <p:stCondLst>
                                    <p:cond delay="0"/>
                                  </p:stCondLst>
                                  <p:childTnLst>
                                    <p:set>
                                      <p:cBhvr>
                                        <p:cTn id="262" dur="1" fill="hold">
                                          <p:stCondLst>
                                            <p:cond delay="0"/>
                                          </p:stCondLst>
                                        </p:cTn>
                                        <p:tgtEl>
                                          <p:spTgt spid="21"/>
                                        </p:tgtEl>
                                        <p:attrNameLst>
                                          <p:attrName>style.visibility</p:attrName>
                                        </p:attrNameLst>
                                      </p:cBhvr>
                                      <p:to>
                                        <p:strVal val="visible"/>
                                      </p:to>
                                    </p:set>
                                    <p:anim calcmode="lin" valueType="num">
                                      <p:cBhvr additive="base">
                                        <p:cTn id="263" dur="3000" fill="hold"/>
                                        <p:tgtEl>
                                          <p:spTgt spid="21"/>
                                        </p:tgtEl>
                                        <p:attrNameLst>
                                          <p:attrName>ppt_x</p:attrName>
                                        </p:attrNameLst>
                                      </p:cBhvr>
                                      <p:tavLst>
                                        <p:tav tm="0">
                                          <p:val>
                                            <p:strVal val="0-#ppt_w/2"/>
                                          </p:val>
                                        </p:tav>
                                        <p:tav tm="100000">
                                          <p:val>
                                            <p:strVal val="#ppt_x"/>
                                          </p:val>
                                        </p:tav>
                                      </p:tavLst>
                                    </p:anim>
                                    <p:anim calcmode="lin" valueType="num">
                                      <p:cBhvr additive="base">
                                        <p:cTn id="264" dur="3000" fill="hold"/>
                                        <p:tgtEl>
                                          <p:spTgt spid="21"/>
                                        </p:tgtEl>
                                        <p:attrNameLst>
                                          <p:attrName>ppt_y</p:attrName>
                                        </p:attrNameLst>
                                      </p:cBhvr>
                                      <p:tavLst>
                                        <p:tav tm="0">
                                          <p:val>
                                            <p:strVal val="#ppt_y"/>
                                          </p:val>
                                        </p:tav>
                                        <p:tav tm="100000">
                                          <p:val>
                                            <p:strVal val="#ppt_y"/>
                                          </p:val>
                                        </p:tav>
                                      </p:tavLst>
                                    </p:anim>
                                  </p:childTnLst>
                                </p:cTn>
                              </p:par>
                              <p:par>
                                <p:cTn id="265" presetID="2" presetClass="entr" presetSubtype="2" fill="hold" grpId="2" nodeType="withEffect">
                                  <p:stCondLst>
                                    <p:cond delay="0"/>
                                  </p:stCondLst>
                                  <p:childTnLst>
                                    <p:set>
                                      <p:cBhvr>
                                        <p:cTn id="266" dur="1" fill="hold">
                                          <p:stCondLst>
                                            <p:cond delay="0"/>
                                          </p:stCondLst>
                                        </p:cTn>
                                        <p:tgtEl>
                                          <p:spTgt spid="22"/>
                                        </p:tgtEl>
                                        <p:attrNameLst>
                                          <p:attrName>style.visibility</p:attrName>
                                        </p:attrNameLst>
                                      </p:cBhvr>
                                      <p:to>
                                        <p:strVal val="visible"/>
                                      </p:to>
                                    </p:set>
                                    <p:anim calcmode="lin" valueType="num">
                                      <p:cBhvr additive="base">
                                        <p:cTn id="267" dur="3000" fill="hold"/>
                                        <p:tgtEl>
                                          <p:spTgt spid="22"/>
                                        </p:tgtEl>
                                        <p:attrNameLst>
                                          <p:attrName>ppt_x</p:attrName>
                                        </p:attrNameLst>
                                      </p:cBhvr>
                                      <p:tavLst>
                                        <p:tav tm="0">
                                          <p:val>
                                            <p:strVal val="1+#ppt_w/2"/>
                                          </p:val>
                                        </p:tav>
                                        <p:tav tm="100000">
                                          <p:val>
                                            <p:strVal val="#ppt_x"/>
                                          </p:val>
                                        </p:tav>
                                      </p:tavLst>
                                    </p:anim>
                                    <p:anim calcmode="lin" valueType="num">
                                      <p:cBhvr additive="base">
                                        <p:cTn id="268" dur="3000" fill="hold"/>
                                        <p:tgtEl>
                                          <p:spTgt spid="22"/>
                                        </p:tgtEl>
                                        <p:attrNameLst>
                                          <p:attrName>ppt_y</p:attrName>
                                        </p:attrNameLst>
                                      </p:cBhvr>
                                      <p:tavLst>
                                        <p:tav tm="0">
                                          <p:val>
                                            <p:strVal val="#ppt_y"/>
                                          </p:val>
                                        </p:tav>
                                        <p:tav tm="100000">
                                          <p:val>
                                            <p:strVal val="#ppt_y"/>
                                          </p:val>
                                        </p:tav>
                                      </p:tavLst>
                                    </p:anim>
                                  </p:childTnLst>
                                </p:cTn>
                              </p:par>
                              <p:par>
                                <p:cTn id="269" presetID="2" presetClass="entr" presetSubtype="8" fill="hold" grpId="2" nodeType="withEffect">
                                  <p:stCondLst>
                                    <p:cond delay="0"/>
                                  </p:stCondLst>
                                  <p:childTnLst>
                                    <p:set>
                                      <p:cBhvr>
                                        <p:cTn id="270" dur="1" fill="hold">
                                          <p:stCondLst>
                                            <p:cond delay="0"/>
                                          </p:stCondLst>
                                        </p:cTn>
                                        <p:tgtEl>
                                          <p:spTgt spid="23"/>
                                        </p:tgtEl>
                                        <p:attrNameLst>
                                          <p:attrName>style.visibility</p:attrName>
                                        </p:attrNameLst>
                                      </p:cBhvr>
                                      <p:to>
                                        <p:strVal val="visible"/>
                                      </p:to>
                                    </p:set>
                                    <p:anim calcmode="lin" valueType="num">
                                      <p:cBhvr additive="base">
                                        <p:cTn id="271" dur="3000" fill="hold"/>
                                        <p:tgtEl>
                                          <p:spTgt spid="23"/>
                                        </p:tgtEl>
                                        <p:attrNameLst>
                                          <p:attrName>ppt_x</p:attrName>
                                        </p:attrNameLst>
                                      </p:cBhvr>
                                      <p:tavLst>
                                        <p:tav tm="0">
                                          <p:val>
                                            <p:strVal val="0-#ppt_w/2"/>
                                          </p:val>
                                        </p:tav>
                                        <p:tav tm="100000">
                                          <p:val>
                                            <p:strVal val="#ppt_x"/>
                                          </p:val>
                                        </p:tav>
                                      </p:tavLst>
                                    </p:anim>
                                    <p:anim calcmode="lin" valueType="num">
                                      <p:cBhvr additive="base">
                                        <p:cTn id="272" dur="3000" fill="hold"/>
                                        <p:tgtEl>
                                          <p:spTgt spid="23"/>
                                        </p:tgtEl>
                                        <p:attrNameLst>
                                          <p:attrName>ppt_y</p:attrName>
                                        </p:attrNameLst>
                                      </p:cBhvr>
                                      <p:tavLst>
                                        <p:tav tm="0">
                                          <p:val>
                                            <p:strVal val="#ppt_y"/>
                                          </p:val>
                                        </p:tav>
                                        <p:tav tm="100000">
                                          <p:val>
                                            <p:strVal val="#ppt_y"/>
                                          </p:val>
                                        </p:tav>
                                      </p:tavLst>
                                    </p:anim>
                                  </p:childTnLst>
                                </p:cTn>
                              </p:par>
                              <p:par>
                                <p:cTn id="273" presetID="2" presetClass="entr" presetSubtype="2" fill="hold" grpId="2" nodeType="withEffect">
                                  <p:stCondLst>
                                    <p:cond delay="0"/>
                                  </p:stCondLst>
                                  <p:childTnLst>
                                    <p:set>
                                      <p:cBhvr>
                                        <p:cTn id="274" dur="1" fill="hold">
                                          <p:stCondLst>
                                            <p:cond delay="0"/>
                                          </p:stCondLst>
                                        </p:cTn>
                                        <p:tgtEl>
                                          <p:spTgt spid="24"/>
                                        </p:tgtEl>
                                        <p:attrNameLst>
                                          <p:attrName>style.visibility</p:attrName>
                                        </p:attrNameLst>
                                      </p:cBhvr>
                                      <p:to>
                                        <p:strVal val="visible"/>
                                      </p:to>
                                    </p:set>
                                    <p:anim calcmode="lin" valueType="num">
                                      <p:cBhvr additive="base">
                                        <p:cTn id="275" dur="3000" fill="hold"/>
                                        <p:tgtEl>
                                          <p:spTgt spid="24"/>
                                        </p:tgtEl>
                                        <p:attrNameLst>
                                          <p:attrName>ppt_x</p:attrName>
                                        </p:attrNameLst>
                                      </p:cBhvr>
                                      <p:tavLst>
                                        <p:tav tm="0">
                                          <p:val>
                                            <p:strVal val="1+#ppt_w/2"/>
                                          </p:val>
                                        </p:tav>
                                        <p:tav tm="100000">
                                          <p:val>
                                            <p:strVal val="#ppt_x"/>
                                          </p:val>
                                        </p:tav>
                                      </p:tavLst>
                                    </p:anim>
                                    <p:anim calcmode="lin" valueType="num">
                                      <p:cBhvr additive="base">
                                        <p:cTn id="276" dur="3000" fill="hold"/>
                                        <p:tgtEl>
                                          <p:spTgt spid="24"/>
                                        </p:tgtEl>
                                        <p:attrNameLst>
                                          <p:attrName>ppt_y</p:attrName>
                                        </p:attrNameLst>
                                      </p:cBhvr>
                                      <p:tavLst>
                                        <p:tav tm="0">
                                          <p:val>
                                            <p:strVal val="#ppt_y"/>
                                          </p:val>
                                        </p:tav>
                                        <p:tav tm="100000">
                                          <p:val>
                                            <p:strVal val="#ppt_y"/>
                                          </p:val>
                                        </p:tav>
                                      </p:tavLst>
                                    </p:anim>
                                  </p:childTnLst>
                                </p:cTn>
                              </p:par>
                              <p:par>
                                <p:cTn id="277" presetID="2" presetClass="entr" presetSubtype="8" fill="hold" grpId="2" nodeType="withEffect">
                                  <p:stCondLst>
                                    <p:cond delay="0"/>
                                  </p:stCondLst>
                                  <p:childTnLst>
                                    <p:set>
                                      <p:cBhvr>
                                        <p:cTn id="278" dur="1" fill="hold">
                                          <p:stCondLst>
                                            <p:cond delay="0"/>
                                          </p:stCondLst>
                                        </p:cTn>
                                        <p:tgtEl>
                                          <p:spTgt spid="25"/>
                                        </p:tgtEl>
                                        <p:attrNameLst>
                                          <p:attrName>style.visibility</p:attrName>
                                        </p:attrNameLst>
                                      </p:cBhvr>
                                      <p:to>
                                        <p:strVal val="visible"/>
                                      </p:to>
                                    </p:set>
                                    <p:anim calcmode="lin" valueType="num">
                                      <p:cBhvr additive="base">
                                        <p:cTn id="279" dur="3000" fill="hold"/>
                                        <p:tgtEl>
                                          <p:spTgt spid="25"/>
                                        </p:tgtEl>
                                        <p:attrNameLst>
                                          <p:attrName>ppt_x</p:attrName>
                                        </p:attrNameLst>
                                      </p:cBhvr>
                                      <p:tavLst>
                                        <p:tav tm="0">
                                          <p:val>
                                            <p:strVal val="0-#ppt_w/2"/>
                                          </p:val>
                                        </p:tav>
                                        <p:tav tm="100000">
                                          <p:val>
                                            <p:strVal val="#ppt_x"/>
                                          </p:val>
                                        </p:tav>
                                      </p:tavLst>
                                    </p:anim>
                                    <p:anim calcmode="lin" valueType="num">
                                      <p:cBhvr additive="base">
                                        <p:cTn id="280" dur="3000" fill="hold"/>
                                        <p:tgtEl>
                                          <p:spTgt spid="25"/>
                                        </p:tgtEl>
                                        <p:attrNameLst>
                                          <p:attrName>ppt_y</p:attrName>
                                        </p:attrNameLst>
                                      </p:cBhvr>
                                      <p:tavLst>
                                        <p:tav tm="0">
                                          <p:val>
                                            <p:strVal val="#ppt_y"/>
                                          </p:val>
                                        </p:tav>
                                        <p:tav tm="100000">
                                          <p:val>
                                            <p:strVal val="#ppt_y"/>
                                          </p:val>
                                        </p:tav>
                                      </p:tavLst>
                                    </p:anim>
                                  </p:childTnLst>
                                </p:cTn>
                              </p:par>
                            </p:childTnLst>
                          </p:cTn>
                        </p:par>
                        <p:par>
                          <p:cTn id="281" fill="hold">
                            <p:stCondLst>
                              <p:cond delay="3000"/>
                            </p:stCondLst>
                            <p:childTnLst>
                              <p:par>
                                <p:cTn id="282" presetID="13" presetClass="exit" presetSubtype="16" fill="hold" grpId="3" nodeType="afterEffect">
                                  <p:stCondLst>
                                    <p:cond delay="0"/>
                                  </p:stCondLst>
                                  <p:childTnLst>
                                    <p:animEffect transition="out" filter="plus(in)">
                                      <p:cBhvr>
                                        <p:cTn id="283" dur="3000"/>
                                        <p:tgtEl>
                                          <p:spTgt spid="5"/>
                                        </p:tgtEl>
                                      </p:cBhvr>
                                    </p:animEffect>
                                    <p:set>
                                      <p:cBhvr>
                                        <p:cTn id="284" dur="1" fill="hold">
                                          <p:stCondLst>
                                            <p:cond delay="2999"/>
                                          </p:stCondLst>
                                        </p:cTn>
                                        <p:tgtEl>
                                          <p:spTgt spid="5"/>
                                        </p:tgtEl>
                                        <p:attrNameLst>
                                          <p:attrName>style.visibility</p:attrName>
                                        </p:attrNameLst>
                                      </p:cBhvr>
                                      <p:to>
                                        <p:strVal val="hidden"/>
                                      </p:to>
                                    </p:set>
                                  </p:childTnLst>
                                </p:cTn>
                              </p:par>
                              <p:par>
                                <p:cTn id="285" presetID="13" presetClass="exit" presetSubtype="16" fill="hold" grpId="3" nodeType="withEffect">
                                  <p:stCondLst>
                                    <p:cond delay="0"/>
                                  </p:stCondLst>
                                  <p:childTnLst>
                                    <p:animEffect transition="out" filter="plus(in)">
                                      <p:cBhvr>
                                        <p:cTn id="286" dur="3000"/>
                                        <p:tgtEl>
                                          <p:spTgt spid="6"/>
                                        </p:tgtEl>
                                      </p:cBhvr>
                                    </p:animEffect>
                                    <p:set>
                                      <p:cBhvr>
                                        <p:cTn id="287" dur="1" fill="hold">
                                          <p:stCondLst>
                                            <p:cond delay="2999"/>
                                          </p:stCondLst>
                                        </p:cTn>
                                        <p:tgtEl>
                                          <p:spTgt spid="6"/>
                                        </p:tgtEl>
                                        <p:attrNameLst>
                                          <p:attrName>style.visibility</p:attrName>
                                        </p:attrNameLst>
                                      </p:cBhvr>
                                      <p:to>
                                        <p:strVal val="hidden"/>
                                      </p:to>
                                    </p:set>
                                  </p:childTnLst>
                                </p:cTn>
                              </p:par>
                              <p:par>
                                <p:cTn id="288" presetID="13" presetClass="exit" presetSubtype="16" fill="hold" grpId="3" nodeType="withEffect">
                                  <p:stCondLst>
                                    <p:cond delay="0"/>
                                  </p:stCondLst>
                                  <p:childTnLst>
                                    <p:animEffect transition="out" filter="plus(in)">
                                      <p:cBhvr>
                                        <p:cTn id="289" dur="3000"/>
                                        <p:tgtEl>
                                          <p:spTgt spid="7"/>
                                        </p:tgtEl>
                                      </p:cBhvr>
                                    </p:animEffect>
                                    <p:set>
                                      <p:cBhvr>
                                        <p:cTn id="290" dur="1" fill="hold">
                                          <p:stCondLst>
                                            <p:cond delay="2999"/>
                                          </p:stCondLst>
                                        </p:cTn>
                                        <p:tgtEl>
                                          <p:spTgt spid="7"/>
                                        </p:tgtEl>
                                        <p:attrNameLst>
                                          <p:attrName>style.visibility</p:attrName>
                                        </p:attrNameLst>
                                      </p:cBhvr>
                                      <p:to>
                                        <p:strVal val="hidden"/>
                                      </p:to>
                                    </p:set>
                                  </p:childTnLst>
                                </p:cTn>
                              </p:par>
                              <p:par>
                                <p:cTn id="291" presetID="13" presetClass="exit" presetSubtype="16" fill="hold" grpId="3" nodeType="withEffect">
                                  <p:stCondLst>
                                    <p:cond delay="0"/>
                                  </p:stCondLst>
                                  <p:childTnLst>
                                    <p:animEffect transition="out" filter="plus(in)">
                                      <p:cBhvr>
                                        <p:cTn id="292" dur="3000"/>
                                        <p:tgtEl>
                                          <p:spTgt spid="8"/>
                                        </p:tgtEl>
                                      </p:cBhvr>
                                    </p:animEffect>
                                    <p:set>
                                      <p:cBhvr>
                                        <p:cTn id="293" dur="1" fill="hold">
                                          <p:stCondLst>
                                            <p:cond delay="2999"/>
                                          </p:stCondLst>
                                        </p:cTn>
                                        <p:tgtEl>
                                          <p:spTgt spid="8"/>
                                        </p:tgtEl>
                                        <p:attrNameLst>
                                          <p:attrName>style.visibility</p:attrName>
                                        </p:attrNameLst>
                                      </p:cBhvr>
                                      <p:to>
                                        <p:strVal val="hidden"/>
                                      </p:to>
                                    </p:set>
                                  </p:childTnLst>
                                </p:cTn>
                              </p:par>
                              <p:par>
                                <p:cTn id="294" presetID="13" presetClass="exit" presetSubtype="16" fill="hold" grpId="3" nodeType="withEffect">
                                  <p:stCondLst>
                                    <p:cond delay="0"/>
                                  </p:stCondLst>
                                  <p:childTnLst>
                                    <p:animEffect transition="out" filter="plus(in)">
                                      <p:cBhvr>
                                        <p:cTn id="295" dur="3000"/>
                                        <p:tgtEl>
                                          <p:spTgt spid="9"/>
                                        </p:tgtEl>
                                      </p:cBhvr>
                                    </p:animEffect>
                                    <p:set>
                                      <p:cBhvr>
                                        <p:cTn id="296" dur="1" fill="hold">
                                          <p:stCondLst>
                                            <p:cond delay="2999"/>
                                          </p:stCondLst>
                                        </p:cTn>
                                        <p:tgtEl>
                                          <p:spTgt spid="9"/>
                                        </p:tgtEl>
                                        <p:attrNameLst>
                                          <p:attrName>style.visibility</p:attrName>
                                        </p:attrNameLst>
                                      </p:cBhvr>
                                      <p:to>
                                        <p:strVal val="hidden"/>
                                      </p:to>
                                    </p:set>
                                  </p:childTnLst>
                                </p:cTn>
                              </p:par>
                              <p:par>
                                <p:cTn id="297" presetID="13" presetClass="exit" presetSubtype="16" fill="hold" grpId="3" nodeType="withEffect">
                                  <p:stCondLst>
                                    <p:cond delay="0"/>
                                  </p:stCondLst>
                                  <p:childTnLst>
                                    <p:animEffect transition="out" filter="plus(in)">
                                      <p:cBhvr>
                                        <p:cTn id="298" dur="3000"/>
                                        <p:tgtEl>
                                          <p:spTgt spid="10"/>
                                        </p:tgtEl>
                                      </p:cBhvr>
                                    </p:animEffect>
                                    <p:set>
                                      <p:cBhvr>
                                        <p:cTn id="299" dur="1" fill="hold">
                                          <p:stCondLst>
                                            <p:cond delay="2999"/>
                                          </p:stCondLst>
                                        </p:cTn>
                                        <p:tgtEl>
                                          <p:spTgt spid="10"/>
                                        </p:tgtEl>
                                        <p:attrNameLst>
                                          <p:attrName>style.visibility</p:attrName>
                                        </p:attrNameLst>
                                      </p:cBhvr>
                                      <p:to>
                                        <p:strVal val="hidden"/>
                                      </p:to>
                                    </p:set>
                                  </p:childTnLst>
                                </p:cTn>
                              </p:par>
                              <p:par>
                                <p:cTn id="300" presetID="13" presetClass="exit" presetSubtype="16" fill="hold" grpId="3" nodeType="withEffect">
                                  <p:stCondLst>
                                    <p:cond delay="0"/>
                                  </p:stCondLst>
                                  <p:childTnLst>
                                    <p:animEffect transition="out" filter="plus(in)">
                                      <p:cBhvr>
                                        <p:cTn id="301" dur="3000"/>
                                        <p:tgtEl>
                                          <p:spTgt spid="11"/>
                                        </p:tgtEl>
                                      </p:cBhvr>
                                    </p:animEffect>
                                    <p:set>
                                      <p:cBhvr>
                                        <p:cTn id="302" dur="1" fill="hold">
                                          <p:stCondLst>
                                            <p:cond delay="2999"/>
                                          </p:stCondLst>
                                        </p:cTn>
                                        <p:tgtEl>
                                          <p:spTgt spid="11"/>
                                        </p:tgtEl>
                                        <p:attrNameLst>
                                          <p:attrName>style.visibility</p:attrName>
                                        </p:attrNameLst>
                                      </p:cBhvr>
                                      <p:to>
                                        <p:strVal val="hidden"/>
                                      </p:to>
                                    </p:set>
                                  </p:childTnLst>
                                </p:cTn>
                              </p:par>
                              <p:par>
                                <p:cTn id="303" presetID="13" presetClass="exit" presetSubtype="16" fill="hold" grpId="3" nodeType="withEffect">
                                  <p:stCondLst>
                                    <p:cond delay="0"/>
                                  </p:stCondLst>
                                  <p:childTnLst>
                                    <p:animEffect transition="out" filter="plus(in)">
                                      <p:cBhvr>
                                        <p:cTn id="304" dur="3000"/>
                                        <p:tgtEl>
                                          <p:spTgt spid="12"/>
                                        </p:tgtEl>
                                      </p:cBhvr>
                                    </p:animEffect>
                                    <p:set>
                                      <p:cBhvr>
                                        <p:cTn id="305" dur="1" fill="hold">
                                          <p:stCondLst>
                                            <p:cond delay="2999"/>
                                          </p:stCondLst>
                                        </p:cTn>
                                        <p:tgtEl>
                                          <p:spTgt spid="12"/>
                                        </p:tgtEl>
                                        <p:attrNameLst>
                                          <p:attrName>style.visibility</p:attrName>
                                        </p:attrNameLst>
                                      </p:cBhvr>
                                      <p:to>
                                        <p:strVal val="hidden"/>
                                      </p:to>
                                    </p:set>
                                  </p:childTnLst>
                                </p:cTn>
                              </p:par>
                              <p:par>
                                <p:cTn id="306" presetID="13" presetClass="exit" presetSubtype="16" fill="hold" grpId="3" nodeType="withEffect">
                                  <p:stCondLst>
                                    <p:cond delay="0"/>
                                  </p:stCondLst>
                                  <p:childTnLst>
                                    <p:animEffect transition="out" filter="plus(in)">
                                      <p:cBhvr>
                                        <p:cTn id="307" dur="3000"/>
                                        <p:tgtEl>
                                          <p:spTgt spid="13"/>
                                        </p:tgtEl>
                                      </p:cBhvr>
                                    </p:animEffect>
                                    <p:set>
                                      <p:cBhvr>
                                        <p:cTn id="308" dur="1" fill="hold">
                                          <p:stCondLst>
                                            <p:cond delay="2999"/>
                                          </p:stCondLst>
                                        </p:cTn>
                                        <p:tgtEl>
                                          <p:spTgt spid="13"/>
                                        </p:tgtEl>
                                        <p:attrNameLst>
                                          <p:attrName>style.visibility</p:attrName>
                                        </p:attrNameLst>
                                      </p:cBhvr>
                                      <p:to>
                                        <p:strVal val="hidden"/>
                                      </p:to>
                                    </p:set>
                                  </p:childTnLst>
                                </p:cTn>
                              </p:par>
                              <p:par>
                                <p:cTn id="309" presetID="13" presetClass="exit" presetSubtype="16" fill="hold" grpId="3" nodeType="withEffect">
                                  <p:stCondLst>
                                    <p:cond delay="0"/>
                                  </p:stCondLst>
                                  <p:childTnLst>
                                    <p:animEffect transition="out" filter="plus(in)">
                                      <p:cBhvr>
                                        <p:cTn id="310" dur="3000"/>
                                        <p:tgtEl>
                                          <p:spTgt spid="14"/>
                                        </p:tgtEl>
                                      </p:cBhvr>
                                    </p:animEffect>
                                    <p:set>
                                      <p:cBhvr>
                                        <p:cTn id="311" dur="1" fill="hold">
                                          <p:stCondLst>
                                            <p:cond delay="2999"/>
                                          </p:stCondLst>
                                        </p:cTn>
                                        <p:tgtEl>
                                          <p:spTgt spid="14"/>
                                        </p:tgtEl>
                                        <p:attrNameLst>
                                          <p:attrName>style.visibility</p:attrName>
                                        </p:attrNameLst>
                                      </p:cBhvr>
                                      <p:to>
                                        <p:strVal val="hidden"/>
                                      </p:to>
                                    </p:set>
                                  </p:childTnLst>
                                </p:cTn>
                              </p:par>
                              <p:par>
                                <p:cTn id="312" presetID="13" presetClass="exit" presetSubtype="16" fill="hold" grpId="3" nodeType="withEffect">
                                  <p:stCondLst>
                                    <p:cond delay="0"/>
                                  </p:stCondLst>
                                  <p:childTnLst>
                                    <p:animEffect transition="out" filter="plus(in)">
                                      <p:cBhvr>
                                        <p:cTn id="313" dur="3000"/>
                                        <p:tgtEl>
                                          <p:spTgt spid="15"/>
                                        </p:tgtEl>
                                      </p:cBhvr>
                                    </p:animEffect>
                                    <p:set>
                                      <p:cBhvr>
                                        <p:cTn id="314" dur="1" fill="hold">
                                          <p:stCondLst>
                                            <p:cond delay="2999"/>
                                          </p:stCondLst>
                                        </p:cTn>
                                        <p:tgtEl>
                                          <p:spTgt spid="15"/>
                                        </p:tgtEl>
                                        <p:attrNameLst>
                                          <p:attrName>style.visibility</p:attrName>
                                        </p:attrNameLst>
                                      </p:cBhvr>
                                      <p:to>
                                        <p:strVal val="hidden"/>
                                      </p:to>
                                    </p:set>
                                  </p:childTnLst>
                                </p:cTn>
                              </p:par>
                              <p:par>
                                <p:cTn id="315" presetID="13" presetClass="exit" presetSubtype="16" fill="hold" grpId="3" nodeType="withEffect">
                                  <p:stCondLst>
                                    <p:cond delay="0"/>
                                  </p:stCondLst>
                                  <p:childTnLst>
                                    <p:animEffect transition="out" filter="plus(in)">
                                      <p:cBhvr>
                                        <p:cTn id="316" dur="3000"/>
                                        <p:tgtEl>
                                          <p:spTgt spid="16"/>
                                        </p:tgtEl>
                                      </p:cBhvr>
                                    </p:animEffect>
                                    <p:set>
                                      <p:cBhvr>
                                        <p:cTn id="317" dur="1" fill="hold">
                                          <p:stCondLst>
                                            <p:cond delay="2999"/>
                                          </p:stCondLst>
                                        </p:cTn>
                                        <p:tgtEl>
                                          <p:spTgt spid="16"/>
                                        </p:tgtEl>
                                        <p:attrNameLst>
                                          <p:attrName>style.visibility</p:attrName>
                                        </p:attrNameLst>
                                      </p:cBhvr>
                                      <p:to>
                                        <p:strVal val="hidden"/>
                                      </p:to>
                                    </p:set>
                                  </p:childTnLst>
                                </p:cTn>
                              </p:par>
                              <p:par>
                                <p:cTn id="318" presetID="13" presetClass="exit" presetSubtype="16" fill="hold" grpId="3" nodeType="withEffect">
                                  <p:stCondLst>
                                    <p:cond delay="0"/>
                                  </p:stCondLst>
                                  <p:childTnLst>
                                    <p:animEffect transition="out" filter="plus(in)">
                                      <p:cBhvr>
                                        <p:cTn id="319" dur="3000"/>
                                        <p:tgtEl>
                                          <p:spTgt spid="17"/>
                                        </p:tgtEl>
                                      </p:cBhvr>
                                    </p:animEffect>
                                    <p:set>
                                      <p:cBhvr>
                                        <p:cTn id="320" dur="1" fill="hold">
                                          <p:stCondLst>
                                            <p:cond delay="2999"/>
                                          </p:stCondLst>
                                        </p:cTn>
                                        <p:tgtEl>
                                          <p:spTgt spid="17"/>
                                        </p:tgtEl>
                                        <p:attrNameLst>
                                          <p:attrName>style.visibility</p:attrName>
                                        </p:attrNameLst>
                                      </p:cBhvr>
                                      <p:to>
                                        <p:strVal val="hidden"/>
                                      </p:to>
                                    </p:set>
                                  </p:childTnLst>
                                </p:cTn>
                              </p:par>
                              <p:par>
                                <p:cTn id="321" presetID="13" presetClass="exit" presetSubtype="16" fill="hold" grpId="3" nodeType="withEffect">
                                  <p:stCondLst>
                                    <p:cond delay="0"/>
                                  </p:stCondLst>
                                  <p:childTnLst>
                                    <p:animEffect transition="out" filter="plus(in)">
                                      <p:cBhvr>
                                        <p:cTn id="322" dur="3000"/>
                                        <p:tgtEl>
                                          <p:spTgt spid="18"/>
                                        </p:tgtEl>
                                      </p:cBhvr>
                                    </p:animEffect>
                                    <p:set>
                                      <p:cBhvr>
                                        <p:cTn id="323" dur="1" fill="hold">
                                          <p:stCondLst>
                                            <p:cond delay="2999"/>
                                          </p:stCondLst>
                                        </p:cTn>
                                        <p:tgtEl>
                                          <p:spTgt spid="18"/>
                                        </p:tgtEl>
                                        <p:attrNameLst>
                                          <p:attrName>style.visibility</p:attrName>
                                        </p:attrNameLst>
                                      </p:cBhvr>
                                      <p:to>
                                        <p:strVal val="hidden"/>
                                      </p:to>
                                    </p:set>
                                  </p:childTnLst>
                                </p:cTn>
                              </p:par>
                              <p:par>
                                <p:cTn id="324" presetID="13" presetClass="exit" presetSubtype="16" fill="hold" grpId="3" nodeType="withEffect">
                                  <p:stCondLst>
                                    <p:cond delay="0"/>
                                  </p:stCondLst>
                                  <p:childTnLst>
                                    <p:animEffect transition="out" filter="plus(in)">
                                      <p:cBhvr>
                                        <p:cTn id="325" dur="3000"/>
                                        <p:tgtEl>
                                          <p:spTgt spid="19"/>
                                        </p:tgtEl>
                                      </p:cBhvr>
                                    </p:animEffect>
                                    <p:set>
                                      <p:cBhvr>
                                        <p:cTn id="326" dur="1" fill="hold">
                                          <p:stCondLst>
                                            <p:cond delay="2999"/>
                                          </p:stCondLst>
                                        </p:cTn>
                                        <p:tgtEl>
                                          <p:spTgt spid="19"/>
                                        </p:tgtEl>
                                        <p:attrNameLst>
                                          <p:attrName>style.visibility</p:attrName>
                                        </p:attrNameLst>
                                      </p:cBhvr>
                                      <p:to>
                                        <p:strVal val="hidden"/>
                                      </p:to>
                                    </p:set>
                                  </p:childTnLst>
                                </p:cTn>
                              </p:par>
                              <p:par>
                                <p:cTn id="327" presetID="13" presetClass="exit" presetSubtype="16" fill="hold" grpId="3" nodeType="withEffect">
                                  <p:stCondLst>
                                    <p:cond delay="0"/>
                                  </p:stCondLst>
                                  <p:childTnLst>
                                    <p:animEffect transition="out" filter="plus(in)">
                                      <p:cBhvr>
                                        <p:cTn id="328" dur="3000"/>
                                        <p:tgtEl>
                                          <p:spTgt spid="20"/>
                                        </p:tgtEl>
                                      </p:cBhvr>
                                    </p:animEffect>
                                    <p:set>
                                      <p:cBhvr>
                                        <p:cTn id="329" dur="1" fill="hold">
                                          <p:stCondLst>
                                            <p:cond delay="2999"/>
                                          </p:stCondLst>
                                        </p:cTn>
                                        <p:tgtEl>
                                          <p:spTgt spid="20"/>
                                        </p:tgtEl>
                                        <p:attrNameLst>
                                          <p:attrName>style.visibility</p:attrName>
                                        </p:attrNameLst>
                                      </p:cBhvr>
                                      <p:to>
                                        <p:strVal val="hidden"/>
                                      </p:to>
                                    </p:set>
                                  </p:childTnLst>
                                </p:cTn>
                              </p:par>
                              <p:par>
                                <p:cTn id="330" presetID="13" presetClass="exit" presetSubtype="16" fill="hold" grpId="3" nodeType="withEffect">
                                  <p:stCondLst>
                                    <p:cond delay="0"/>
                                  </p:stCondLst>
                                  <p:childTnLst>
                                    <p:animEffect transition="out" filter="plus(in)">
                                      <p:cBhvr>
                                        <p:cTn id="331" dur="3000"/>
                                        <p:tgtEl>
                                          <p:spTgt spid="21"/>
                                        </p:tgtEl>
                                      </p:cBhvr>
                                    </p:animEffect>
                                    <p:set>
                                      <p:cBhvr>
                                        <p:cTn id="332" dur="1" fill="hold">
                                          <p:stCondLst>
                                            <p:cond delay="2999"/>
                                          </p:stCondLst>
                                        </p:cTn>
                                        <p:tgtEl>
                                          <p:spTgt spid="21"/>
                                        </p:tgtEl>
                                        <p:attrNameLst>
                                          <p:attrName>style.visibility</p:attrName>
                                        </p:attrNameLst>
                                      </p:cBhvr>
                                      <p:to>
                                        <p:strVal val="hidden"/>
                                      </p:to>
                                    </p:set>
                                  </p:childTnLst>
                                </p:cTn>
                              </p:par>
                              <p:par>
                                <p:cTn id="333" presetID="13" presetClass="exit" presetSubtype="16" fill="hold" grpId="3" nodeType="withEffect">
                                  <p:stCondLst>
                                    <p:cond delay="0"/>
                                  </p:stCondLst>
                                  <p:childTnLst>
                                    <p:animEffect transition="out" filter="plus(in)">
                                      <p:cBhvr>
                                        <p:cTn id="334" dur="3000"/>
                                        <p:tgtEl>
                                          <p:spTgt spid="22"/>
                                        </p:tgtEl>
                                      </p:cBhvr>
                                    </p:animEffect>
                                    <p:set>
                                      <p:cBhvr>
                                        <p:cTn id="335" dur="1" fill="hold">
                                          <p:stCondLst>
                                            <p:cond delay="2999"/>
                                          </p:stCondLst>
                                        </p:cTn>
                                        <p:tgtEl>
                                          <p:spTgt spid="22"/>
                                        </p:tgtEl>
                                        <p:attrNameLst>
                                          <p:attrName>style.visibility</p:attrName>
                                        </p:attrNameLst>
                                      </p:cBhvr>
                                      <p:to>
                                        <p:strVal val="hidden"/>
                                      </p:to>
                                    </p:set>
                                  </p:childTnLst>
                                </p:cTn>
                              </p:par>
                              <p:par>
                                <p:cTn id="336" presetID="13" presetClass="exit" presetSubtype="16" fill="hold" grpId="3" nodeType="withEffect">
                                  <p:stCondLst>
                                    <p:cond delay="0"/>
                                  </p:stCondLst>
                                  <p:childTnLst>
                                    <p:animEffect transition="out" filter="plus(in)">
                                      <p:cBhvr>
                                        <p:cTn id="337" dur="3000"/>
                                        <p:tgtEl>
                                          <p:spTgt spid="23"/>
                                        </p:tgtEl>
                                      </p:cBhvr>
                                    </p:animEffect>
                                    <p:set>
                                      <p:cBhvr>
                                        <p:cTn id="338" dur="1" fill="hold">
                                          <p:stCondLst>
                                            <p:cond delay="2999"/>
                                          </p:stCondLst>
                                        </p:cTn>
                                        <p:tgtEl>
                                          <p:spTgt spid="23"/>
                                        </p:tgtEl>
                                        <p:attrNameLst>
                                          <p:attrName>style.visibility</p:attrName>
                                        </p:attrNameLst>
                                      </p:cBhvr>
                                      <p:to>
                                        <p:strVal val="hidden"/>
                                      </p:to>
                                    </p:set>
                                  </p:childTnLst>
                                </p:cTn>
                              </p:par>
                              <p:par>
                                <p:cTn id="339" presetID="13" presetClass="exit" presetSubtype="16" fill="hold" grpId="3" nodeType="withEffect">
                                  <p:stCondLst>
                                    <p:cond delay="0"/>
                                  </p:stCondLst>
                                  <p:childTnLst>
                                    <p:animEffect transition="out" filter="plus(in)">
                                      <p:cBhvr>
                                        <p:cTn id="340" dur="3000"/>
                                        <p:tgtEl>
                                          <p:spTgt spid="24"/>
                                        </p:tgtEl>
                                      </p:cBhvr>
                                    </p:animEffect>
                                    <p:set>
                                      <p:cBhvr>
                                        <p:cTn id="341" dur="1" fill="hold">
                                          <p:stCondLst>
                                            <p:cond delay="2999"/>
                                          </p:stCondLst>
                                        </p:cTn>
                                        <p:tgtEl>
                                          <p:spTgt spid="24"/>
                                        </p:tgtEl>
                                        <p:attrNameLst>
                                          <p:attrName>style.visibility</p:attrName>
                                        </p:attrNameLst>
                                      </p:cBhvr>
                                      <p:to>
                                        <p:strVal val="hidden"/>
                                      </p:to>
                                    </p:set>
                                  </p:childTnLst>
                                </p:cTn>
                              </p:par>
                              <p:par>
                                <p:cTn id="342" presetID="13" presetClass="exit" presetSubtype="16" fill="hold" grpId="3" nodeType="withEffect">
                                  <p:stCondLst>
                                    <p:cond delay="0"/>
                                  </p:stCondLst>
                                  <p:childTnLst>
                                    <p:animEffect transition="out" filter="plus(in)">
                                      <p:cBhvr>
                                        <p:cTn id="343" dur="3000"/>
                                        <p:tgtEl>
                                          <p:spTgt spid="25"/>
                                        </p:tgtEl>
                                      </p:cBhvr>
                                    </p:animEffect>
                                    <p:set>
                                      <p:cBhvr>
                                        <p:cTn id="344" dur="1" fill="hold">
                                          <p:stCondLst>
                                            <p:cond delay="2999"/>
                                          </p:stCondLst>
                                        </p:cTn>
                                        <p:tgtEl>
                                          <p:spTgt spid="25"/>
                                        </p:tgtEl>
                                        <p:attrNameLst>
                                          <p:attrName>style.visibility</p:attrName>
                                        </p:attrNameLst>
                                      </p:cBhvr>
                                      <p:to>
                                        <p:strVal val="hidden"/>
                                      </p:to>
                                    </p:set>
                                  </p:childTnLst>
                                </p:cTn>
                              </p:par>
                              <p:par>
                                <p:cTn id="345" presetID="8" presetClass="emph" presetSubtype="0" fill="hold" grpId="4" nodeType="withEffect">
                                  <p:stCondLst>
                                    <p:cond delay="0"/>
                                  </p:stCondLst>
                                  <p:childTnLst>
                                    <p:animRot by="21600000">
                                      <p:cBhvr>
                                        <p:cTn id="346" dur="3000" fill="hold"/>
                                        <p:tgtEl>
                                          <p:spTgt spid="5"/>
                                        </p:tgtEl>
                                        <p:attrNameLst>
                                          <p:attrName>r</p:attrName>
                                        </p:attrNameLst>
                                      </p:cBhvr>
                                    </p:animRot>
                                  </p:childTnLst>
                                </p:cTn>
                              </p:par>
                              <p:par>
                                <p:cTn id="347" presetID="8" presetClass="emph" presetSubtype="0" fill="hold" grpId="4" nodeType="withEffect">
                                  <p:stCondLst>
                                    <p:cond delay="0"/>
                                  </p:stCondLst>
                                  <p:childTnLst>
                                    <p:animRot by="21600000">
                                      <p:cBhvr>
                                        <p:cTn id="348" dur="3000" fill="hold"/>
                                        <p:tgtEl>
                                          <p:spTgt spid="6"/>
                                        </p:tgtEl>
                                        <p:attrNameLst>
                                          <p:attrName>r</p:attrName>
                                        </p:attrNameLst>
                                      </p:cBhvr>
                                    </p:animRot>
                                  </p:childTnLst>
                                </p:cTn>
                              </p:par>
                              <p:par>
                                <p:cTn id="349" presetID="8" presetClass="emph" presetSubtype="0" fill="hold" grpId="4"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4" nodeType="withEffect">
                                  <p:stCondLst>
                                    <p:cond delay="0"/>
                                  </p:stCondLst>
                                  <p:childTnLst>
                                    <p:animRot by="21600000">
                                      <p:cBhvr>
                                        <p:cTn id="352" dur="3000" fill="hold"/>
                                        <p:tgtEl>
                                          <p:spTgt spid="8"/>
                                        </p:tgtEl>
                                        <p:attrNameLst>
                                          <p:attrName>r</p:attrName>
                                        </p:attrNameLst>
                                      </p:cBhvr>
                                    </p:animRot>
                                  </p:childTnLst>
                                </p:cTn>
                              </p:par>
                              <p:par>
                                <p:cTn id="353" presetID="8" presetClass="emph" presetSubtype="0" fill="hold" grpId="4" nodeType="withEffect">
                                  <p:stCondLst>
                                    <p:cond delay="0"/>
                                  </p:stCondLst>
                                  <p:childTnLst>
                                    <p:animRot by="21600000">
                                      <p:cBhvr>
                                        <p:cTn id="354" dur="3000" fill="hold"/>
                                        <p:tgtEl>
                                          <p:spTgt spid="9"/>
                                        </p:tgtEl>
                                        <p:attrNameLst>
                                          <p:attrName>r</p:attrName>
                                        </p:attrNameLst>
                                      </p:cBhvr>
                                    </p:animRot>
                                  </p:childTnLst>
                                </p:cTn>
                              </p:par>
                              <p:par>
                                <p:cTn id="355" presetID="8" presetClass="emph" presetSubtype="0" fill="hold" grpId="4" nodeType="withEffect">
                                  <p:stCondLst>
                                    <p:cond delay="0"/>
                                  </p:stCondLst>
                                  <p:childTnLst>
                                    <p:animRot by="21600000">
                                      <p:cBhvr>
                                        <p:cTn id="356" dur="3000" fill="hold"/>
                                        <p:tgtEl>
                                          <p:spTgt spid="10"/>
                                        </p:tgtEl>
                                        <p:attrNameLst>
                                          <p:attrName>r</p:attrName>
                                        </p:attrNameLst>
                                      </p:cBhvr>
                                    </p:animRot>
                                  </p:childTnLst>
                                </p:cTn>
                              </p:par>
                              <p:par>
                                <p:cTn id="357" presetID="8" presetClass="emph" presetSubtype="0" fill="hold" grpId="4" nodeType="withEffect">
                                  <p:stCondLst>
                                    <p:cond delay="0"/>
                                  </p:stCondLst>
                                  <p:childTnLst>
                                    <p:animRot by="21600000">
                                      <p:cBhvr>
                                        <p:cTn id="358" dur="3000" fill="hold"/>
                                        <p:tgtEl>
                                          <p:spTgt spid="11"/>
                                        </p:tgtEl>
                                        <p:attrNameLst>
                                          <p:attrName>r</p:attrName>
                                        </p:attrNameLst>
                                      </p:cBhvr>
                                    </p:animRot>
                                  </p:childTnLst>
                                </p:cTn>
                              </p:par>
                              <p:par>
                                <p:cTn id="359" presetID="8" presetClass="emph" presetSubtype="0" fill="hold" grpId="4" nodeType="withEffect">
                                  <p:stCondLst>
                                    <p:cond delay="0"/>
                                  </p:stCondLst>
                                  <p:childTnLst>
                                    <p:animRot by="21600000">
                                      <p:cBhvr>
                                        <p:cTn id="360" dur="3000" fill="hold"/>
                                        <p:tgtEl>
                                          <p:spTgt spid="12"/>
                                        </p:tgtEl>
                                        <p:attrNameLst>
                                          <p:attrName>r</p:attrName>
                                        </p:attrNameLst>
                                      </p:cBhvr>
                                    </p:animRot>
                                  </p:childTnLst>
                                </p:cTn>
                              </p:par>
                              <p:par>
                                <p:cTn id="361" presetID="8" presetClass="emph" presetSubtype="0" fill="hold" grpId="4" nodeType="withEffect">
                                  <p:stCondLst>
                                    <p:cond delay="0"/>
                                  </p:stCondLst>
                                  <p:childTnLst>
                                    <p:animRot by="21600000">
                                      <p:cBhvr>
                                        <p:cTn id="362" dur="3000" fill="hold"/>
                                        <p:tgtEl>
                                          <p:spTgt spid="13"/>
                                        </p:tgtEl>
                                        <p:attrNameLst>
                                          <p:attrName>r</p:attrName>
                                        </p:attrNameLst>
                                      </p:cBhvr>
                                    </p:animRot>
                                  </p:childTnLst>
                                </p:cTn>
                              </p:par>
                              <p:par>
                                <p:cTn id="363" presetID="8" presetClass="emph" presetSubtype="0" fill="hold" grpId="4" nodeType="withEffect">
                                  <p:stCondLst>
                                    <p:cond delay="0"/>
                                  </p:stCondLst>
                                  <p:childTnLst>
                                    <p:animRot by="21600000">
                                      <p:cBhvr>
                                        <p:cTn id="364" dur="3000" fill="hold"/>
                                        <p:tgtEl>
                                          <p:spTgt spid="14"/>
                                        </p:tgtEl>
                                        <p:attrNameLst>
                                          <p:attrName>r</p:attrName>
                                        </p:attrNameLst>
                                      </p:cBhvr>
                                    </p:animRot>
                                  </p:childTnLst>
                                </p:cTn>
                              </p:par>
                              <p:par>
                                <p:cTn id="365" presetID="8" presetClass="emph" presetSubtype="0" fill="hold" grpId="4" nodeType="withEffect">
                                  <p:stCondLst>
                                    <p:cond delay="0"/>
                                  </p:stCondLst>
                                  <p:childTnLst>
                                    <p:animRot by="21600000">
                                      <p:cBhvr>
                                        <p:cTn id="366" dur="3000" fill="hold"/>
                                        <p:tgtEl>
                                          <p:spTgt spid="15"/>
                                        </p:tgtEl>
                                        <p:attrNameLst>
                                          <p:attrName>r</p:attrName>
                                        </p:attrNameLst>
                                      </p:cBhvr>
                                    </p:animRot>
                                  </p:childTnLst>
                                </p:cTn>
                              </p:par>
                              <p:par>
                                <p:cTn id="367" presetID="8" presetClass="emph" presetSubtype="0" fill="hold" grpId="4" nodeType="withEffect">
                                  <p:stCondLst>
                                    <p:cond delay="0"/>
                                  </p:stCondLst>
                                  <p:childTnLst>
                                    <p:animRot by="21600000">
                                      <p:cBhvr>
                                        <p:cTn id="368" dur="3000" fill="hold"/>
                                        <p:tgtEl>
                                          <p:spTgt spid="16"/>
                                        </p:tgtEl>
                                        <p:attrNameLst>
                                          <p:attrName>r</p:attrName>
                                        </p:attrNameLst>
                                      </p:cBhvr>
                                    </p:animRot>
                                  </p:childTnLst>
                                </p:cTn>
                              </p:par>
                              <p:par>
                                <p:cTn id="369" presetID="8" presetClass="emph" presetSubtype="0" fill="hold" grpId="4" nodeType="withEffect">
                                  <p:stCondLst>
                                    <p:cond delay="0"/>
                                  </p:stCondLst>
                                  <p:childTnLst>
                                    <p:animRot by="21600000">
                                      <p:cBhvr>
                                        <p:cTn id="370" dur="3000" fill="hold"/>
                                        <p:tgtEl>
                                          <p:spTgt spid="17"/>
                                        </p:tgtEl>
                                        <p:attrNameLst>
                                          <p:attrName>r</p:attrName>
                                        </p:attrNameLst>
                                      </p:cBhvr>
                                    </p:animRot>
                                  </p:childTnLst>
                                </p:cTn>
                              </p:par>
                              <p:par>
                                <p:cTn id="371" presetID="8" presetClass="emph" presetSubtype="0" fill="hold" grpId="4" nodeType="withEffect">
                                  <p:stCondLst>
                                    <p:cond delay="0"/>
                                  </p:stCondLst>
                                  <p:childTnLst>
                                    <p:animRot by="21600000">
                                      <p:cBhvr>
                                        <p:cTn id="372" dur="3000" fill="hold"/>
                                        <p:tgtEl>
                                          <p:spTgt spid="18"/>
                                        </p:tgtEl>
                                        <p:attrNameLst>
                                          <p:attrName>r</p:attrName>
                                        </p:attrNameLst>
                                      </p:cBhvr>
                                    </p:animRot>
                                  </p:childTnLst>
                                </p:cTn>
                              </p:par>
                              <p:par>
                                <p:cTn id="373" presetID="8" presetClass="emph" presetSubtype="0" fill="hold" grpId="4" nodeType="withEffect">
                                  <p:stCondLst>
                                    <p:cond delay="0"/>
                                  </p:stCondLst>
                                  <p:childTnLst>
                                    <p:animRot by="21600000">
                                      <p:cBhvr>
                                        <p:cTn id="374" dur="3000" fill="hold"/>
                                        <p:tgtEl>
                                          <p:spTgt spid="19"/>
                                        </p:tgtEl>
                                        <p:attrNameLst>
                                          <p:attrName>r</p:attrName>
                                        </p:attrNameLst>
                                      </p:cBhvr>
                                    </p:animRot>
                                  </p:childTnLst>
                                </p:cTn>
                              </p:par>
                              <p:par>
                                <p:cTn id="375" presetID="8" presetClass="emph" presetSubtype="0" fill="hold" grpId="4" nodeType="withEffect">
                                  <p:stCondLst>
                                    <p:cond delay="0"/>
                                  </p:stCondLst>
                                  <p:childTnLst>
                                    <p:animRot by="21600000">
                                      <p:cBhvr>
                                        <p:cTn id="376" dur="3000" fill="hold"/>
                                        <p:tgtEl>
                                          <p:spTgt spid="20"/>
                                        </p:tgtEl>
                                        <p:attrNameLst>
                                          <p:attrName>r</p:attrName>
                                        </p:attrNameLst>
                                      </p:cBhvr>
                                    </p:animRot>
                                  </p:childTnLst>
                                </p:cTn>
                              </p:par>
                              <p:par>
                                <p:cTn id="377" presetID="8" presetClass="emph" presetSubtype="0" fill="hold" grpId="4" nodeType="withEffect">
                                  <p:stCondLst>
                                    <p:cond delay="0"/>
                                  </p:stCondLst>
                                  <p:childTnLst>
                                    <p:animRot by="21600000">
                                      <p:cBhvr>
                                        <p:cTn id="378" dur="3000" fill="hold"/>
                                        <p:tgtEl>
                                          <p:spTgt spid="21"/>
                                        </p:tgtEl>
                                        <p:attrNameLst>
                                          <p:attrName>r</p:attrName>
                                        </p:attrNameLst>
                                      </p:cBhvr>
                                    </p:animRot>
                                  </p:childTnLst>
                                </p:cTn>
                              </p:par>
                              <p:par>
                                <p:cTn id="379" presetID="8" presetClass="emph" presetSubtype="0" fill="hold" grpId="4" nodeType="withEffect">
                                  <p:stCondLst>
                                    <p:cond delay="0"/>
                                  </p:stCondLst>
                                  <p:childTnLst>
                                    <p:animRot by="21600000">
                                      <p:cBhvr>
                                        <p:cTn id="380" dur="3000" fill="hold"/>
                                        <p:tgtEl>
                                          <p:spTgt spid="22"/>
                                        </p:tgtEl>
                                        <p:attrNameLst>
                                          <p:attrName>r</p:attrName>
                                        </p:attrNameLst>
                                      </p:cBhvr>
                                    </p:animRot>
                                  </p:childTnLst>
                                </p:cTn>
                              </p:par>
                              <p:par>
                                <p:cTn id="381" presetID="8" presetClass="emph" presetSubtype="0" fill="hold" grpId="4" nodeType="withEffect">
                                  <p:stCondLst>
                                    <p:cond delay="0"/>
                                  </p:stCondLst>
                                  <p:childTnLst>
                                    <p:animRot by="21600000">
                                      <p:cBhvr>
                                        <p:cTn id="382" dur="3000" fill="hold"/>
                                        <p:tgtEl>
                                          <p:spTgt spid="23"/>
                                        </p:tgtEl>
                                        <p:attrNameLst>
                                          <p:attrName>r</p:attrName>
                                        </p:attrNameLst>
                                      </p:cBhvr>
                                    </p:animRot>
                                  </p:childTnLst>
                                </p:cTn>
                              </p:par>
                              <p:par>
                                <p:cTn id="383" presetID="8" presetClass="emph" presetSubtype="0" fill="hold" grpId="4" nodeType="withEffect">
                                  <p:stCondLst>
                                    <p:cond delay="0"/>
                                  </p:stCondLst>
                                  <p:childTnLst>
                                    <p:animRot by="21600000">
                                      <p:cBhvr>
                                        <p:cTn id="384" dur="3000" fill="hold"/>
                                        <p:tgtEl>
                                          <p:spTgt spid="24"/>
                                        </p:tgtEl>
                                        <p:attrNameLst>
                                          <p:attrName>r</p:attrName>
                                        </p:attrNameLst>
                                      </p:cBhvr>
                                    </p:animRot>
                                  </p:childTnLst>
                                </p:cTn>
                              </p:par>
                              <p:par>
                                <p:cTn id="385" presetID="8" presetClass="emph" presetSubtype="0" fill="hold" grpId="4" nodeType="withEffect">
                                  <p:stCondLst>
                                    <p:cond delay="0"/>
                                  </p:stCondLst>
                                  <p:childTnLst>
                                    <p:animRot by="21600000">
                                      <p:cBhvr>
                                        <p:cTn id="386" dur="3000" fill="hold"/>
                                        <p:tgtEl>
                                          <p:spTgt spid="25"/>
                                        </p:tgtEl>
                                        <p:attrNameLst>
                                          <p:attrName>r</p:attrName>
                                        </p:attrNameLst>
                                      </p:cBhvr>
                                    </p:animRot>
                                  </p:childTnLst>
                                </p:cTn>
                              </p:par>
                              <p:par>
                                <p:cTn id="387" presetID="2" presetClass="exit" presetSubtype="8" fill="hold" grpId="5" nodeType="withEffect">
                                  <p:stCondLst>
                                    <p:cond delay="0"/>
                                  </p:stCondLst>
                                  <p:childTnLst>
                                    <p:anim calcmode="lin" valueType="num">
                                      <p:cBhvr additive="base">
                                        <p:cTn id="388" dur="3000"/>
                                        <p:tgtEl>
                                          <p:spTgt spid="5"/>
                                        </p:tgtEl>
                                        <p:attrNameLst>
                                          <p:attrName>ppt_x</p:attrName>
                                        </p:attrNameLst>
                                      </p:cBhvr>
                                      <p:tavLst>
                                        <p:tav tm="0">
                                          <p:val>
                                            <p:strVal val="ppt_x"/>
                                          </p:val>
                                        </p:tav>
                                        <p:tav tm="100000">
                                          <p:val>
                                            <p:strVal val="0-ppt_w/2"/>
                                          </p:val>
                                        </p:tav>
                                      </p:tavLst>
                                    </p:anim>
                                    <p:anim calcmode="lin" valueType="num">
                                      <p:cBhvr additive="base">
                                        <p:cTn id="389" dur="3000"/>
                                        <p:tgtEl>
                                          <p:spTgt spid="5"/>
                                        </p:tgtEl>
                                        <p:attrNameLst>
                                          <p:attrName>ppt_y</p:attrName>
                                        </p:attrNameLst>
                                      </p:cBhvr>
                                      <p:tavLst>
                                        <p:tav tm="0">
                                          <p:val>
                                            <p:strVal val="ppt_y"/>
                                          </p:val>
                                        </p:tav>
                                        <p:tav tm="100000">
                                          <p:val>
                                            <p:strVal val="ppt_y"/>
                                          </p:val>
                                        </p:tav>
                                      </p:tavLst>
                                    </p:anim>
                                    <p:set>
                                      <p:cBhvr>
                                        <p:cTn id="390" dur="1" fill="hold">
                                          <p:stCondLst>
                                            <p:cond delay="2999"/>
                                          </p:stCondLst>
                                        </p:cTn>
                                        <p:tgtEl>
                                          <p:spTgt spid="5"/>
                                        </p:tgtEl>
                                        <p:attrNameLst>
                                          <p:attrName>style.visibility</p:attrName>
                                        </p:attrNameLst>
                                      </p:cBhvr>
                                      <p:to>
                                        <p:strVal val="hidden"/>
                                      </p:to>
                                    </p:set>
                                  </p:childTnLst>
                                </p:cTn>
                              </p:par>
                              <p:par>
                                <p:cTn id="391" presetID="2" presetClass="exit" presetSubtype="8" fill="hold" grpId="5" nodeType="withEffect">
                                  <p:stCondLst>
                                    <p:cond delay="0"/>
                                  </p:stCondLst>
                                  <p:childTnLst>
                                    <p:anim calcmode="lin" valueType="num">
                                      <p:cBhvr additive="base">
                                        <p:cTn id="392" dur="3000"/>
                                        <p:tgtEl>
                                          <p:spTgt spid="6"/>
                                        </p:tgtEl>
                                        <p:attrNameLst>
                                          <p:attrName>ppt_x</p:attrName>
                                        </p:attrNameLst>
                                      </p:cBhvr>
                                      <p:tavLst>
                                        <p:tav tm="0">
                                          <p:val>
                                            <p:strVal val="ppt_x"/>
                                          </p:val>
                                        </p:tav>
                                        <p:tav tm="100000">
                                          <p:val>
                                            <p:strVal val="0-ppt_w/2"/>
                                          </p:val>
                                        </p:tav>
                                      </p:tavLst>
                                    </p:anim>
                                    <p:anim calcmode="lin" valueType="num">
                                      <p:cBhvr additive="base">
                                        <p:cTn id="393" dur="3000"/>
                                        <p:tgtEl>
                                          <p:spTgt spid="6"/>
                                        </p:tgtEl>
                                        <p:attrNameLst>
                                          <p:attrName>ppt_y</p:attrName>
                                        </p:attrNameLst>
                                      </p:cBhvr>
                                      <p:tavLst>
                                        <p:tav tm="0">
                                          <p:val>
                                            <p:strVal val="ppt_y"/>
                                          </p:val>
                                        </p:tav>
                                        <p:tav tm="100000">
                                          <p:val>
                                            <p:strVal val="ppt_y"/>
                                          </p:val>
                                        </p:tav>
                                      </p:tavLst>
                                    </p:anim>
                                    <p:set>
                                      <p:cBhvr>
                                        <p:cTn id="394" dur="1" fill="hold">
                                          <p:stCondLst>
                                            <p:cond delay="2999"/>
                                          </p:stCondLst>
                                        </p:cTn>
                                        <p:tgtEl>
                                          <p:spTgt spid="6"/>
                                        </p:tgtEl>
                                        <p:attrNameLst>
                                          <p:attrName>style.visibility</p:attrName>
                                        </p:attrNameLst>
                                      </p:cBhvr>
                                      <p:to>
                                        <p:strVal val="hidden"/>
                                      </p:to>
                                    </p:set>
                                  </p:childTnLst>
                                </p:cTn>
                              </p:par>
                              <p:par>
                                <p:cTn id="395" presetID="2" presetClass="exit" presetSubtype="8" fill="hold" grpId="5" nodeType="withEffect">
                                  <p:stCondLst>
                                    <p:cond delay="0"/>
                                  </p:stCondLst>
                                  <p:childTnLst>
                                    <p:anim calcmode="lin" valueType="num">
                                      <p:cBhvr additive="base">
                                        <p:cTn id="396" dur="3000"/>
                                        <p:tgtEl>
                                          <p:spTgt spid="7"/>
                                        </p:tgtEl>
                                        <p:attrNameLst>
                                          <p:attrName>ppt_x</p:attrName>
                                        </p:attrNameLst>
                                      </p:cBhvr>
                                      <p:tavLst>
                                        <p:tav tm="0">
                                          <p:val>
                                            <p:strVal val="ppt_x"/>
                                          </p:val>
                                        </p:tav>
                                        <p:tav tm="100000">
                                          <p:val>
                                            <p:strVal val="0-ppt_w/2"/>
                                          </p:val>
                                        </p:tav>
                                      </p:tavLst>
                                    </p:anim>
                                    <p:anim calcmode="lin" valueType="num">
                                      <p:cBhvr additive="base">
                                        <p:cTn id="397" dur="3000"/>
                                        <p:tgtEl>
                                          <p:spTgt spid="7"/>
                                        </p:tgtEl>
                                        <p:attrNameLst>
                                          <p:attrName>ppt_y</p:attrName>
                                        </p:attrNameLst>
                                      </p:cBhvr>
                                      <p:tavLst>
                                        <p:tav tm="0">
                                          <p:val>
                                            <p:strVal val="ppt_y"/>
                                          </p:val>
                                        </p:tav>
                                        <p:tav tm="100000">
                                          <p:val>
                                            <p:strVal val="ppt_y"/>
                                          </p:val>
                                        </p:tav>
                                      </p:tavLst>
                                    </p:anim>
                                    <p:set>
                                      <p:cBhvr>
                                        <p:cTn id="398" dur="1" fill="hold">
                                          <p:stCondLst>
                                            <p:cond delay="2999"/>
                                          </p:stCondLst>
                                        </p:cTn>
                                        <p:tgtEl>
                                          <p:spTgt spid="7"/>
                                        </p:tgtEl>
                                        <p:attrNameLst>
                                          <p:attrName>style.visibility</p:attrName>
                                        </p:attrNameLst>
                                      </p:cBhvr>
                                      <p:to>
                                        <p:strVal val="hidden"/>
                                      </p:to>
                                    </p:set>
                                  </p:childTnLst>
                                </p:cTn>
                              </p:par>
                              <p:par>
                                <p:cTn id="399" presetID="2" presetClass="exit" presetSubtype="8" fill="hold" grpId="5" nodeType="withEffect">
                                  <p:stCondLst>
                                    <p:cond delay="0"/>
                                  </p:stCondLst>
                                  <p:childTnLst>
                                    <p:anim calcmode="lin" valueType="num">
                                      <p:cBhvr additive="base">
                                        <p:cTn id="400" dur="3000"/>
                                        <p:tgtEl>
                                          <p:spTgt spid="8"/>
                                        </p:tgtEl>
                                        <p:attrNameLst>
                                          <p:attrName>ppt_x</p:attrName>
                                        </p:attrNameLst>
                                      </p:cBhvr>
                                      <p:tavLst>
                                        <p:tav tm="0">
                                          <p:val>
                                            <p:strVal val="ppt_x"/>
                                          </p:val>
                                        </p:tav>
                                        <p:tav tm="100000">
                                          <p:val>
                                            <p:strVal val="0-ppt_w/2"/>
                                          </p:val>
                                        </p:tav>
                                      </p:tavLst>
                                    </p:anim>
                                    <p:anim calcmode="lin" valueType="num">
                                      <p:cBhvr additive="base">
                                        <p:cTn id="401" dur="3000"/>
                                        <p:tgtEl>
                                          <p:spTgt spid="8"/>
                                        </p:tgtEl>
                                        <p:attrNameLst>
                                          <p:attrName>ppt_y</p:attrName>
                                        </p:attrNameLst>
                                      </p:cBhvr>
                                      <p:tavLst>
                                        <p:tav tm="0">
                                          <p:val>
                                            <p:strVal val="ppt_y"/>
                                          </p:val>
                                        </p:tav>
                                        <p:tav tm="100000">
                                          <p:val>
                                            <p:strVal val="ppt_y"/>
                                          </p:val>
                                        </p:tav>
                                      </p:tavLst>
                                    </p:anim>
                                    <p:set>
                                      <p:cBhvr>
                                        <p:cTn id="402" dur="1" fill="hold">
                                          <p:stCondLst>
                                            <p:cond delay="2999"/>
                                          </p:stCondLst>
                                        </p:cTn>
                                        <p:tgtEl>
                                          <p:spTgt spid="8"/>
                                        </p:tgtEl>
                                        <p:attrNameLst>
                                          <p:attrName>style.visibility</p:attrName>
                                        </p:attrNameLst>
                                      </p:cBhvr>
                                      <p:to>
                                        <p:strVal val="hidden"/>
                                      </p:to>
                                    </p:set>
                                  </p:childTnLst>
                                </p:cTn>
                              </p:par>
                              <p:par>
                                <p:cTn id="403" presetID="2" presetClass="exit" presetSubtype="8" fill="hold" grpId="5" nodeType="withEffect">
                                  <p:stCondLst>
                                    <p:cond delay="0"/>
                                  </p:stCondLst>
                                  <p:childTnLst>
                                    <p:anim calcmode="lin" valueType="num">
                                      <p:cBhvr additive="base">
                                        <p:cTn id="404" dur="3000"/>
                                        <p:tgtEl>
                                          <p:spTgt spid="9"/>
                                        </p:tgtEl>
                                        <p:attrNameLst>
                                          <p:attrName>ppt_x</p:attrName>
                                        </p:attrNameLst>
                                      </p:cBhvr>
                                      <p:tavLst>
                                        <p:tav tm="0">
                                          <p:val>
                                            <p:strVal val="ppt_x"/>
                                          </p:val>
                                        </p:tav>
                                        <p:tav tm="100000">
                                          <p:val>
                                            <p:strVal val="0-ppt_w/2"/>
                                          </p:val>
                                        </p:tav>
                                      </p:tavLst>
                                    </p:anim>
                                    <p:anim calcmode="lin" valueType="num">
                                      <p:cBhvr additive="base">
                                        <p:cTn id="405" dur="3000"/>
                                        <p:tgtEl>
                                          <p:spTgt spid="9"/>
                                        </p:tgtEl>
                                        <p:attrNameLst>
                                          <p:attrName>ppt_y</p:attrName>
                                        </p:attrNameLst>
                                      </p:cBhvr>
                                      <p:tavLst>
                                        <p:tav tm="0">
                                          <p:val>
                                            <p:strVal val="ppt_y"/>
                                          </p:val>
                                        </p:tav>
                                        <p:tav tm="100000">
                                          <p:val>
                                            <p:strVal val="ppt_y"/>
                                          </p:val>
                                        </p:tav>
                                      </p:tavLst>
                                    </p:anim>
                                    <p:set>
                                      <p:cBhvr>
                                        <p:cTn id="406" dur="1" fill="hold">
                                          <p:stCondLst>
                                            <p:cond delay="2999"/>
                                          </p:stCondLst>
                                        </p:cTn>
                                        <p:tgtEl>
                                          <p:spTgt spid="9"/>
                                        </p:tgtEl>
                                        <p:attrNameLst>
                                          <p:attrName>style.visibility</p:attrName>
                                        </p:attrNameLst>
                                      </p:cBhvr>
                                      <p:to>
                                        <p:strVal val="hidden"/>
                                      </p:to>
                                    </p:set>
                                  </p:childTnLst>
                                </p:cTn>
                              </p:par>
                              <p:par>
                                <p:cTn id="407" presetID="2" presetClass="exit" presetSubtype="8" fill="hold" grpId="5" nodeType="withEffect">
                                  <p:stCondLst>
                                    <p:cond delay="0"/>
                                  </p:stCondLst>
                                  <p:childTnLst>
                                    <p:anim calcmode="lin" valueType="num">
                                      <p:cBhvr additive="base">
                                        <p:cTn id="408" dur="3000"/>
                                        <p:tgtEl>
                                          <p:spTgt spid="10"/>
                                        </p:tgtEl>
                                        <p:attrNameLst>
                                          <p:attrName>ppt_x</p:attrName>
                                        </p:attrNameLst>
                                      </p:cBhvr>
                                      <p:tavLst>
                                        <p:tav tm="0">
                                          <p:val>
                                            <p:strVal val="ppt_x"/>
                                          </p:val>
                                        </p:tav>
                                        <p:tav tm="100000">
                                          <p:val>
                                            <p:strVal val="0-ppt_w/2"/>
                                          </p:val>
                                        </p:tav>
                                      </p:tavLst>
                                    </p:anim>
                                    <p:anim calcmode="lin" valueType="num">
                                      <p:cBhvr additive="base">
                                        <p:cTn id="409" dur="3000"/>
                                        <p:tgtEl>
                                          <p:spTgt spid="10"/>
                                        </p:tgtEl>
                                        <p:attrNameLst>
                                          <p:attrName>ppt_y</p:attrName>
                                        </p:attrNameLst>
                                      </p:cBhvr>
                                      <p:tavLst>
                                        <p:tav tm="0">
                                          <p:val>
                                            <p:strVal val="ppt_y"/>
                                          </p:val>
                                        </p:tav>
                                        <p:tav tm="100000">
                                          <p:val>
                                            <p:strVal val="ppt_y"/>
                                          </p:val>
                                        </p:tav>
                                      </p:tavLst>
                                    </p:anim>
                                    <p:set>
                                      <p:cBhvr>
                                        <p:cTn id="410" dur="1" fill="hold">
                                          <p:stCondLst>
                                            <p:cond delay="2999"/>
                                          </p:stCondLst>
                                        </p:cTn>
                                        <p:tgtEl>
                                          <p:spTgt spid="10"/>
                                        </p:tgtEl>
                                        <p:attrNameLst>
                                          <p:attrName>style.visibility</p:attrName>
                                        </p:attrNameLst>
                                      </p:cBhvr>
                                      <p:to>
                                        <p:strVal val="hidden"/>
                                      </p:to>
                                    </p:set>
                                  </p:childTnLst>
                                </p:cTn>
                              </p:par>
                              <p:par>
                                <p:cTn id="411" presetID="2" presetClass="exit" presetSubtype="8" fill="hold" grpId="5" nodeType="withEffect">
                                  <p:stCondLst>
                                    <p:cond delay="0"/>
                                  </p:stCondLst>
                                  <p:childTnLst>
                                    <p:anim calcmode="lin" valueType="num">
                                      <p:cBhvr additive="base">
                                        <p:cTn id="412" dur="3000"/>
                                        <p:tgtEl>
                                          <p:spTgt spid="11"/>
                                        </p:tgtEl>
                                        <p:attrNameLst>
                                          <p:attrName>ppt_x</p:attrName>
                                        </p:attrNameLst>
                                      </p:cBhvr>
                                      <p:tavLst>
                                        <p:tav tm="0">
                                          <p:val>
                                            <p:strVal val="ppt_x"/>
                                          </p:val>
                                        </p:tav>
                                        <p:tav tm="100000">
                                          <p:val>
                                            <p:strVal val="0-ppt_w/2"/>
                                          </p:val>
                                        </p:tav>
                                      </p:tavLst>
                                    </p:anim>
                                    <p:anim calcmode="lin" valueType="num">
                                      <p:cBhvr additive="base">
                                        <p:cTn id="413" dur="3000"/>
                                        <p:tgtEl>
                                          <p:spTgt spid="11"/>
                                        </p:tgtEl>
                                        <p:attrNameLst>
                                          <p:attrName>ppt_y</p:attrName>
                                        </p:attrNameLst>
                                      </p:cBhvr>
                                      <p:tavLst>
                                        <p:tav tm="0">
                                          <p:val>
                                            <p:strVal val="ppt_y"/>
                                          </p:val>
                                        </p:tav>
                                        <p:tav tm="100000">
                                          <p:val>
                                            <p:strVal val="ppt_y"/>
                                          </p:val>
                                        </p:tav>
                                      </p:tavLst>
                                    </p:anim>
                                    <p:set>
                                      <p:cBhvr>
                                        <p:cTn id="414" dur="1" fill="hold">
                                          <p:stCondLst>
                                            <p:cond delay="2999"/>
                                          </p:stCondLst>
                                        </p:cTn>
                                        <p:tgtEl>
                                          <p:spTgt spid="11"/>
                                        </p:tgtEl>
                                        <p:attrNameLst>
                                          <p:attrName>style.visibility</p:attrName>
                                        </p:attrNameLst>
                                      </p:cBhvr>
                                      <p:to>
                                        <p:strVal val="hidden"/>
                                      </p:to>
                                    </p:set>
                                  </p:childTnLst>
                                </p:cTn>
                              </p:par>
                              <p:par>
                                <p:cTn id="415" presetID="2" presetClass="exit" presetSubtype="8" fill="hold" grpId="5" nodeType="withEffect">
                                  <p:stCondLst>
                                    <p:cond delay="0"/>
                                  </p:stCondLst>
                                  <p:childTnLst>
                                    <p:anim calcmode="lin" valueType="num">
                                      <p:cBhvr additive="base">
                                        <p:cTn id="416" dur="3000"/>
                                        <p:tgtEl>
                                          <p:spTgt spid="12"/>
                                        </p:tgtEl>
                                        <p:attrNameLst>
                                          <p:attrName>ppt_x</p:attrName>
                                        </p:attrNameLst>
                                      </p:cBhvr>
                                      <p:tavLst>
                                        <p:tav tm="0">
                                          <p:val>
                                            <p:strVal val="ppt_x"/>
                                          </p:val>
                                        </p:tav>
                                        <p:tav tm="100000">
                                          <p:val>
                                            <p:strVal val="0-ppt_w/2"/>
                                          </p:val>
                                        </p:tav>
                                      </p:tavLst>
                                    </p:anim>
                                    <p:anim calcmode="lin" valueType="num">
                                      <p:cBhvr additive="base">
                                        <p:cTn id="417" dur="3000"/>
                                        <p:tgtEl>
                                          <p:spTgt spid="12"/>
                                        </p:tgtEl>
                                        <p:attrNameLst>
                                          <p:attrName>ppt_y</p:attrName>
                                        </p:attrNameLst>
                                      </p:cBhvr>
                                      <p:tavLst>
                                        <p:tav tm="0">
                                          <p:val>
                                            <p:strVal val="ppt_y"/>
                                          </p:val>
                                        </p:tav>
                                        <p:tav tm="100000">
                                          <p:val>
                                            <p:strVal val="ppt_y"/>
                                          </p:val>
                                        </p:tav>
                                      </p:tavLst>
                                    </p:anim>
                                    <p:set>
                                      <p:cBhvr>
                                        <p:cTn id="418" dur="1" fill="hold">
                                          <p:stCondLst>
                                            <p:cond delay="2999"/>
                                          </p:stCondLst>
                                        </p:cTn>
                                        <p:tgtEl>
                                          <p:spTgt spid="12"/>
                                        </p:tgtEl>
                                        <p:attrNameLst>
                                          <p:attrName>style.visibility</p:attrName>
                                        </p:attrNameLst>
                                      </p:cBhvr>
                                      <p:to>
                                        <p:strVal val="hidden"/>
                                      </p:to>
                                    </p:set>
                                  </p:childTnLst>
                                </p:cTn>
                              </p:par>
                              <p:par>
                                <p:cTn id="419" presetID="2" presetClass="exit" presetSubtype="8" fill="hold" grpId="5" nodeType="withEffect">
                                  <p:stCondLst>
                                    <p:cond delay="0"/>
                                  </p:stCondLst>
                                  <p:childTnLst>
                                    <p:anim calcmode="lin" valueType="num">
                                      <p:cBhvr additive="base">
                                        <p:cTn id="420" dur="3000"/>
                                        <p:tgtEl>
                                          <p:spTgt spid="13"/>
                                        </p:tgtEl>
                                        <p:attrNameLst>
                                          <p:attrName>ppt_x</p:attrName>
                                        </p:attrNameLst>
                                      </p:cBhvr>
                                      <p:tavLst>
                                        <p:tav tm="0">
                                          <p:val>
                                            <p:strVal val="ppt_x"/>
                                          </p:val>
                                        </p:tav>
                                        <p:tav tm="100000">
                                          <p:val>
                                            <p:strVal val="0-ppt_w/2"/>
                                          </p:val>
                                        </p:tav>
                                      </p:tavLst>
                                    </p:anim>
                                    <p:anim calcmode="lin" valueType="num">
                                      <p:cBhvr additive="base">
                                        <p:cTn id="421" dur="3000"/>
                                        <p:tgtEl>
                                          <p:spTgt spid="13"/>
                                        </p:tgtEl>
                                        <p:attrNameLst>
                                          <p:attrName>ppt_y</p:attrName>
                                        </p:attrNameLst>
                                      </p:cBhvr>
                                      <p:tavLst>
                                        <p:tav tm="0">
                                          <p:val>
                                            <p:strVal val="ppt_y"/>
                                          </p:val>
                                        </p:tav>
                                        <p:tav tm="100000">
                                          <p:val>
                                            <p:strVal val="ppt_y"/>
                                          </p:val>
                                        </p:tav>
                                      </p:tavLst>
                                    </p:anim>
                                    <p:set>
                                      <p:cBhvr>
                                        <p:cTn id="422" dur="1" fill="hold">
                                          <p:stCondLst>
                                            <p:cond delay="2999"/>
                                          </p:stCondLst>
                                        </p:cTn>
                                        <p:tgtEl>
                                          <p:spTgt spid="13"/>
                                        </p:tgtEl>
                                        <p:attrNameLst>
                                          <p:attrName>style.visibility</p:attrName>
                                        </p:attrNameLst>
                                      </p:cBhvr>
                                      <p:to>
                                        <p:strVal val="hidden"/>
                                      </p:to>
                                    </p:set>
                                  </p:childTnLst>
                                </p:cTn>
                              </p:par>
                              <p:par>
                                <p:cTn id="423" presetID="2" presetClass="exit" presetSubtype="8" fill="hold" grpId="5" nodeType="withEffect">
                                  <p:stCondLst>
                                    <p:cond delay="0"/>
                                  </p:stCondLst>
                                  <p:childTnLst>
                                    <p:anim calcmode="lin" valueType="num">
                                      <p:cBhvr additive="base">
                                        <p:cTn id="424" dur="3000"/>
                                        <p:tgtEl>
                                          <p:spTgt spid="14"/>
                                        </p:tgtEl>
                                        <p:attrNameLst>
                                          <p:attrName>ppt_x</p:attrName>
                                        </p:attrNameLst>
                                      </p:cBhvr>
                                      <p:tavLst>
                                        <p:tav tm="0">
                                          <p:val>
                                            <p:strVal val="ppt_x"/>
                                          </p:val>
                                        </p:tav>
                                        <p:tav tm="100000">
                                          <p:val>
                                            <p:strVal val="0-ppt_w/2"/>
                                          </p:val>
                                        </p:tav>
                                      </p:tavLst>
                                    </p:anim>
                                    <p:anim calcmode="lin" valueType="num">
                                      <p:cBhvr additive="base">
                                        <p:cTn id="425" dur="3000"/>
                                        <p:tgtEl>
                                          <p:spTgt spid="14"/>
                                        </p:tgtEl>
                                        <p:attrNameLst>
                                          <p:attrName>ppt_y</p:attrName>
                                        </p:attrNameLst>
                                      </p:cBhvr>
                                      <p:tavLst>
                                        <p:tav tm="0">
                                          <p:val>
                                            <p:strVal val="ppt_y"/>
                                          </p:val>
                                        </p:tav>
                                        <p:tav tm="100000">
                                          <p:val>
                                            <p:strVal val="ppt_y"/>
                                          </p:val>
                                        </p:tav>
                                      </p:tavLst>
                                    </p:anim>
                                    <p:set>
                                      <p:cBhvr>
                                        <p:cTn id="426" dur="1" fill="hold">
                                          <p:stCondLst>
                                            <p:cond delay="2999"/>
                                          </p:stCondLst>
                                        </p:cTn>
                                        <p:tgtEl>
                                          <p:spTgt spid="14"/>
                                        </p:tgtEl>
                                        <p:attrNameLst>
                                          <p:attrName>style.visibility</p:attrName>
                                        </p:attrNameLst>
                                      </p:cBhvr>
                                      <p:to>
                                        <p:strVal val="hidden"/>
                                      </p:to>
                                    </p:set>
                                  </p:childTnLst>
                                </p:cTn>
                              </p:par>
                              <p:par>
                                <p:cTn id="427" presetID="2" presetClass="exit" presetSubtype="8" fill="hold" grpId="5" nodeType="withEffect">
                                  <p:stCondLst>
                                    <p:cond delay="0"/>
                                  </p:stCondLst>
                                  <p:childTnLst>
                                    <p:anim calcmode="lin" valueType="num">
                                      <p:cBhvr additive="base">
                                        <p:cTn id="428" dur="3000"/>
                                        <p:tgtEl>
                                          <p:spTgt spid="15"/>
                                        </p:tgtEl>
                                        <p:attrNameLst>
                                          <p:attrName>ppt_x</p:attrName>
                                        </p:attrNameLst>
                                      </p:cBhvr>
                                      <p:tavLst>
                                        <p:tav tm="0">
                                          <p:val>
                                            <p:strVal val="ppt_x"/>
                                          </p:val>
                                        </p:tav>
                                        <p:tav tm="100000">
                                          <p:val>
                                            <p:strVal val="0-ppt_w/2"/>
                                          </p:val>
                                        </p:tav>
                                      </p:tavLst>
                                    </p:anim>
                                    <p:anim calcmode="lin" valueType="num">
                                      <p:cBhvr additive="base">
                                        <p:cTn id="429" dur="3000"/>
                                        <p:tgtEl>
                                          <p:spTgt spid="15"/>
                                        </p:tgtEl>
                                        <p:attrNameLst>
                                          <p:attrName>ppt_y</p:attrName>
                                        </p:attrNameLst>
                                      </p:cBhvr>
                                      <p:tavLst>
                                        <p:tav tm="0">
                                          <p:val>
                                            <p:strVal val="ppt_y"/>
                                          </p:val>
                                        </p:tav>
                                        <p:tav tm="100000">
                                          <p:val>
                                            <p:strVal val="ppt_y"/>
                                          </p:val>
                                        </p:tav>
                                      </p:tavLst>
                                    </p:anim>
                                    <p:set>
                                      <p:cBhvr>
                                        <p:cTn id="430" dur="1" fill="hold">
                                          <p:stCondLst>
                                            <p:cond delay="2999"/>
                                          </p:stCondLst>
                                        </p:cTn>
                                        <p:tgtEl>
                                          <p:spTgt spid="15"/>
                                        </p:tgtEl>
                                        <p:attrNameLst>
                                          <p:attrName>style.visibility</p:attrName>
                                        </p:attrNameLst>
                                      </p:cBhvr>
                                      <p:to>
                                        <p:strVal val="hidden"/>
                                      </p:to>
                                    </p:set>
                                  </p:childTnLst>
                                </p:cTn>
                              </p:par>
                              <p:par>
                                <p:cTn id="431" presetID="2" presetClass="exit" presetSubtype="8" fill="hold" grpId="5" nodeType="withEffect">
                                  <p:stCondLst>
                                    <p:cond delay="0"/>
                                  </p:stCondLst>
                                  <p:childTnLst>
                                    <p:anim calcmode="lin" valueType="num">
                                      <p:cBhvr additive="base">
                                        <p:cTn id="432" dur="3000"/>
                                        <p:tgtEl>
                                          <p:spTgt spid="16"/>
                                        </p:tgtEl>
                                        <p:attrNameLst>
                                          <p:attrName>ppt_x</p:attrName>
                                        </p:attrNameLst>
                                      </p:cBhvr>
                                      <p:tavLst>
                                        <p:tav tm="0">
                                          <p:val>
                                            <p:strVal val="ppt_x"/>
                                          </p:val>
                                        </p:tav>
                                        <p:tav tm="100000">
                                          <p:val>
                                            <p:strVal val="0-ppt_w/2"/>
                                          </p:val>
                                        </p:tav>
                                      </p:tavLst>
                                    </p:anim>
                                    <p:anim calcmode="lin" valueType="num">
                                      <p:cBhvr additive="base">
                                        <p:cTn id="433" dur="3000"/>
                                        <p:tgtEl>
                                          <p:spTgt spid="16"/>
                                        </p:tgtEl>
                                        <p:attrNameLst>
                                          <p:attrName>ppt_y</p:attrName>
                                        </p:attrNameLst>
                                      </p:cBhvr>
                                      <p:tavLst>
                                        <p:tav tm="0">
                                          <p:val>
                                            <p:strVal val="ppt_y"/>
                                          </p:val>
                                        </p:tav>
                                        <p:tav tm="100000">
                                          <p:val>
                                            <p:strVal val="ppt_y"/>
                                          </p:val>
                                        </p:tav>
                                      </p:tavLst>
                                    </p:anim>
                                    <p:set>
                                      <p:cBhvr>
                                        <p:cTn id="434" dur="1" fill="hold">
                                          <p:stCondLst>
                                            <p:cond delay="2999"/>
                                          </p:stCondLst>
                                        </p:cTn>
                                        <p:tgtEl>
                                          <p:spTgt spid="16"/>
                                        </p:tgtEl>
                                        <p:attrNameLst>
                                          <p:attrName>style.visibility</p:attrName>
                                        </p:attrNameLst>
                                      </p:cBhvr>
                                      <p:to>
                                        <p:strVal val="hidden"/>
                                      </p:to>
                                    </p:set>
                                  </p:childTnLst>
                                </p:cTn>
                              </p:par>
                              <p:par>
                                <p:cTn id="435" presetID="2" presetClass="exit" presetSubtype="8" fill="hold" grpId="5" nodeType="withEffect">
                                  <p:stCondLst>
                                    <p:cond delay="0"/>
                                  </p:stCondLst>
                                  <p:childTnLst>
                                    <p:anim calcmode="lin" valueType="num">
                                      <p:cBhvr additive="base">
                                        <p:cTn id="436" dur="3000"/>
                                        <p:tgtEl>
                                          <p:spTgt spid="17"/>
                                        </p:tgtEl>
                                        <p:attrNameLst>
                                          <p:attrName>ppt_x</p:attrName>
                                        </p:attrNameLst>
                                      </p:cBhvr>
                                      <p:tavLst>
                                        <p:tav tm="0">
                                          <p:val>
                                            <p:strVal val="ppt_x"/>
                                          </p:val>
                                        </p:tav>
                                        <p:tav tm="100000">
                                          <p:val>
                                            <p:strVal val="0-ppt_w/2"/>
                                          </p:val>
                                        </p:tav>
                                      </p:tavLst>
                                    </p:anim>
                                    <p:anim calcmode="lin" valueType="num">
                                      <p:cBhvr additive="base">
                                        <p:cTn id="437" dur="3000"/>
                                        <p:tgtEl>
                                          <p:spTgt spid="17"/>
                                        </p:tgtEl>
                                        <p:attrNameLst>
                                          <p:attrName>ppt_y</p:attrName>
                                        </p:attrNameLst>
                                      </p:cBhvr>
                                      <p:tavLst>
                                        <p:tav tm="0">
                                          <p:val>
                                            <p:strVal val="ppt_y"/>
                                          </p:val>
                                        </p:tav>
                                        <p:tav tm="100000">
                                          <p:val>
                                            <p:strVal val="ppt_y"/>
                                          </p:val>
                                        </p:tav>
                                      </p:tavLst>
                                    </p:anim>
                                    <p:set>
                                      <p:cBhvr>
                                        <p:cTn id="438" dur="1" fill="hold">
                                          <p:stCondLst>
                                            <p:cond delay="2999"/>
                                          </p:stCondLst>
                                        </p:cTn>
                                        <p:tgtEl>
                                          <p:spTgt spid="17"/>
                                        </p:tgtEl>
                                        <p:attrNameLst>
                                          <p:attrName>style.visibility</p:attrName>
                                        </p:attrNameLst>
                                      </p:cBhvr>
                                      <p:to>
                                        <p:strVal val="hidden"/>
                                      </p:to>
                                    </p:set>
                                  </p:childTnLst>
                                </p:cTn>
                              </p:par>
                              <p:par>
                                <p:cTn id="439" presetID="2" presetClass="exit" presetSubtype="8" fill="hold" grpId="5" nodeType="withEffect">
                                  <p:stCondLst>
                                    <p:cond delay="0"/>
                                  </p:stCondLst>
                                  <p:childTnLst>
                                    <p:anim calcmode="lin" valueType="num">
                                      <p:cBhvr additive="base">
                                        <p:cTn id="440" dur="3000"/>
                                        <p:tgtEl>
                                          <p:spTgt spid="18"/>
                                        </p:tgtEl>
                                        <p:attrNameLst>
                                          <p:attrName>ppt_x</p:attrName>
                                        </p:attrNameLst>
                                      </p:cBhvr>
                                      <p:tavLst>
                                        <p:tav tm="0">
                                          <p:val>
                                            <p:strVal val="ppt_x"/>
                                          </p:val>
                                        </p:tav>
                                        <p:tav tm="100000">
                                          <p:val>
                                            <p:strVal val="0-ppt_w/2"/>
                                          </p:val>
                                        </p:tav>
                                      </p:tavLst>
                                    </p:anim>
                                    <p:anim calcmode="lin" valueType="num">
                                      <p:cBhvr additive="base">
                                        <p:cTn id="441" dur="3000"/>
                                        <p:tgtEl>
                                          <p:spTgt spid="18"/>
                                        </p:tgtEl>
                                        <p:attrNameLst>
                                          <p:attrName>ppt_y</p:attrName>
                                        </p:attrNameLst>
                                      </p:cBhvr>
                                      <p:tavLst>
                                        <p:tav tm="0">
                                          <p:val>
                                            <p:strVal val="ppt_y"/>
                                          </p:val>
                                        </p:tav>
                                        <p:tav tm="100000">
                                          <p:val>
                                            <p:strVal val="ppt_y"/>
                                          </p:val>
                                        </p:tav>
                                      </p:tavLst>
                                    </p:anim>
                                    <p:set>
                                      <p:cBhvr>
                                        <p:cTn id="442" dur="1" fill="hold">
                                          <p:stCondLst>
                                            <p:cond delay="2999"/>
                                          </p:stCondLst>
                                        </p:cTn>
                                        <p:tgtEl>
                                          <p:spTgt spid="18"/>
                                        </p:tgtEl>
                                        <p:attrNameLst>
                                          <p:attrName>style.visibility</p:attrName>
                                        </p:attrNameLst>
                                      </p:cBhvr>
                                      <p:to>
                                        <p:strVal val="hidden"/>
                                      </p:to>
                                    </p:set>
                                  </p:childTnLst>
                                </p:cTn>
                              </p:par>
                              <p:par>
                                <p:cTn id="443" presetID="2" presetClass="exit" presetSubtype="8" fill="hold" grpId="5" nodeType="withEffect">
                                  <p:stCondLst>
                                    <p:cond delay="0"/>
                                  </p:stCondLst>
                                  <p:childTnLst>
                                    <p:anim calcmode="lin" valueType="num">
                                      <p:cBhvr additive="base">
                                        <p:cTn id="444" dur="3000"/>
                                        <p:tgtEl>
                                          <p:spTgt spid="19"/>
                                        </p:tgtEl>
                                        <p:attrNameLst>
                                          <p:attrName>ppt_x</p:attrName>
                                        </p:attrNameLst>
                                      </p:cBhvr>
                                      <p:tavLst>
                                        <p:tav tm="0">
                                          <p:val>
                                            <p:strVal val="ppt_x"/>
                                          </p:val>
                                        </p:tav>
                                        <p:tav tm="100000">
                                          <p:val>
                                            <p:strVal val="0-ppt_w/2"/>
                                          </p:val>
                                        </p:tav>
                                      </p:tavLst>
                                    </p:anim>
                                    <p:anim calcmode="lin" valueType="num">
                                      <p:cBhvr additive="base">
                                        <p:cTn id="445" dur="3000"/>
                                        <p:tgtEl>
                                          <p:spTgt spid="19"/>
                                        </p:tgtEl>
                                        <p:attrNameLst>
                                          <p:attrName>ppt_y</p:attrName>
                                        </p:attrNameLst>
                                      </p:cBhvr>
                                      <p:tavLst>
                                        <p:tav tm="0">
                                          <p:val>
                                            <p:strVal val="ppt_y"/>
                                          </p:val>
                                        </p:tav>
                                        <p:tav tm="100000">
                                          <p:val>
                                            <p:strVal val="ppt_y"/>
                                          </p:val>
                                        </p:tav>
                                      </p:tavLst>
                                    </p:anim>
                                    <p:set>
                                      <p:cBhvr>
                                        <p:cTn id="446" dur="1" fill="hold">
                                          <p:stCondLst>
                                            <p:cond delay="2999"/>
                                          </p:stCondLst>
                                        </p:cTn>
                                        <p:tgtEl>
                                          <p:spTgt spid="19"/>
                                        </p:tgtEl>
                                        <p:attrNameLst>
                                          <p:attrName>style.visibility</p:attrName>
                                        </p:attrNameLst>
                                      </p:cBhvr>
                                      <p:to>
                                        <p:strVal val="hidden"/>
                                      </p:to>
                                    </p:set>
                                  </p:childTnLst>
                                </p:cTn>
                              </p:par>
                              <p:par>
                                <p:cTn id="447" presetID="2" presetClass="exit" presetSubtype="8" fill="hold" grpId="5" nodeType="withEffect">
                                  <p:stCondLst>
                                    <p:cond delay="0"/>
                                  </p:stCondLst>
                                  <p:childTnLst>
                                    <p:anim calcmode="lin" valueType="num">
                                      <p:cBhvr additive="base">
                                        <p:cTn id="448" dur="3000"/>
                                        <p:tgtEl>
                                          <p:spTgt spid="20"/>
                                        </p:tgtEl>
                                        <p:attrNameLst>
                                          <p:attrName>ppt_x</p:attrName>
                                        </p:attrNameLst>
                                      </p:cBhvr>
                                      <p:tavLst>
                                        <p:tav tm="0">
                                          <p:val>
                                            <p:strVal val="ppt_x"/>
                                          </p:val>
                                        </p:tav>
                                        <p:tav tm="100000">
                                          <p:val>
                                            <p:strVal val="0-ppt_w/2"/>
                                          </p:val>
                                        </p:tav>
                                      </p:tavLst>
                                    </p:anim>
                                    <p:anim calcmode="lin" valueType="num">
                                      <p:cBhvr additive="base">
                                        <p:cTn id="449" dur="3000"/>
                                        <p:tgtEl>
                                          <p:spTgt spid="20"/>
                                        </p:tgtEl>
                                        <p:attrNameLst>
                                          <p:attrName>ppt_y</p:attrName>
                                        </p:attrNameLst>
                                      </p:cBhvr>
                                      <p:tavLst>
                                        <p:tav tm="0">
                                          <p:val>
                                            <p:strVal val="ppt_y"/>
                                          </p:val>
                                        </p:tav>
                                        <p:tav tm="100000">
                                          <p:val>
                                            <p:strVal val="ppt_y"/>
                                          </p:val>
                                        </p:tav>
                                      </p:tavLst>
                                    </p:anim>
                                    <p:set>
                                      <p:cBhvr>
                                        <p:cTn id="450" dur="1" fill="hold">
                                          <p:stCondLst>
                                            <p:cond delay="2999"/>
                                          </p:stCondLst>
                                        </p:cTn>
                                        <p:tgtEl>
                                          <p:spTgt spid="20"/>
                                        </p:tgtEl>
                                        <p:attrNameLst>
                                          <p:attrName>style.visibility</p:attrName>
                                        </p:attrNameLst>
                                      </p:cBhvr>
                                      <p:to>
                                        <p:strVal val="hidden"/>
                                      </p:to>
                                    </p:set>
                                  </p:childTnLst>
                                </p:cTn>
                              </p:par>
                              <p:par>
                                <p:cTn id="451" presetID="2" presetClass="exit" presetSubtype="8" fill="hold" grpId="5" nodeType="withEffect">
                                  <p:stCondLst>
                                    <p:cond delay="0"/>
                                  </p:stCondLst>
                                  <p:childTnLst>
                                    <p:anim calcmode="lin" valueType="num">
                                      <p:cBhvr additive="base">
                                        <p:cTn id="452" dur="3000"/>
                                        <p:tgtEl>
                                          <p:spTgt spid="21"/>
                                        </p:tgtEl>
                                        <p:attrNameLst>
                                          <p:attrName>ppt_x</p:attrName>
                                        </p:attrNameLst>
                                      </p:cBhvr>
                                      <p:tavLst>
                                        <p:tav tm="0">
                                          <p:val>
                                            <p:strVal val="ppt_x"/>
                                          </p:val>
                                        </p:tav>
                                        <p:tav tm="100000">
                                          <p:val>
                                            <p:strVal val="0-ppt_w/2"/>
                                          </p:val>
                                        </p:tav>
                                      </p:tavLst>
                                    </p:anim>
                                    <p:anim calcmode="lin" valueType="num">
                                      <p:cBhvr additive="base">
                                        <p:cTn id="453" dur="3000"/>
                                        <p:tgtEl>
                                          <p:spTgt spid="21"/>
                                        </p:tgtEl>
                                        <p:attrNameLst>
                                          <p:attrName>ppt_y</p:attrName>
                                        </p:attrNameLst>
                                      </p:cBhvr>
                                      <p:tavLst>
                                        <p:tav tm="0">
                                          <p:val>
                                            <p:strVal val="ppt_y"/>
                                          </p:val>
                                        </p:tav>
                                        <p:tav tm="100000">
                                          <p:val>
                                            <p:strVal val="ppt_y"/>
                                          </p:val>
                                        </p:tav>
                                      </p:tavLst>
                                    </p:anim>
                                    <p:set>
                                      <p:cBhvr>
                                        <p:cTn id="454" dur="1" fill="hold">
                                          <p:stCondLst>
                                            <p:cond delay="2999"/>
                                          </p:stCondLst>
                                        </p:cTn>
                                        <p:tgtEl>
                                          <p:spTgt spid="21"/>
                                        </p:tgtEl>
                                        <p:attrNameLst>
                                          <p:attrName>style.visibility</p:attrName>
                                        </p:attrNameLst>
                                      </p:cBhvr>
                                      <p:to>
                                        <p:strVal val="hidden"/>
                                      </p:to>
                                    </p:set>
                                  </p:childTnLst>
                                </p:cTn>
                              </p:par>
                              <p:par>
                                <p:cTn id="455" presetID="2" presetClass="exit" presetSubtype="8" fill="hold" grpId="5" nodeType="withEffect">
                                  <p:stCondLst>
                                    <p:cond delay="0"/>
                                  </p:stCondLst>
                                  <p:childTnLst>
                                    <p:anim calcmode="lin" valueType="num">
                                      <p:cBhvr additive="base">
                                        <p:cTn id="456" dur="3000"/>
                                        <p:tgtEl>
                                          <p:spTgt spid="22"/>
                                        </p:tgtEl>
                                        <p:attrNameLst>
                                          <p:attrName>ppt_x</p:attrName>
                                        </p:attrNameLst>
                                      </p:cBhvr>
                                      <p:tavLst>
                                        <p:tav tm="0">
                                          <p:val>
                                            <p:strVal val="ppt_x"/>
                                          </p:val>
                                        </p:tav>
                                        <p:tav tm="100000">
                                          <p:val>
                                            <p:strVal val="0-ppt_w/2"/>
                                          </p:val>
                                        </p:tav>
                                      </p:tavLst>
                                    </p:anim>
                                    <p:anim calcmode="lin" valueType="num">
                                      <p:cBhvr additive="base">
                                        <p:cTn id="457" dur="3000"/>
                                        <p:tgtEl>
                                          <p:spTgt spid="22"/>
                                        </p:tgtEl>
                                        <p:attrNameLst>
                                          <p:attrName>ppt_y</p:attrName>
                                        </p:attrNameLst>
                                      </p:cBhvr>
                                      <p:tavLst>
                                        <p:tav tm="0">
                                          <p:val>
                                            <p:strVal val="ppt_y"/>
                                          </p:val>
                                        </p:tav>
                                        <p:tav tm="100000">
                                          <p:val>
                                            <p:strVal val="ppt_y"/>
                                          </p:val>
                                        </p:tav>
                                      </p:tavLst>
                                    </p:anim>
                                    <p:set>
                                      <p:cBhvr>
                                        <p:cTn id="458" dur="1" fill="hold">
                                          <p:stCondLst>
                                            <p:cond delay="2999"/>
                                          </p:stCondLst>
                                        </p:cTn>
                                        <p:tgtEl>
                                          <p:spTgt spid="22"/>
                                        </p:tgtEl>
                                        <p:attrNameLst>
                                          <p:attrName>style.visibility</p:attrName>
                                        </p:attrNameLst>
                                      </p:cBhvr>
                                      <p:to>
                                        <p:strVal val="hidden"/>
                                      </p:to>
                                    </p:set>
                                  </p:childTnLst>
                                </p:cTn>
                              </p:par>
                              <p:par>
                                <p:cTn id="459" presetID="2" presetClass="exit" presetSubtype="8" fill="hold" grpId="5" nodeType="withEffect">
                                  <p:stCondLst>
                                    <p:cond delay="0"/>
                                  </p:stCondLst>
                                  <p:childTnLst>
                                    <p:anim calcmode="lin" valueType="num">
                                      <p:cBhvr additive="base">
                                        <p:cTn id="460" dur="3000"/>
                                        <p:tgtEl>
                                          <p:spTgt spid="23"/>
                                        </p:tgtEl>
                                        <p:attrNameLst>
                                          <p:attrName>ppt_x</p:attrName>
                                        </p:attrNameLst>
                                      </p:cBhvr>
                                      <p:tavLst>
                                        <p:tav tm="0">
                                          <p:val>
                                            <p:strVal val="ppt_x"/>
                                          </p:val>
                                        </p:tav>
                                        <p:tav tm="100000">
                                          <p:val>
                                            <p:strVal val="0-ppt_w/2"/>
                                          </p:val>
                                        </p:tav>
                                      </p:tavLst>
                                    </p:anim>
                                    <p:anim calcmode="lin" valueType="num">
                                      <p:cBhvr additive="base">
                                        <p:cTn id="461" dur="3000"/>
                                        <p:tgtEl>
                                          <p:spTgt spid="23"/>
                                        </p:tgtEl>
                                        <p:attrNameLst>
                                          <p:attrName>ppt_y</p:attrName>
                                        </p:attrNameLst>
                                      </p:cBhvr>
                                      <p:tavLst>
                                        <p:tav tm="0">
                                          <p:val>
                                            <p:strVal val="ppt_y"/>
                                          </p:val>
                                        </p:tav>
                                        <p:tav tm="100000">
                                          <p:val>
                                            <p:strVal val="ppt_y"/>
                                          </p:val>
                                        </p:tav>
                                      </p:tavLst>
                                    </p:anim>
                                    <p:set>
                                      <p:cBhvr>
                                        <p:cTn id="462" dur="1" fill="hold">
                                          <p:stCondLst>
                                            <p:cond delay="2999"/>
                                          </p:stCondLst>
                                        </p:cTn>
                                        <p:tgtEl>
                                          <p:spTgt spid="23"/>
                                        </p:tgtEl>
                                        <p:attrNameLst>
                                          <p:attrName>style.visibility</p:attrName>
                                        </p:attrNameLst>
                                      </p:cBhvr>
                                      <p:to>
                                        <p:strVal val="hidden"/>
                                      </p:to>
                                    </p:set>
                                  </p:childTnLst>
                                </p:cTn>
                              </p:par>
                              <p:par>
                                <p:cTn id="463" presetID="2" presetClass="exit" presetSubtype="8" fill="hold" grpId="5" nodeType="withEffect">
                                  <p:stCondLst>
                                    <p:cond delay="0"/>
                                  </p:stCondLst>
                                  <p:childTnLst>
                                    <p:anim calcmode="lin" valueType="num">
                                      <p:cBhvr additive="base">
                                        <p:cTn id="464" dur="3000"/>
                                        <p:tgtEl>
                                          <p:spTgt spid="24"/>
                                        </p:tgtEl>
                                        <p:attrNameLst>
                                          <p:attrName>ppt_x</p:attrName>
                                        </p:attrNameLst>
                                      </p:cBhvr>
                                      <p:tavLst>
                                        <p:tav tm="0">
                                          <p:val>
                                            <p:strVal val="ppt_x"/>
                                          </p:val>
                                        </p:tav>
                                        <p:tav tm="100000">
                                          <p:val>
                                            <p:strVal val="0-ppt_w/2"/>
                                          </p:val>
                                        </p:tav>
                                      </p:tavLst>
                                    </p:anim>
                                    <p:anim calcmode="lin" valueType="num">
                                      <p:cBhvr additive="base">
                                        <p:cTn id="465" dur="3000"/>
                                        <p:tgtEl>
                                          <p:spTgt spid="24"/>
                                        </p:tgtEl>
                                        <p:attrNameLst>
                                          <p:attrName>ppt_y</p:attrName>
                                        </p:attrNameLst>
                                      </p:cBhvr>
                                      <p:tavLst>
                                        <p:tav tm="0">
                                          <p:val>
                                            <p:strVal val="ppt_y"/>
                                          </p:val>
                                        </p:tav>
                                        <p:tav tm="100000">
                                          <p:val>
                                            <p:strVal val="ppt_y"/>
                                          </p:val>
                                        </p:tav>
                                      </p:tavLst>
                                    </p:anim>
                                    <p:set>
                                      <p:cBhvr>
                                        <p:cTn id="466" dur="1" fill="hold">
                                          <p:stCondLst>
                                            <p:cond delay="2999"/>
                                          </p:stCondLst>
                                        </p:cTn>
                                        <p:tgtEl>
                                          <p:spTgt spid="24"/>
                                        </p:tgtEl>
                                        <p:attrNameLst>
                                          <p:attrName>style.visibility</p:attrName>
                                        </p:attrNameLst>
                                      </p:cBhvr>
                                      <p:to>
                                        <p:strVal val="hidden"/>
                                      </p:to>
                                    </p:set>
                                  </p:childTnLst>
                                </p:cTn>
                              </p:par>
                              <p:par>
                                <p:cTn id="467" presetID="2" presetClass="exit" presetSubtype="8" fill="hold" grpId="5" nodeType="withEffect">
                                  <p:stCondLst>
                                    <p:cond delay="0"/>
                                  </p:stCondLst>
                                  <p:childTnLst>
                                    <p:anim calcmode="lin" valueType="num">
                                      <p:cBhvr additive="base">
                                        <p:cTn id="468" dur="3000"/>
                                        <p:tgtEl>
                                          <p:spTgt spid="25"/>
                                        </p:tgtEl>
                                        <p:attrNameLst>
                                          <p:attrName>ppt_x</p:attrName>
                                        </p:attrNameLst>
                                      </p:cBhvr>
                                      <p:tavLst>
                                        <p:tav tm="0">
                                          <p:val>
                                            <p:strVal val="ppt_x"/>
                                          </p:val>
                                        </p:tav>
                                        <p:tav tm="100000">
                                          <p:val>
                                            <p:strVal val="0-ppt_w/2"/>
                                          </p:val>
                                        </p:tav>
                                      </p:tavLst>
                                    </p:anim>
                                    <p:anim calcmode="lin" valueType="num">
                                      <p:cBhvr additive="base">
                                        <p:cTn id="469" dur="3000"/>
                                        <p:tgtEl>
                                          <p:spTgt spid="25"/>
                                        </p:tgtEl>
                                        <p:attrNameLst>
                                          <p:attrName>ppt_y</p:attrName>
                                        </p:attrNameLst>
                                      </p:cBhvr>
                                      <p:tavLst>
                                        <p:tav tm="0">
                                          <p:val>
                                            <p:strVal val="ppt_y"/>
                                          </p:val>
                                        </p:tav>
                                        <p:tav tm="100000">
                                          <p:val>
                                            <p:strVal val="ppt_y"/>
                                          </p:val>
                                        </p:tav>
                                      </p:tavLst>
                                    </p:anim>
                                    <p:set>
                                      <p:cBhvr>
                                        <p:cTn id="470" dur="1" fill="hold">
                                          <p:stCondLst>
                                            <p:cond delay="2999"/>
                                          </p:stCondLst>
                                        </p:cTn>
                                        <p:tgtEl>
                                          <p:spTgt spid="25"/>
                                        </p:tgtEl>
                                        <p:attrNameLst>
                                          <p:attrName>style.visibility</p:attrName>
                                        </p:attrNameLst>
                                      </p:cBhvr>
                                      <p:to>
                                        <p:strVal val="hidden"/>
                                      </p:to>
                                    </p:set>
                                  </p:childTnLst>
                                </p:cTn>
                              </p:par>
                              <p:par>
                                <p:cTn id="471" presetID="2" presetClass="entr" presetSubtype="2" fill="hold" nodeType="withEffect">
                                  <p:stCondLst>
                                    <p:cond delay="0"/>
                                  </p:stCondLst>
                                  <p:childTnLst>
                                    <p:set>
                                      <p:cBhvr>
                                        <p:cTn id="472" dur="1" fill="hold">
                                          <p:stCondLst>
                                            <p:cond delay="0"/>
                                          </p:stCondLst>
                                        </p:cTn>
                                        <p:tgtEl>
                                          <p:spTgt spid="4"/>
                                        </p:tgtEl>
                                        <p:attrNameLst>
                                          <p:attrName>style.visibility</p:attrName>
                                        </p:attrNameLst>
                                      </p:cBhvr>
                                      <p:to>
                                        <p:strVal val="visible"/>
                                      </p:to>
                                    </p:set>
                                    <p:anim calcmode="lin" valueType="num">
                                      <p:cBhvr additive="base">
                                        <p:cTn id="473" dur="3000" fill="hold"/>
                                        <p:tgtEl>
                                          <p:spTgt spid="4"/>
                                        </p:tgtEl>
                                        <p:attrNameLst>
                                          <p:attrName>ppt_x</p:attrName>
                                        </p:attrNameLst>
                                      </p:cBhvr>
                                      <p:tavLst>
                                        <p:tav tm="0">
                                          <p:val>
                                            <p:strVal val="1+#ppt_w/2"/>
                                          </p:val>
                                        </p:tav>
                                        <p:tav tm="100000">
                                          <p:val>
                                            <p:strVal val="#ppt_x"/>
                                          </p:val>
                                        </p:tav>
                                      </p:tavLst>
                                    </p:anim>
                                    <p:anim calcmode="lin" valueType="num">
                                      <p:cBhvr additive="base">
                                        <p:cTn id="474" dur="3000" fill="hold"/>
                                        <p:tgtEl>
                                          <p:spTgt spid="4"/>
                                        </p:tgtEl>
                                        <p:attrNameLst>
                                          <p:attrName>ppt_y</p:attrName>
                                        </p:attrNameLst>
                                      </p:cBhvr>
                                      <p:tavLst>
                                        <p:tav tm="0">
                                          <p:val>
                                            <p:strVal val="#ppt_y"/>
                                          </p:val>
                                        </p:tav>
                                        <p:tav tm="100000">
                                          <p:val>
                                            <p:strVal val="#ppt_y"/>
                                          </p:val>
                                        </p:tav>
                                      </p:tavLst>
                                    </p:anim>
                                  </p:childTnLst>
                                </p:cTn>
                              </p:par>
                              <p:par>
                                <p:cTn id="475" presetID="16" presetClass="entr" presetSubtype="42" fill="hold" nodeType="withEffect">
                                  <p:stCondLst>
                                    <p:cond delay="0"/>
                                  </p:stCondLst>
                                  <p:childTnLst>
                                    <p:set>
                                      <p:cBhvr>
                                        <p:cTn id="476" dur="1" fill="hold">
                                          <p:stCondLst>
                                            <p:cond delay="0"/>
                                          </p:stCondLst>
                                        </p:cTn>
                                        <p:tgtEl>
                                          <p:spTgt spid="4"/>
                                        </p:tgtEl>
                                        <p:attrNameLst>
                                          <p:attrName>style.visibility</p:attrName>
                                        </p:attrNameLst>
                                      </p:cBhvr>
                                      <p:to>
                                        <p:strVal val="visible"/>
                                      </p:to>
                                    </p:set>
                                    <p:animEffect transition="in" filter="barn(outHorizontal)">
                                      <p:cBhvr>
                                        <p:cTn id="47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228180215_hallstatt-austria-2007.jpg"/>
          <p:cNvPicPr>
            <a:picLocks noChangeAspect="1"/>
          </p:cNvPicPr>
          <p:nvPr/>
        </p:nvPicPr>
        <p:blipFill>
          <a:blip r:embed="rId2"/>
          <a:stretch>
            <a:fillRect/>
          </a:stretch>
        </p:blipFill>
        <p:spPr>
          <a:xfrm>
            <a:off x="0" y="0"/>
            <a:ext cx="9144000" cy="6798250"/>
          </a:xfrm>
          <a:prstGeom prst="rect">
            <a:avLst/>
          </a:prstGeom>
        </p:spPr>
      </p:pic>
      <p:sp>
        <p:nvSpPr>
          <p:cNvPr id="5" name="4 Lágrima"/>
          <p:cNvSpPr/>
          <p:nvPr/>
        </p:nvSpPr>
        <p:spPr>
          <a:xfrm>
            <a:off x="3357554" y="214290"/>
            <a:ext cx="1285884" cy="1143008"/>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4857752" y="214290"/>
            <a:ext cx="1214446" cy="1214446"/>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16335">
            <a:off x="3209282" y="1430628"/>
            <a:ext cx="1284967" cy="1171212"/>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80925">
            <a:off x="4859559" y="1543377"/>
            <a:ext cx="1193704" cy="1246917"/>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3214678" y="2836585"/>
            <a:ext cx="1285884" cy="1143008"/>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4714876" y="2836585"/>
            <a:ext cx="1214446" cy="1214446"/>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16335">
            <a:off x="3066406" y="4052923"/>
            <a:ext cx="1284967" cy="1171212"/>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80925">
            <a:off x="4716683" y="4165672"/>
            <a:ext cx="1193704" cy="1246917"/>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3143240" y="5551206"/>
            <a:ext cx="1285884" cy="1143008"/>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4643438" y="5551206"/>
            <a:ext cx="1214446" cy="1214446"/>
          </a:xfrm>
          <a:prstGeom prst="teardrop">
            <a:avLst/>
          </a:prstGeom>
          <a:gradFill flip="none" rotWithShape="1">
            <a:gsLst>
              <a:gs pos="49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3"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iterate type="lt">
                                    <p:tmPct val="0"/>
                                  </p:iterate>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iterate type="lt">
                                    <p:tmPct val="0"/>
                                  </p:iterate>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iterate type="lt">
                                    <p:tmPct val="0"/>
                                  </p:iterate>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iterate type="lt">
                                    <p:tmPct val="0"/>
                                  </p:iterate>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iterate type="lt">
                                    <p:tmPct val="0"/>
                                  </p:iterate>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iterate type="lt">
                                    <p:tmPct val="0"/>
                                  </p:iterate>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iterate type="lt">
                                    <p:tmPct val="0"/>
                                  </p:iterate>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iterate type="lt">
                                    <p:tmPct val="0"/>
                                  </p:iterate>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iterate type="lt">
                                    <p:tmPct val="0"/>
                                  </p:iterate>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iterate type="lt">
                                    <p:tmPct val="0"/>
                                  </p:iterate>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iterate type="lt">
                                    <p:tmPct val="0"/>
                                  </p:iterate>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iterate type="lt">
                                    <p:tmPct val="0"/>
                                  </p:iterate>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iterate type="lt">
                                    <p:tmPct val="0"/>
                                  </p:iterate>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iterate type="lt">
                                    <p:tmPct val="0"/>
                                  </p:iterate>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iterate type="lt">
                                    <p:tmPct val="0"/>
                                  </p:iterate>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iterate type="lt">
                                    <p:tmPct val="0"/>
                                  </p:iterate>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iterate type="lt">
                                    <p:tmPct val="0"/>
                                  </p:iterate>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iterate type="lt">
                                    <p:tmPct val="0"/>
                                  </p:iterate>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iterate type="lt">
                                    <p:tmPct val="0"/>
                                  </p:iterate>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3" fill="hold" grpId="2" nodeType="withEffect">
                                  <p:stCondLst>
                                    <p:cond delay="0"/>
                                  </p:stCondLst>
                                  <p:iterate type="lt">
                                    <p:tmPct val="0"/>
                                  </p:iterate>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3" fill="hold" grpId="2" nodeType="withEffect">
                                  <p:stCondLst>
                                    <p:cond delay="0"/>
                                  </p:stCondLst>
                                  <p:iterate type="lt">
                                    <p:tmPct val="0"/>
                                  </p:iterate>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0-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3" fill="hold" grpId="2" nodeType="withEffect">
                                  <p:stCondLst>
                                    <p:cond delay="0"/>
                                  </p:stCondLst>
                                  <p:iterate type="lt">
                                    <p:tmPct val="0"/>
                                  </p:iterate>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grpId="2" nodeType="withEffect">
                                  <p:stCondLst>
                                    <p:cond delay="0"/>
                                  </p:stCondLst>
                                  <p:iterate type="lt">
                                    <p:tmPct val="0"/>
                                  </p:iterate>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9" fill="hold" grpId="2" nodeType="withEffect">
                                  <p:stCondLst>
                                    <p:cond delay="0"/>
                                  </p:stCondLst>
                                  <p:iterate type="lt">
                                    <p:tmPct val="0"/>
                                  </p:iterate>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9" fill="hold" grpId="2" nodeType="withEffect">
                                  <p:stCondLst>
                                    <p:cond delay="0"/>
                                  </p:stCondLst>
                                  <p:iterate type="lt">
                                    <p:tmPct val="0"/>
                                  </p:iterate>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9" fill="hold" grpId="2" nodeType="withEffect">
                                  <p:stCondLst>
                                    <p:cond delay="0"/>
                                  </p:stCondLst>
                                  <p:iterate type="lt">
                                    <p:tmPct val="0"/>
                                  </p:iterate>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2" nodeType="withEffect">
                                  <p:stCondLst>
                                    <p:cond delay="0"/>
                                  </p:stCondLst>
                                  <p:iterate type="lt">
                                    <p:tmPct val="0"/>
                                  </p:iterate>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9" fill="hold" grpId="2" nodeType="withEffect">
                                  <p:stCondLst>
                                    <p:cond delay="0"/>
                                  </p:stCondLst>
                                  <p:iterate type="lt">
                                    <p:tmPct val="0"/>
                                  </p:iterate>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4"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1+#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stria3.jpg"/>
          <p:cNvPicPr>
            <a:picLocks noChangeAspect="1"/>
          </p:cNvPicPr>
          <p:nvPr/>
        </p:nvPicPr>
        <p:blipFill>
          <a:blip r:embed="rId2"/>
          <a:stretch>
            <a:fillRect/>
          </a:stretch>
        </p:blipFill>
        <p:spPr>
          <a:xfrm>
            <a:off x="0" y="0"/>
            <a:ext cx="9144000" cy="6858000"/>
          </a:xfrm>
          <a:prstGeom prst="rect">
            <a:avLst/>
          </a:prstGeom>
        </p:spPr>
      </p:pic>
      <p:sp>
        <p:nvSpPr>
          <p:cNvPr id="5" name="4 Arco de bloque"/>
          <p:cNvSpPr/>
          <p:nvPr/>
        </p:nvSpPr>
        <p:spPr>
          <a:xfrm>
            <a:off x="1071538" y="2571744"/>
            <a:ext cx="2000232" cy="22860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0" y="2571744"/>
            <a:ext cx="2000232" cy="22860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3428992" y="2571744"/>
            <a:ext cx="2000232" cy="22860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2214546" y="2571744"/>
            <a:ext cx="2000232" cy="22860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5857884" y="2571744"/>
            <a:ext cx="2000232" cy="22860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4643438" y="2571744"/>
            <a:ext cx="2000232" cy="22860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7143768" y="2571744"/>
            <a:ext cx="2000232" cy="22860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flipV="1">
            <a:off x="1071538" y="2643182"/>
            <a:ext cx="2000232" cy="21336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flipV="1">
            <a:off x="0" y="2643182"/>
            <a:ext cx="2000232" cy="21336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flipV="1">
            <a:off x="3428992" y="2643182"/>
            <a:ext cx="2000232" cy="21336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flipV="1">
            <a:off x="2214546" y="2643182"/>
            <a:ext cx="2000232" cy="21336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flipV="1">
            <a:off x="5857884" y="2643182"/>
            <a:ext cx="2000232" cy="21336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flipV="1">
            <a:off x="4643438" y="2643182"/>
            <a:ext cx="2000232" cy="21336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flipV="1">
            <a:off x="7143768" y="2643182"/>
            <a:ext cx="2000232" cy="2133616"/>
          </a:xfrm>
          <a:prstGeom prst="blockArc">
            <a:avLst>
              <a:gd name="adj1" fmla="val 10800000"/>
              <a:gd name="adj2" fmla="val 0"/>
              <a:gd name="adj3" fmla="val 11667"/>
            </a:avLst>
          </a:prstGeom>
          <a:gradFill>
            <a:gsLst>
              <a:gs pos="0">
                <a:srgbClr val="006600"/>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8" presetClass="emph" presetSubtype="0" fill="hold" grpId="1" nodeType="withEffect">
                                  <p:stCondLst>
                                    <p:cond delay="0"/>
                                  </p:stCondLst>
                                  <p:childTnLst>
                                    <p:animRot by="21600000">
                                      <p:cBhvr>
                                        <p:cTn id="30" dur="3000" fill="hold"/>
                                        <p:tgtEl>
                                          <p:spTgt spid="5"/>
                                        </p:tgtEl>
                                        <p:attrNameLst>
                                          <p:attrName>r</p:attrName>
                                        </p:attrNameLst>
                                      </p:cBhvr>
                                    </p:animRot>
                                  </p:childTnLst>
                                </p:cTn>
                              </p:par>
                              <p:par>
                                <p:cTn id="31" presetID="8" presetClass="emph" presetSubtype="0" fill="hold" grpId="1"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9"/>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10"/>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plus(in)">
                                      <p:cBhvr>
                                        <p:cTn id="48" dur="3000"/>
                                        <p:tgtEl>
                                          <p:spTgt spid="13"/>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plus(in)">
                                      <p:cBhvr>
                                        <p:cTn id="51" dur="3000"/>
                                        <p:tgtEl>
                                          <p:spTgt spid="14"/>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plus(in)">
                                      <p:cBhvr>
                                        <p:cTn id="54" dur="3000"/>
                                        <p:tgtEl>
                                          <p:spTgt spid="15"/>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plus(in)">
                                      <p:cBhvr>
                                        <p:cTn id="57" dur="3000"/>
                                        <p:tgtEl>
                                          <p:spTgt spid="16"/>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plus(in)">
                                      <p:cBhvr>
                                        <p:cTn id="60" dur="3000"/>
                                        <p:tgtEl>
                                          <p:spTgt spid="17"/>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plus(in)">
                                      <p:cBhvr>
                                        <p:cTn id="63" dur="3000"/>
                                        <p:tgtEl>
                                          <p:spTgt spid="18"/>
                                        </p:tgtEl>
                                      </p:cBhvr>
                                    </p:animEffec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childTnLst>
                          </p:cTn>
                        </p:par>
                        <p:par>
                          <p:cTn id="78" fill="hold">
                            <p:stCondLst>
                              <p:cond delay="3000"/>
                            </p:stCondLst>
                            <p:childTnLst>
                              <p:par>
                                <p:cTn id="79" presetID="13" presetClass="exit" presetSubtype="16" fill="hold" grpId="2" nodeType="afterEffect">
                                  <p:stCondLst>
                                    <p:cond delay="0"/>
                                  </p:stCondLst>
                                  <p:childTnLst>
                                    <p:animEffect transition="out" filter="plus(in)">
                                      <p:cBhvr>
                                        <p:cTn id="80" dur="3000"/>
                                        <p:tgtEl>
                                          <p:spTgt spid="5"/>
                                        </p:tgtEl>
                                      </p:cBhvr>
                                    </p:animEffect>
                                    <p:set>
                                      <p:cBhvr>
                                        <p:cTn id="81" dur="1" fill="hold">
                                          <p:stCondLst>
                                            <p:cond delay="2999"/>
                                          </p:stCondLst>
                                        </p:cTn>
                                        <p:tgtEl>
                                          <p:spTgt spid="5"/>
                                        </p:tgtEl>
                                        <p:attrNameLst>
                                          <p:attrName>style.visibility</p:attrName>
                                        </p:attrNameLst>
                                      </p:cBhvr>
                                      <p:to>
                                        <p:strVal val="hidden"/>
                                      </p:to>
                                    </p:set>
                                  </p:childTnLst>
                                </p:cTn>
                              </p:par>
                              <p:par>
                                <p:cTn id="82" presetID="13" presetClass="exit" presetSubtype="16" fill="hold" grpId="2" nodeType="withEffect">
                                  <p:stCondLst>
                                    <p:cond delay="0"/>
                                  </p:stCondLst>
                                  <p:childTnLst>
                                    <p:animEffect transition="out" filter="plus(in)">
                                      <p:cBhvr>
                                        <p:cTn id="83" dur="3000"/>
                                        <p:tgtEl>
                                          <p:spTgt spid="6"/>
                                        </p:tgtEl>
                                      </p:cBhvr>
                                    </p:animEffect>
                                    <p:set>
                                      <p:cBhvr>
                                        <p:cTn id="84" dur="1" fill="hold">
                                          <p:stCondLst>
                                            <p:cond delay="2999"/>
                                          </p:stCondLst>
                                        </p:cTn>
                                        <p:tgtEl>
                                          <p:spTgt spid="6"/>
                                        </p:tgtEl>
                                        <p:attrNameLst>
                                          <p:attrName>style.visibility</p:attrName>
                                        </p:attrNameLst>
                                      </p:cBhvr>
                                      <p:to>
                                        <p:strVal val="hidden"/>
                                      </p:to>
                                    </p:set>
                                  </p:childTnLst>
                                </p:cTn>
                              </p:par>
                              <p:par>
                                <p:cTn id="85" presetID="13" presetClass="exit" presetSubtype="16" fill="hold" grpId="2" nodeType="withEffect">
                                  <p:stCondLst>
                                    <p:cond delay="0"/>
                                  </p:stCondLst>
                                  <p:childTnLst>
                                    <p:animEffect transition="out" filter="plus(in)">
                                      <p:cBhvr>
                                        <p:cTn id="86" dur="3000"/>
                                        <p:tgtEl>
                                          <p:spTgt spid="7"/>
                                        </p:tgtEl>
                                      </p:cBhvr>
                                    </p:animEffect>
                                    <p:set>
                                      <p:cBhvr>
                                        <p:cTn id="87" dur="1" fill="hold">
                                          <p:stCondLst>
                                            <p:cond delay="2999"/>
                                          </p:stCondLst>
                                        </p:cTn>
                                        <p:tgtEl>
                                          <p:spTgt spid="7"/>
                                        </p:tgtEl>
                                        <p:attrNameLst>
                                          <p:attrName>style.visibility</p:attrName>
                                        </p:attrNameLst>
                                      </p:cBhvr>
                                      <p:to>
                                        <p:strVal val="hidden"/>
                                      </p:to>
                                    </p:set>
                                  </p:childTnLst>
                                </p:cTn>
                              </p:par>
                              <p:par>
                                <p:cTn id="88" presetID="13" presetClass="exit" presetSubtype="16" fill="hold" grpId="2" nodeType="withEffect">
                                  <p:stCondLst>
                                    <p:cond delay="0"/>
                                  </p:stCondLst>
                                  <p:childTnLst>
                                    <p:animEffect transition="out" filter="plus(in)">
                                      <p:cBhvr>
                                        <p:cTn id="89" dur="3000"/>
                                        <p:tgtEl>
                                          <p:spTgt spid="8"/>
                                        </p:tgtEl>
                                      </p:cBhvr>
                                    </p:animEffect>
                                    <p:set>
                                      <p:cBhvr>
                                        <p:cTn id="90" dur="1" fill="hold">
                                          <p:stCondLst>
                                            <p:cond delay="2999"/>
                                          </p:stCondLst>
                                        </p:cTn>
                                        <p:tgtEl>
                                          <p:spTgt spid="8"/>
                                        </p:tgtEl>
                                        <p:attrNameLst>
                                          <p:attrName>style.visibility</p:attrName>
                                        </p:attrNameLst>
                                      </p:cBhvr>
                                      <p:to>
                                        <p:strVal val="hidden"/>
                                      </p:to>
                                    </p:set>
                                  </p:childTnLst>
                                </p:cTn>
                              </p:par>
                              <p:par>
                                <p:cTn id="91" presetID="13" presetClass="exit" presetSubtype="16" fill="hold" grpId="2" nodeType="withEffect">
                                  <p:stCondLst>
                                    <p:cond delay="0"/>
                                  </p:stCondLst>
                                  <p:childTnLst>
                                    <p:animEffect transition="out" filter="plus(in)">
                                      <p:cBhvr>
                                        <p:cTn id="92" dur="3000"/>
                                        <p:tgtEl>
                                          <p:spTgt spid="9"/>
                                        </p:tgtEl>
                                      </p:cBhvr>
                                    </p:animEffect>
                                    <p:set>
                                      <p:cBhvr>
                                        <p:cTn id="93" dur="1" fill="hold">
                                          <p:stCondLst>
                                            <p:cond delay="2999"/>
                                          </p:stCondLst>
                                        </p:cTn>
                                        <p:tgtEl>
                                          <p:spTgt spid="9"/>
                                        </p:tgtEl>
                                        <p:attrNameLst>
                                          <p:attrName>style.visibility</p:attrName>
                                        </p:attrNameLst>
                                      </p:cBhvr>
                                      <p:to>
                                        <p:strVal val="hidden"/>
                                      </p:to>
                                    </p:set>
                                  </p:childTnLst>
                                </p:cTn>
                              </p:par>
                              <p:par>
                                <p:cTn id="94" presetID="13" presetClass="exit" presetSubtype="16" fill="hold" grpId="2" nodeType="withEffect">
                                  <p:stCondLst>
                                    <p:cond delay="0"/>
                                  </p:stCondLst>
                                  <p:childTnLst>
                                    <p:animEffect transition="out" filter="plus(in)">
                                      <p:cBhvr>
                                        <p:cTn id="95" dur="3000"/>
                                        <p:tgtEl>
                                          <p:spTgt spid="10"/>
                                        </p:tgtEl>
                                      </p:cBhvr>
                                    </p:animEffect>
                                    <p:set>
                                      <p:cBhvr>
                                        <p:cTn id="96" dur="1" fill="hold">
                                          <p:stCondLst>
                                            <p:cond delay="2999"/>
                                          </p:stCondLst>
                                        </p:cTn>
                                        <p:tgtEl>
                                          <p:spTgt spid="10"/>
                                        </p:tgtEl>
                                        <p:attrNameLst>
                                          <p:attrName>style.visibility</p:attrName>
                                        </p:attrNameLst>
                                      </p:cBhvr>
                                      <p:to>
                                        <p:strVal val="hidden"/>
                                      </p:to>
                                    </p:set>
                                  </p:childTnLst>
                                </p:cTn>
                              </p:par>
                              <p:par>
                                <p:cTn id="97" presetID="13" presetClass="exit" presetSubtype="16" fill="hold" grpId="2" nodeType="withEffect">
                                  <p:stCondLst>
                                    <p:cond delay="0"/>
                                  </p:stCondLst>
                                  <p:childTnLst>
                                    <p:animEffect transition="out" filter="plus(in)">
                                      <p:cBhvr>
                                        <p:cTn id="98" dur="3000"/>
                                        <p:tgtEl>
                                          <p:spTgt spid="11"/>
                                        </p:tgtEl>
                                      </p:cBhvr>
                                    </p:animEffect>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4" fill="hold" grpId="3" nodeType="withEffect">
                                  <p:stCondLst>
                                    <p:cond delay="0"/>
                                  </p:stCondLst>
                                  <p:childTnLst>
                                    <p:anim calcmode="lin" valueType="num">
                                      <p:cBhvr additive="base">
                                        <p:cTn id="101" dur="3000"/>
                                        <p:tgtEl>
                                          <p:spTgt spid="5"/>
                                        </p:tgtEl>
                                        <p:attrNameLst>
                                          <p:attrName>ppt_x</p:attrName>
                                        </p:attrNameLst>
                                      </p:cBhvr>
                                      <p:tavLst>
                                        <p:tav tm="0">
                                          <p:val>
                                            <p:strVal val="ppt_x"/>
                                          </p:val>
                                        </p:tav>
                                        <p:tav tm="100000">
                                          <p:val>
                                            <p:strVal val="ppt_x"/>
                                          </p:val>
                                        </p:tav>
                                      </p:tavLst>
                                    </p:anim>
                                    <p:anim calcmode="lin" valueType="num">
                                      <p:cBhvr additive="base">
                                        <p:cTn id="102" dur="3000"/>
                                        <p:tgtEl>
                                          <p:spTgt spid="5"/>
                                        </p:tgtEl>
                                        <p:attrNameLst>
                                          <p:attrName>ppt_y</p:attrName>
                                        </p:attrNameLst>
                                      </p:cBhvr>
                                      <p:tavLst>
                                        <p:tav tm="0">
                                          <p:val>
                                            <p:strVal val="ppt_y"/>
                                          </p:val>
                                        </p:tav>
                                        <p:tav tm="100000">
                                          <p:val>
                                            <p:strVal val="1+ppt_h/2"/>
                                          </p:val>
                                        </p:tav>
                                      </p:tavLst>
                                    </p:anim>
                                    <p:set>
                                      <p:cBhvr>
                                        <p:cTn id="103" dur="1" fill="hold">
                                          <p:stCondLst>
                                            <p:cond delay="2999"/>
                                          </p:stCondLst>
                                        </p:cTn>
                                        <p:tgtEl>
                                          <p:spTgt spid="5"/>
                                        </p:tgtEl>
                                        <p:attrNameLst>
                                          <p:attrName>style.visibility</p:attrName>
                                        </p:attrNameLst>
                                      </p:cBhvr>
                                      <p:to>
                                        <p:strVal val="hidden"/>
                                      </p:to>
                                    </p:set>
                                  </p:childTnLst>
                                </p:cTn>
                              </p:par>
                              <p:par>
                                <p:cTn id="104" presetID="2" presetClass="exit" presetSubtype="4" fill="hold" grpId="3" nodeType="withEffect">
                                  <p:stCondLst>
                                    <p:cond delay="0"/>
                                  </p:stCondLst>
                                  <p:childTnLst>
                                    <p:anim calcmode="lin" valueType="num">
                                      <p:cBhvr additive="base">
                                        <p:cTn id="105" dur="3000"/>
                                        <p:tgtEl>
                                          <p:spTgt spid="6"/>
                                        </p:tgtEl>
                                        <p:attrNameLst>
                                          <p:attrName>ppt_x</p:attrName>
                                        </p:attrNameLst>
                                      </p:cBhvr>
                                      <p:tavLst>
                                        <p:tav tm="0">
                                          <p:val>
                                            <p:strVal val="ppt_x"/>
                                          </p:val>
                                        </p:tav>
                                        <p:tav tm="100000">
                                          <p:val>
                                            <p:strVal val="ppt_x"/>
                                          </p:val>
                                        </p:tav>
                                      </p:tavLst>
                                    </p:anim>
                                    <p:anim calcmode="lin" valueType="num">
                                      <p:cBhvr additive="base">
                                        <p:cTn id="106" dur="3000"/>
                                        <p:tgtEl>
                                          <p:spTgt spid="6"/>
                                        </p:tgtEl>
                                        <p:attrNameLst>
                                          <p:attrName>ppt_y</p:attrName>
                                        </p:attrNameLst>
                                      </p:cBhvr>
                                      <p:tavLst>
                                        <p:tav tm="0">
                                          <p:val>
                                            <p:strVal val="ppt_y"/>
                                          </p:val>
                                        </p:tav>
                                        <p:tav tm="100000">
                                          <p:val>
                                            <p:strVal val="1+ppt_h/2"/>
                                          </p:val>
                                        </p:tav>
                                      </p:tavLst>
                                    </p:anim>
                                    <p:set>
                                      <p:cBhvr>
                                        <p:cTn id="107" dur="1" fill="hold">
                                          <p:stCondLst>
                                            <p:cond delay="2999"/>
                                          </p:stCondLst>
                                        </p:cTn>
                                        <p:tgtEl>
                                          <p:spTgt spid="6"/>
                                        </p:tgtEl>
                                        <p:attrNameLst>
                                          <p:attrName>style.visibility</p:attrName>
                                        </p:attrNameLst>
                                      </p:cBhvr>
                                      <p:to>
                                        <p:strVal val="hidden"/>
                                      </p:to>
                                    </p:set>
                                  </p:childTnLst>
                                </p:cTn>
                              </p:par>
                              <p:par>
                                <p:cTn id="108" presetID="2" presetClass="exit" presetSubtype="4" fill="hold" grpId="3"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ppt_x"/>
                                          </p:val>
                                        </p:tav>
                                      </p:tavLst>
                                    </p:anim>
                                    <p:anim calcmode="lin" valueType="num">
                                      <p:cBhvr additive="base">
                                        <p:cTn id="110" dur="3000"/>
                                        <p:tgtEl>
                                          <p:spTgt spid="7"/>
                                        </p:tgtEl>
                                        <p:attrNameLst>
                                          <p:attrName>ppt_y</p:attrName>
                                        </p:attrNameLst>
                                      </p:cBhvr>
                                      <p:tavLst>
                                        <p:tav tm="0">
                                          <p:val>
                                            <p:strVal val="ppt_y"/>
                                          </p:val>
                                        </p:tav>
                                        <p:tav tm="100000">
                                          <p:val>
                                            <p:strVal val="1+ppt_h/2"/>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ppt_x"/>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ppt_x"/>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ppt_x"/>
                                          </p:val>
                                        </p:tav>
                                      </p:tavLst>
                                    </p:anim>
                                    <p:anim calcmode="lin" valueType="num">
                                      <p:cBhvr additive="base">
                                        <p:cTn id="122" dur="3000"/>
                                        <p:tgtEl>
                                          <p:spTgt spid="10"/>
                                        </p:tgtEl>
                                        <p:attrNameLst>
                                          <p:attrName>ppt_y</p:attrName>
                                        </p:attrNameLst>
                                      </p:cBhvr>
                                      <p:tavLst>
                                        <p:tav tm="0">
                                          <p:val>
                                            <p:strVal val="ppt_y"/>
                                          </p:val>
                                        </p:tav>
                                        <p:tav tm="100000">
                                          <p:val>
                                            <p:strVal val="1+ppt_h/2"/>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11"/>
                                        </p:tgtEl>
                                        <p:attrNameLst>
                                          <p:attrName>ppt_x</p:attrName>
                                        </p:attrNameLst>
                                      </p:cBhvr>
                                      <p:tavLst>
                                        <p:tav tm="0">
                                          <p:val>
                                            <p:strVal val="ppt_x"/>
                                          </p:val>
                                        </p:tav>
                                        <p:tav tm="100000">
                                          <p:val>
                                            <p:strVal val="ppt_x"/>
                                          </p:val>
                                        </p:tav>
                                      </p:tavLst>
                                    </p:anim>
                                    <p:anim calcmode="lin" valueType="num">
                                      <p:cBhvr additive="base">
                                        <p:cTn id="126" dur="3000"/>
                                        <p:tgtEl>
                                          <p:spTgt spid="11"/>
                                        </p:tgtEl>
                                        <p:attrNameLst>
                                          <p:attrName>ppt_y</p:attrName>
                                        </p:attrNameLst>
                                      </p:cBhvr>
                                      <p:tavLst>
                                        <p:tav tm="0">
                                          <p:val>
                                            <p:strVal val="ppt_y"/>
                                          </p:val>
                                        </p:tav>
                                        <p:tav tm="100000">
                                          <p:val>
                                            <p:strVal val="1+ppt_h/2"/>
                                          </p:val>
                                        </p:tav>
                                      </p:tavLst>
                                    </p:anim>
                                    <p:set>
                                      <p:cBhvr>
                                        <p:cTn id="127" dur="1" fill="hold">
                                          <p:stCondLst>
                                            <p:cond delay="2999"/>
                                          </p:stCondLst>
                                        </p:cTn>
                                        <p:tgtEl>
                                          <p:spTgt spid="11"/>
                                        </p:tgtEl>
                                        <p:attrNameLst>
                                          <p:attrName>style.visibility</p:attrName>
                                        </p:attrNameLst>
                                      </p:cBhvr>
                                      <p:to>
                                        <p:strVal val="hidden"/>
                                      </p:to>
                                    </p:set>
                                  </p:childTnLst>
                                </p:cTn>
                              </p:par>
                              <p:par>
                                <p:cTn id="128" presetID="13" presetClass="exit" presetSubtype="16" fill="hold" grpId="2" nodeType="withEffect">
                                  <p:stCondLst>
                                    <p:cond delay="0"/>
                                  </p:stCondLst>
                                  <p:childTnLst>
                                    <p:animEffect transition="out" filter="plus(in)">
                                      <p:cBhvr>
                                        <p:cTn id="129" dur="3000"/>
                                        <p:tgtEl>
                                          <p:spTgt spid="12"/>
                                        </p:tgtEl>
                                      </p:cBhvr>
                                    </p:animEffect>
                                    <p:set>
                                      <p:cBhvr>
                                        <p:cTn id="130" dur="1" fill="hold">
                                          <p:stCondLst>
                                            <p:cond delay="2999"/>
                                          </p:stCondLst>
                                        </p:cTn>
                                        <p:tgtEl>
                                          <p:spTgt spid="12"/>
                                        </p:tgtEl>
                                        <p:attrNameLst>
                                          <p:attrName>style.visibility</p:attrName>
                                        </p:attrNameLst>
                                      </p:cBhvr>
                                      <p:to>
                                        <p:strVal val="hidden"/>
                                      </p:to>
                                    </p:set>
                                  </p:childTnLst>
                                </p:cTn>
                              </p:par>
                              <p:par>
                                <p:cTn id="131" presetID="13" presetClass="exit" presetSubtype="16" fill="hold" grpId="2" nodeType="withEffect">
                                  <p:stCondLst>
                                    <p:cond delay="0"/>
                                  </p:stCondLst>
                                  <p:childTnLst>
                                    <p:animEffect transition="out" filter="plus(in)">
                                      <p:cBhvr>
                                        <p:cTn id="132" dur="3000"/>
                                        <p:tgtEl>
                                          <p:spTgt spid="13"/>
                                        </p:tgtEl>
                                      </p:cBhvr>
                                    </p:animEffect>
                                    <p:set>
                                      <p:cBhvr>
                                        <p:cTn id="133" dur="1" fill="hold">
                                          <p:stCondLst>
                                            <p:cond delay="2999"/>
                                          </p:stCondLst>
                                        </p:cTn>
                                        <p:tgtEl>
                                          <p:spTgt spid="13"/>
                                        </p:tgtEl>
                                        <p:attrNameLst>
                                          <p:attrName>style.visibility</p:attrName>
                                        </p:attrNameLst>
                                      </p:cBhvr>
                                      <p:to>
                                        <p:strVal val="hidden"/>
                                      </p:to>
                                    </p:set>
                                  </p:childTnLst>
                                </p:cTn>
                              </p:par>
                              <p:par>
                                <p:cTn id="134" presetID="13" presetClass="exit" presetSubtype="16" fill="hold" grpId="2" nodeType="withEffect">
                                  <p:stCondLst>
                                    <p:cond delay="0"/>
                                  </p:stCondLst>
                                  <p:childTnLst>
                                    <p:animEffect transition="out" filter="plus(in)">
                                      <p:cBhvr>
                                        <p:cTn id="135" dur="3000"/>
                                        <p:tgtEl>
                                          <p:spTgt spid="14"/>
                                        </p:tgtEl>
                                      </p:cBhvr>
                                    </p:animEffect>
                                    <p:set>
                                      <p:cBhvr>
                                        <p:cTn id="136" dur="1" fill="hold">
                                          <p:stCondLst>
                                            <p:cond delay="2999"/>
                                          </p:stCondLst>
                                        </p:cTn>
                                        <p:tgtEl>
                                          <p:spTgt spid="14"/>
                                        </p:tgtEl>
                                        <p:attrNameLst>
                                          <p:attrName>style.visibility</p:attrName>
                                        </p:attrNameLst>
                                      </p:cBhvr>
                                      <p:to>
                                        <p:strVal val="hidden"/>
                                      </p:to>
                                    </p:set>
                                  </p:childTnLst>
                                </p:cTn>
                              </p:par>
                              <p:par>
                                <p:cTn id="137" presetID="13" presetClass="exit" presetSubtype="16" fill="hold" grpId="2" nodeType="withEffect">
                                  <p:stCondLst>
                                    <p:cond delay="0"/>
                                  </p:stCondLst>
                                  <p:childTnLst>
                                    <p:animEffect transition="out" filter="plus(in)">
                                      <p:cBhvr>
                                        <p:cTn id="138" dur="3000"/>
                                        <p:tgtEl>
                                          <p:spTgt spid="15"/>
                                        </p:tgtEl>
                                      </p:cBhvr>
                                    </p:animEffect>
                                    <p:set>
                                      <p:cBhvr>
                                        <p:cTn id="139" dur="1" fill="hold">
                                          <p:stCondLst>
                                            <p:cond delay="2999"/>
                                          </p:stCondLst>
                                        </p:cTn>
                                        <p:tgtEl>
                                          <p:spTgt spid="15"/>
                                        </p:tgtEl>
                                        <p:attrNameLst>
                                          <p:attrName>style.visibility</p:attrName>
                                        </p:attrNameLst>
                                      </p:cBhvr>
                                      <p:to>
                                        <p:strVal val="hidden"/>
                                      </p:to>
                                    </p:set>
                                  </p:childTnLst>
                                </p:cTn>
                              </p:par>
                              <p:par>
                                <p:cTn id="140" presetID="13" presetClass="exit" presetSubtype="16" fill="hold" grpId="2" nodeType="withEffect">
                                  <p:stCondLst>
                                    <p:cond delay="0"/>
                                  </p:stCondLst>
                                  <p:childTnLst>
                                    <p:animEffect transition="out" filter="plus(in)">
                                      <p:cBhvr>
                                        <p:cTn id="141" dur="3000"/>
                                        <p:tgtEl>
                                          <p:spTgt spid="16"/>
                                        </p:tgtEl>
                                      </p:cBhvr>
                                    </p:animEffect>
                                    <p:set>
                                      <p:cBhvr>
                                        <p:cTn id="142" dur="1" fill="hold">
                                          <p:stCondLst>
                                            <p:cond delay="2999"/>
                                          </p:stCondLst>
                                        </p:cTn>
                                        <p:tgtEl>
                                          <p:spTgt spid="16"/>
                                        </p:tgtEl>
                                        <p:attrNameLst>
                                          <p:attrName>style.visibility</p:attrName>
                                        </p:attrNameLst>
                                      </p:cBhvr>
                                      <p:to>
                                        <p:strVal val="hidden"/>
                                      </p:to>
                                    </p:set>
                                  </p:childTnLst>
                                </p:cTn>
                              </p:par>
                              <p:par>
                                <p:cTn id="143" presetID="13" presetClass="exit" presetSubtype="16" fill="hold" grpId="2" nodeType="withEffect">
                                  <p:stCondLst>
                                    <p:cond delay="0"/>
                                  </p:stCondLst>
                                  <p:childTnLst>
                                    <p:animEffect transition="out" filter="plus(in)">
                                      <p:cBhvr>
                                        <p:cTn id="144" dur="3000"/>
                                        <p:tgtEl>
                                          <p:spTgt spid="17"/>
                                        </p:tgtEl>
                                      </p:cBhvr>
                                    </p:animEffect>
                                    <p:set>
                                      <p:cBhvr>
                                        <p:cTn id="145" dur="1" fill="hold">
                                          <p:stCondLst>
                                            <p:cond delay="2999"/>
                                          </p:stCondLst>
                                        </p:cTn>
                                        <p:tgtEl>
                                          <p:spTgt spid="17"/>
                                        </p:tgtEl>
                                        <p:attrNameLst>
                                          <p:attrName>style.visibility</p:attrName>
                                        </p:attrNameLst>
                                      </p:cBhvr>
                                      <p:to>
                                        <p:strVal val="hidden"/>
                                      </p:to>
                                    </p:set>
                                  </p:childTnLst>
                                </p:cTn>
                              </p:par>
                              <p:par>
                                <p:cTn id="146" presetID="13" presetClass="exit" presetSubtype="16" fill="hold" grpId="2" nodeType="withEffect">
                                  <p:stCondLst>
                                    <p:cond delay="0"/>
                                  </p:stCondLst>
                                  <p:childTnLst>
                                    <p:animEffect transition="out" filter="plus(in)">
                                      <p:cBhvr>
                                        <p:cTn id="147" dur="3000"/>
                                        <p:tgtEl>
                                          <p:spTgt spid="18"/>
                                        </p:tgtEl>
                                      </p:cBhvr>
                                    </p:animEffect>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 fill="hold" grpId="3"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ppt_x"/>
                                          </p:val>
                                        </p:tav>
                                      </p:tavLst>
                                    </p:anim>
                                    <p:anim calcmode="lin" valueType="num">
                                      <p:cBhvr additive="base">
                                        <p:cTn id="151" dur="3000"/>
                                        <p:tgtEl>
                                          <p:spTgt spid="12"/>
                                        </p:tgtEl>
                                        <p:attrNameLst>
                                          <p:attrName>ppt_y</p:attrName>
                                        </p:attrNameLst>
                                      </p:cBhvr>
                                      <p:tavLst>
                                        <p:tav tm="0">
                                          <p:val>
                                            <p:strVal val="ppt_y"/>
                                          </p:val>
                                        </p:tav>
                                        <p:tav tm="100000">
                                          <p:val>
                                            <p:strVal val="0-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1" fill="hold" grpId="3"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ppt_x"/>
                                          </p:val>
                                        </p:tav>
                                      </p:tavLst>
                                    </p:anim>
                                    <p:anim calcmode="lin" valueType="num">
                                      <p:cBhvr additive="base">
                                        <p:cTn id="155" dur="3000"/>
                                        <p:tgtEl>
                                          <p:spTgt spid="13"/>
                                        </p:tgtEl>
                                        <p:attrNameLst>
                                          <p:attrName>ppt_y</p:attrName>
                                        </p:attrNameLst>
                                      </p:cBhvr>
                                      <p:tavLst>
                                        <p:tav tm="0">
                                          <p:val>
                                            <p:strVal val="ppt_y"/>
                                          </p:val>
                                        </p:tav>
                                        <p:tav tm="100000">
                                          <p:val>
                                            <p:strVal val="0-ppt_h/2"/>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1"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ppt_x"/>
                                          </p:val>
                                        </p:tav>
                                      </p:tavLst>
                                    </p:anim>
                                    <p:anim calcmode="lin" valueType="num">
                                      <p:cBhvr additive="base">
                                        <p:cTn id="159" dur="3000"/>
                                        <p:tgtEl>
                                          <p:spTgt spid="14"/>
                                        </p:tgtEl>
                                        <p:attrNameLst>
                                          <p:attrName>ppt_y</p:attrName>
                                        </p:attrNameLst>
                                      </p:cBhvr>
                                      <p:tavLst>
                                        <p:tav tm="0">
                                          <p:val>
                                            <p:strVal val="ppt_y"/>
                                          </p:val>
                                        </p:tav>
                                        <p:tav tm="100000">
                                          <p:val>
                                            <p:strVal val="0-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 fill="hold" grpId="3"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ppt_x"/>
                                          </p:val>
                                        </p:tav>
                                      </p:tavLst>
                                    </p:anim>
                                    <p:anim calcmode="lin" valueType="num">
                                      <p:cBhvr additive="base">
                                        <p:cTn id="163" dur="3000"/>
                                        <p:tgtEl>
                                          <p:spTgt spid="15"/>
                                        </p:tgtEl>
                                        <p:attrNameLst>
                                          <p:attrName>ppt_y</p:attrName>
                                        </p:attrNameLst>
                                      </p:cBhvr>
                                      <p:tavLst>
                                        <p:tav tm="0">
                                          <p:val>
                                            <p:strVal val="ppt_y"/>
                                          </p:val>
                                        </p:tav>
                                        <p:tav tm="100000">
                                          <p:val>
                                            <p:strVal val="0-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1" fill="hold" grpId="3" nodeType="withEffect">
                                  <p:stCondLst>
                                    <p:cond delay="0"/>
                                  </p:stCondLst>
                                  <p:childTnLst>
                                    <p:anim calcmode="lin" valueType="num">
                                      <p:cBhvr additive="base">
                                        <p:cTn id="166" dur="3000"/>
                                        <p:tgtEl>
                                          <p:spTgt spid="16"/>
                                        </p:tgtEl>
                                        <p:attrNameLst>
                                          <p:attrName>ppt_x</p:attrName>
                                        </p:attrNameLst>
                                      </p:cBhvr>
                                      <p:tavLst>
                                        <p:tav tm="0">
                                          <p:val>
                                            <p:strVal val="ppt_x"/>
                                          </p:val>
                                        </p:tav>
                                        <p:tav tm="100000">
                                          <p:val>
                                            <p:strVal val="ppt_x"/>
                                          </p:val>
                                        </p:tav>
                                      </p:tavLst>
                                    </p:anim>
                                    <p:anim calcmode="lin" valueType="num">
                                      <p:cBhvr additive="base">
                                        <p:cTn id="167" dur="3000"/>
                                        <p:tgtEl>
                                          <p:spTgt spid="16"/>
                                        </p:tgtEl>
                                        <p:attrNameLst>
                                          <p:attrName>ppt_y</p:attrName>
                                        </p:attrNameLst>
                                      </p:cBhvr>
                                      <p:tavLst>
                                        <p:tav tm="0">
                                          <p:val>
                                            <p:strVal val="ppt_y"/>
                                          </p:val>
                                        </p:tav>
                                        <p:tav tm="100000">
                                          <p:val>
                                            <p:strVal val="0-ppt_h/2"/>
                                          </p:val>
                                        </p:tav>
                                      </p:tavLst>
                                    </p:anim>
                                    <p:set>
                                      <p:cBhvr>
                                        <p:cTn id="168" dur="1" fill="hold">
                                          <p:stCondLst>
                                            <p:cond delay="2999"/>
                                          </p:stCondLst>
                                        </p:cTn>
                                        <p:tgtEl>
                                          <p:spTgt spid="16"/>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17"/>
                                        </p:tgtEl>
                                        <p:attrNameLst>
                                          <p:attrName>ppt_x</p:attrName>
                                        </p:attrNameLst>
                                      </p:cBhvr>
                                      <p:tavLst>
                                        <p:tav tm="0">
                                          <p:val>
                                            <p:strVal val="ppt_x"/>
                                          </p:val>
                                        </p:tav>
                                        <p:tav tm="100000">
                                          <p:val>
                                            <p:strVal val="ppt_x"/>
                                          </p:val>
                                        </p:tav>
                                      </p:tavLst>
                                    </p:anim>
                                    <p:anim calcmode="lin" valueType="num">
                                      <p:cBhvr additive="base">
                                        <p:cTn id="171" dur="3000"/>
                                        <p:tgtEl>
                                          <p:spTgt spid="17"/>
                                        </p:tgtEl>
                                        <p:attrNameLst>
                                          <p:attrName>ppt_y</p:attrName>
                                        </p:attrNameLst>
                                      </p:cBhvr>
                                      <p:tavLst>
                                        <p:tav tm="0">
                                          <p:val>
                                            <p:strVal val="ppt_y"/>
                                          </p:val>
                                        </p:tav>
                                        <p:tav tm="100000">
                                          <p:val>
                                            <p:strVal val="0-ppt_h/2"/>
                                          </p:val>
                                        </p:tav>
                                      </p:tavLst>
                                    </p:anim>
                                    <p:set>
                                      <p:cBhvr>
                                        <p:cTn id="172" dur="1" fill="hold">
                                          <p:stCondLst>
                                            <p:cond delay="2999"/>
                                          </p:stCondLst>
                                        </p:cTn>
                                        <p:tgtEl>
                                          <p:spTgt spid="17"/>
                                        </p:tgtEl>
                                        <p:attrNameLst>
                                          <p:attrName>style.visibility</p:attrName>
                                        </p:attrNameLst>
                                      </p:cBhvr>
                                      <p:to>
                                        <p:strVal val="hidden"/>
                                      </p:to>
                                    </p:set>
                                  </p:childTnLst>
                                </p:cTn>
                              </p:par>
                              <p:par>
                                <p:cTn id="173" presetID="2" presetClass="exit" presetSubtype="1" fill="hold" grpId="3" nodeType="withEffect">
                                  <p:stCondLst>
                                    <p:cond delay="0"/>
                                  </p:stCondLst>
                                  <p:childTnLst>
                                    <p:anim calcmode="lin" valueType="num">
                                      <p:cBhvr additive="base">
                                        <p:cTn id="174" dur="3000"/>
                                        <p:tgtEl>
                                          <p:spTgt spid="18"/>
                                        </p:tgtEl>
                                        <p:attrNameLst>
                                          <p:attrName>ppt_x</p:attrName>
                                        </p:attrNameLst>
                                      </p:cBhvr>
                                      <p:tavLst>
                                        <p:tav tm="0">
                                          <p:val>
                                            <p:strVal val="ppt_x"/>
                                          </p:val>
                                        </p:tav>
                                        <p:tav tm="100000">
                                          <p:val>
                                            <p:strVal val="ppt_x"/>
                                          </p:val>
                                        </p:tav>
                                      </p:tavLst>
                                    </p:anim>
                                    <p:anim calcmode="lin" valueType="num">
                                      <p:cBhvr additive="base">
                                        <p:cTn id="175" dur="3000"/>
                                        <p:tgtEl>
                                          <p:spTgt spid="18"/>
                                        </p:tgtEl>
                                        <p:attrNameLst>
                                          <p:attrName>ppt_y</p:attrName>
                                        </p:attrNameLst>
                                      </p:cBhvr>
                                      <p:tavLst>
                                        <p:tav tm="0">
                                          <p:val>
                                            <p:strVal val="ppt_y"/>
                                          </p:val>
                                        </p:tav>
                                        <p:tav tm="100000">
                                          <p:val>
                                            <p:strVal val="0-ppt_h/2"/>
                                          </p:val>
                                        </p:tav>
                                      </p:tavLst>
                                    </p:anim>
                                    <p:set>
                                      <p:cBhvr>
                                        <p:cTn id="176" dur="1" fill="hold">
                                          <p:stCondLst>
                                            <p:cond delay="2999"/>
                                          </p:stCondLst>
                                        </p:cTn>
                                        <p:tgtEl>
                                          <p:spTgt spid="18"/>
                                        </p:tgtEl>
                                        <p:attrNameLst>
                                          <p:attrName>style.visibility</p:attrName>
                                        </p:attrNameLst>
                                      </p:cBhvr>
                                      <p:to>
                                        <p:strVal val="hidden"/>
                                      </p:to>
                                    </p:set>
                                  </p:childTnLst>
                                </p:cTn>
                              </p:par>
                              <p:par>
                                <p:cTn id="177" presetID="16" presetClass="entr" presetSubtype="4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Effect transition="in" filter="barn(outHorizontal)">
                                      <p:cBhvr>
                                        <p:cTn id="179" dur="3000"/>
                                        <p:tgtEl>
                                          <p:spTgt spid="4"/>
                                        </p:tgtEl>
                                      </p:cBhvr>
                                    </p:animEffect>
                                  </p:childTnLst>
                                </p:cTn>
                              </p:par>
                              <p:par>
                                <p:cTn id="180" presetID="23" presetClass="entr" presetSubtype="272" fill="hold" nodeType="withEffect">
                                  <p:stCondLst>
                                    <p:cond delay="0"/>
                                  </p:stCondLst>
                                  <p:childTnLst>
                                    <p:set>
                                      <p:cBhvr>
                                        <p:cTn id="181" dur="1" fill="hold">
                                          <p:stCondLst>
                                            <p:cond delay="0"/>
                                          </p:stCondLst>
                                        </p:cTn>
                                        <p:tgtEl>
                                          <p:spTgt spid="4"/>
                                        </p:tgtEl>
                                        <p:attrNameLst>
                                          <p:attrName>style.visibility</p:attrName>
                                        </p:attrNameLst>
                                      </p:cBhvr>
                                      <p:to>
                                        <p:strVal val="visible"/>
                                      </p:to>
                                    </p:set>
                                    <p:anim calcmode="lin" valueType="num">
                                      <p:cBhvr>
                                        <p:cTn id="182" dur="3000" fill="hold"/>
                                        <p:tgtEl>
                                          <p:spTgt spid="4"/>
                                        </p:tgtEl>
                                        <p:attrNameLst>
                                          <p:attrName>ppt_w</p:attrName>
                                        </p:attrNameLst>
                                      </p:cBhvr>
                                      <p:tavLst>
                                        <p:tav tm="0">
                                          <p:val>
                                            <p:strVal val="2/3*#ppt_w"/>
                                          </p:val>
                                        </p:tav>
                                        <p:tav tm="100000">
                                          <p:val>
                                            <p:strVal val="#ppt_w"/>
                                          </p:val>
                                        </p:tav>
                                      </p:tavLst>
                                    </p:anim>
                                    <p:anim calcmode="lin" valueType="num">
                                      <p:cBhvr>
                                        <p:cTn id="18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3999" cy="5000600"/>
          </a:xfrm>
          <a:effectLst>
            <a:reflection blurRad="6350" stA="50000" endA="300" endPos="90000" dir="5400000" sy="-100000" algn="bl" rotWithShape="0"/>
          </a:effectLst>
        </p:spPr>
        <p:txBody>
          <a:bodyPr/>
          <a:lstStyle/>
          <a:p>
            <a:endParaRPr lang="es-ES" dirty="0"/>
          </a:p>
        </p:txBody>
      </p:sp>
      <p:sp>
        <p:nvSpPr>
          <p:cNvPr id="3" name="2 Subtítulo"/>
          <p:cNvSpPr>
            <a:spLocks noGrp="1"/>
          </p:cNvSpPr>
          <p:nvPr>
            <p:ph type="subTitle" idx="1"/>
          </p:nvPr>
        </p:nvSpPr>
        <p:spPr>
          <a:xfrm>
            <a:off x="1" y="0"/>
            <a:ext cx="9143999" cy="5000601"/>
          </a:xfrm>
          <a:effectLst>
            <a:reflection blurRad="6350" stA="50000" endA="300" endPos="90000" dir="5400000" sy="-100000" algn="bl" rotWithShape="0"/>
          </a:effectLst>
        </p:spPr>
        <p:txBody>
          <a:bodyPr/>
          <a:lstStyle/>
          <a:p>
            <a:endParaRPr lang="es-ES" dirty="0"/>
          </a:p>
        </p:txBody>
      </p:sp>
      <p:pic>
        <p:nvPicPr>
          <p:cNvPr id="4" name="3 Imagen" descr="DSCN9150.JPG"/>
          <p:cNvPicPr>
            <a:picLocks noChangeAspect="1"/>
          </p:cNvPicPr>
          <p:nvPr/>
        </p:nvPicPr>
        <p:blipFill>
          <a:blip r:embed="rId2"/>
          <a:stretch>
            <a:fillRect/>
          </a:stretch>
        </p:blipFill>
        <p:spPr>
          <a:xfrm>
            <a:off x="0" y="0"/>
            <a:ext cx="9144000" cy="6858000"/>
          </a:xfrm>
          <a:prstGeom prst="rect">
            <a:avLst/>
          </a:prstGeom>
          <a:effectLst/>
        </p:spPr>
      </p:pic>
      <p:sp>
        <p:nvSpPr>
          <p:cNvPr id="5" name="4 Menos"/>
          <p:cNvSpPr/>
          <p:nvPr/>
        </p:nvSpPr>
        <p:spPr>
          <a:xfrm rot="1660884">
            <a:off x="7102933" y="2227074"/>
            <a:ext cx="2464624" cy="1046531"/>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20108082" flipV="1">
            <a:off x="6768583" y="3549701"/>
            <a:ext cx="2817654" cy="929077"/>
          </a:xfrm>
          <a:prstGeom prst="mathMinus">
            <a:avLst>
              <a:gd name="adj1" fmla="val 23114"/>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660884">
            <a:off x="6492034" y="2369949"/>
            <a:ext cx="2464624" cy="1046531"/>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20108082" flipV="1">
            <a:off x="5982766" y="3549701"/>
            <a:ext cx="2817654" cy="929077"/>
          </a:xfrm>
          <a:prstGeom prst="mathMinus">
            <a:avLst>
              <a:gd name="adj1" fmla="val 23114"/>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660884">
            <a:off x="5563340" y="2369948"/>
            <a:ext cx="2464624" cy="1046531"/>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20108082" flipV="1">
            <a:off x="5054072" y="3549700"/>
            <a:ext cx="2817654" cy="929077"/>
          </a:xfrm>
          <a:prstGeom prst="mathMinus">
            <a:avLst>
              <a:gd name="adj1" fmla="val 23114"/>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660884">
            <a:off x="4706083" y="2369948"/>
            <a:ext cx="2464624" cy="1046531"/>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Menos"/>
          <p:cNvSpPr/>
          <p:nvPr/>
        </p:nvSpPr>
        <p:spPr>
          <a:xfrm rot="20108082" flipV="1">
            <a:off x="4196815" y="3549700"/>
            <a:ext cx="2817654" cy="929077"/>
          </a:xfrm>
          <a:prstGeom prst="mathMinus">
            <a:avLst>
              <a:gd name="adj1" fmla="val 23114"/>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Menos"/>
          <p:cNvSpPr/>
          <p:nvPr/>
        </p:nvSpPr>
        <p:spPr>
          <a:xfrm rot="1660884">
            <a:off x="3777389" y="2369949"/>
            <a:ext cx="2464624" cy="1046531"/>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Menos"/>
          <p:cNvSpPr/>
          <p:nvPr/>
        </p:nvSpPr>
        <p:spPr>
          <a:xfrm rot="20108082" flipV="1">
            <a:off x="3268121" y="3549701"/>
            <a:ext cx="2817654" cy="929077"/>
          </a:xfrm>
          <a:prstGeom prst="mathMinus">
            <a:avLst>
              <a:gd name="adj1" fmla="val 23114"/>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Menos"/>
          <p:cNvSpPr/>
          <p:nvPr/>
        </p:nvSpPr>
        <p:spPr>
          <a:xfrm rot="1660884">
            <a:off x="2705821" y="2298511"/>
            <a:ext cx="2464624" cy="1046531"/>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Menos"/>
          <p:cNvSpPr/>
          <p:nvPr/>
        </p:nvSpPr>
        <p:spPr>
          <a:xfrm rot="20108082" flipV="1">
            <a:off x="2196553" y="3478263"/>
            <a:ext cx="2817654" cy="929077"/>
          </a:xfrm>
          <a:prstGeom prst="mathMinus">
            <a:avLst>
              <a:gd name="adj1" fmla="val 23114"/>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Menos"/>
          <p:cNvSpPr/>
          <p:nvPr/>
        </p:nvSpPr>
        <p:spPr>
          <a:xfrm rot="1660884">
            <a:off x="1705688" y="2227074"/>
            <a:ext cx="2464624" cy="1046531"/>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Menos"/>
          <p:cNvSpPr/>
          <p:nvPr/>
        </p:nvSpPr>
        <p:spPr>
          <a:xfrm rot="20108082" flipV="1">
            <a:off x="1196420" y="3406826"/>
            <a:ext cx="2817654" cy="929077"/>
          </a:xfrm>
          <a:prstGeom prst="mathMinus">
            <a:avLst>
              <a:gd name="adj1" fmla="val 23114"/>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Menos"/>
          <p:cNvSpPr/>
          <p:nvPr/>
        </p:nvSpPr>
        <p:spPr>
          <a:xfrm rot="1660884">
            <a:off x="562679" y="2227072"/>
            <a:ext cx="2464624" cy="1046531"/>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Menos"/>
          <p:cNvSpPr/>
          <p:nvPr/>
        </p:nvSpPr>
        <p:spPr>
          <a:xfrm rot="20108082" flipV="1">
            <a:off x="53411" y="3406824"/>
            <a:ext cx="2817654" cy="929077"/>
          </a:xfrm>
          <a:prstGeom prst="mathMinus">
            <a:avLst>
              <a:gd name="adj1" fmla="val 23114"/>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0-#ppt_w/2"/>
                                          </p:val>
                                        </p:tav>
                                        <p:tav tm="100000">
                                          <p:val>
                                            <p:strVal val="#ppt_x"/>
                                          </p:val>
                                        </p:tav>
                                      </p:tavLst>
                                    </p:anim>
                                    <p:anim calcmode="lin" valueType="num">
                                      <p:cBhvr additive="base">
                                        <p:cTn id="15" dur="3000" fill="hold"/>
                                        <p:tgtEl>
                                          <p:spTgt spid="19"/>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0-#ppt_w/2"/>
                                          </p:val>
                                        </p:tav>
                                        <p:tav tm="100000">
                                          <p:val>
                                            <p:strVal val="#ppt_x"/>
                                          </p:val>
                                        </p:tav>
                                      </p:tavLst>
                                    </p:anim>
                                    <p:anim calcmode="lin" valueType="num">
                                      <p:cBhvr additive="base">
                                        <p:cTn id="19" dur="3000" fill="hold"/>
                                        <p:tgtEl>
                                          <p:spTgt spid="2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0-#ppt_w/2"/>
                                          </p:val>
                                        </p:tav>
                                        <p:tav tm="100000">
                                          <p:val>
                                            <p:strVal val="#ppt_x"/>
                                          </p:val>
                                        </p:tav>
                                      </p:tavLst>
                                    </p:anim>
                                    <p:anim calcmode="lin" valueType="num">
                                      <p:cBhvr additive="base">
                                        <p:cTn id="23" dur="3000" fill="hold"/>
                                        <p:tgtEl>
                                          <p:spTgt spid="23"/>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3000" fill="hold"/>
                                        <p:tgtEl>
                                          <p:spTgt spid="27"/>
                                        </p:tgtEl>
                                        <p:attrNameLst>
                                          <p:attrName>ppt_x</p:attrName>
                                        </p:attrNameLst>
                                      </p:cBhvr>
                                      <p:tavLst>
                                        <p:tav tm="0">
                                          <p:val>
                                            <p:strVal val="0-#ppt_w/2"/>
                                          </p:val>
                                        </p:tav>
                                        <p:tav tm="100000">
                                          <p:val>
                                            <p:strVal val="#ppt_x"/>
                                          </p:val>
                                        </p:tav>
                                      </p:tavLst>
                                    </p:anim>
                                    <p:anim calcmode="lin" valueType="num">
                                      <p:cBhvr additive="base">
                                        <p:cTn id="31" dur="3000" fill="hold"/>
                                        <p:tgtEl>
                                          <p:spTgt spid="27"/>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000" fill="hold"/>
                                        <p:tgtEl>
                                          <p:spTgt spid="29"/>
                                        </p:tgtEl>
                                        <p:attrNameLst>
                                          <p:attrName>ppt_x</p:attrName>
                                        </p:attrNameLst>
                                      </p:cBhvr>
                                      <p:tavLst>
                                        <p:tav tm="0">
                                          <p:val>
                                            <p:strVal val="0-#ppt_w/2"/>
                                          </p:val>
                                        </p:tav>
                                        <p:tav tm="100000">
                                          <p:val>
                                            <p:strVal val="#ppt_x"/>
                                          </p:val>
                                        </p:tav>
                                      </p:tavLst>
                                    </p:anim>
                                    <p:anim calcmode="lin" valueType="num">
                                      <p:cBhvr additive="base">
                                        <p:cTn id="35" dur="3000" fill="hold"/>
                                        <p:tgtEl>
                                          <p:spTgt spid="2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3000" fill="hold"/>
                                        <p:tgtEl>
                                          <p:spTgt spid="31"/>
                                        </p:tgtEl>
                                        <p:attrNameLst>
                                          <p:attrName>ppt_x</p:attrName>
                                        </p:attrNameLst>
                                      </p:cBhvr>
                                      <p:tavLst>
                                        <p:tav tm="0">
                                          <p:val>
                                            <p:strVal val="0-#ppt_w/2"/>
                                          </p:val>
                                        </p:tav>
                                        <p:tav tm="100000">
                                          <p:val>
                                            <p:strVal val="#ppt_x"/>
                                          </p:val>
                                        </p:tav>
                                      </p:tavLst>
                                    </p:anim>
                                    <p:anim calcmode="lin" valueType="num">
                                      <p:cBhvr additive="base">
                                        <p:cTn id="39" dur="3000" fill="hold"/>
                                        <p:tgtEl>
                                          <p:spTgt spid="31"/>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3000" fill="hold"/>
                                        <p:tgtEl>
                                          <p:spTgt spid="20"/>
                                        </p:tgtEl>
                                        <p:attrNameLst>
                                          <p:attrName>ppt_x</p:attrName>
                                        </p:attrNameLst>
                                      </p:cBhvr>
                                      <p:tavLst>
                                        <p:tav tm="0">
                                          <p:val>
                                            <p:strVal val="0-#ppt_w/2"/>
                                          </p:val>
                                        </p:tav>
                                        <p:tav tm="100000">
                                          <p:val>
                                            <p:strVal val="#ppt_x"/>
                                          </p:val>
                                        </p:tav>
                                      </p:tavLst>
                                    </p:anim>
                                    <p:anim calcmode="lin" valueType="num">
                                      <p:cBhvr additive="base">
                                        <p:cTn id="47" dur="30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0-#ppt_w/2"/>
                                          </p:val>
                                        </p:tav>
                                        <p:tav tm="100000">
                                          <p:val>
                                            <p:strVal val="#ppt_x"/>
                                          </p:val>
                                        </p:tav>
                                      </p:tavLst>
                                    </p:anim>
                                    <p:anim calcmode="lin" valueType="num">
                                      <p:cBhvr additive="base">
                                        <p:cTn id="51" dur="3000" fill="hold"/>
                                        <p:tgtEl>
                                          <p:spTgt spid="2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0-#ppt_w/2"/>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3000" fill="hold"/>
                                        <p:tgtEl>
                                          <p:spTgt spid="28"/>
                                        </p:tgtEl>
                                        <p:attrNameLst>
                                          <p:attrName>ppt_x</p:attrName>
                                        </p:attrNameLst>
                                      </p:cBhvr>
                                      <p:tavLst>
                                        <p:tav tm="0">
                                          <p:val>
                                            <p:strVal val="0-#ppt_w/2"/>
                                          </p:val>
                                        </p:tav>
                                        <p:tav tm="100000">
                                          <p:val>
                                            <p:strVal val="#ppt_x"/>
                                          </p:val>
                                        </p:tav>
                                      </p:tavLst>
                                    </p:anim>
                                    <p:anim calcmode="lin" valueType="num">
                                      <p:cBhvr additive="base">
                                        <p:cTn id="63" dur="3000" fill="hold"/>
                                        <p:tgtEl>
                                          <p:spTgt spid="2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3000" fill="hold"/>
                                        <p:tgtEl>
                                          <p:spTgt spid="30"/>
                                        </p:tgtEl>
                                        <p:attrNameLst>
                                          <p:attrName>ppt_x</p:attrName>
                                        </p:attrNameLst>
                                      </p:cBhvr>
                                      <p:tavLst>
                                        <p:tav tm="0">
                                          <p:val>
                                            <p:strVal val="0-#ppt_w/2"/>
                                          </p:val>
                                        </p:tav>
                                        <p:tav tm="100000">
                                          <p:val>
                                            <p:strVal val="#ppt_x"/>
                                          </p:val>
                                        </p:tav>
                                      </p:tavLst>
                                    </p:anim>
                                    <p:anim calcmode="lin" valueType="num">
                                      <p:cBhvr additive="base">
                                        <p:cTn id="67" dur="3000" fill="hold"/>
                                        <p:tgtEl>
                                          <p:spTgt spid="30"/>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3000" fill="hold"/>
                                        <p:tgtEl>
                                          <p:spTgt spid="32"/>
                                        </p:tgtEl>
                                        <p:attrNameLst>
                                          <p:attrName>ppt_x</p:attrName>
                                        </p:attrNameLst>
                                      </p:cBhvr>
                                      <p:tavLst>
                                        <p:tav tm="0">
                                          <p:val>
                                            <p:strVal val="0-#ppt_w/2"/>
                                          </p:val>
                                        </p:tav>
                                        <p:tav tm="100000">
                                          <p:val>
                                            <p:strVal val="#ppt_x"/>
                                          </p:val>
                                        </p:tav>
                                      </p:tavLst>
                                    </p:anim>
                                    <p:anim calcmode="lin" valueType="num">
                                      <p:cBhvr additive="base">
                                        <p:cTn id="71" dur="3000" fill="hold"/>
                                        <p:tgtEl>
                                          <p:spTgt spid="32"/>
                                        </p:tgtEl>
                                        <p:attrNameLst>
                                          <p:attrName>ppt_y</p:attrName>
                                        </p:attrNameLst>
                                      </p:cBhvr>
                                      <p:tavLst>
                                        <p:tav tm="0">
                                          <p:val>
                                            <p:strVal val="1+#ppt_h/2"/>
                                          </p:val>
                                        </p:tav>
                                        <p:tav tm="100000">
                                          <p:val>
                                            <p:strVal val="#ppt_y"/>
                                          </p:val>
                                        </p:tav>
                                      </p:tavLst>
                                    </p:anim>
                                  </p:childTnLst>
                                </p:cTn>
                              </p:par>
                            </p:childTnLst>
                          </p:cTn>
                        </p:par>
                        <p:par>
                          <p:cTn id="72" fill="hold">
                            <p:stCondLst>
                              <p:cond delay="3000"/>
                            </p:stCondLst>
                            <p:childTnLst>
                              <p:par>
                                <p:cTn id="73" presetID="2" presetClass="exit" presetSubtype="9" fill="hold" grpId="1"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0-ppt_h/2"/>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9" fill="hold" grpId="1" nodeType="withEffect">
                                  <p:stCondLst>
                                    <p:cond delay="0"/>
                                  </p:stCondLst>
                                  <p:childTnLst>
                                    <p:anim calcmode="lin" valueType="num">
                                      <p:cBhvr additive="base">
                                        <p:cTn id="78" dur="3000"/>
                                        <p:tgtEl>
                                          <p:spTgt spid="19"/>
                                        </p:tgtEl>
                                        <p:attrNameLst>
                                          <p:attrName>ppt_x</p:attrName>
                                        </p:attrNameLst>
                                      </p:cBhvr>
                                      <p:tavLst>
                                        <p:tav tm="0">
                                          <p:val>
                                            <p:strVal val="ppt_x"/>
                                          </p:val>
                                        </p:tav>
                                        <p:tav tm="100000">
                                          <p:val>
                                            <p:strVal val="0-ppt_w/2"/>
                                          </p:val>
                                        </p:tav>
                                      </p:tavLst>
                                    </p:anim>
                                    <p:anim calcmode="lin" valueType="num">
                                      <p:cBhvr additive="base">
                                        <p:cTn id="79" dur="3000"/>
                                        <p:tgtEl>
                                          <p:spTgt spid="19"/>
                                        </p:tgtEl>
                                        <p:attrNameLst>
                                          <p:attrName>ppt_y</p:attrName>
                                        </p:attrNameLst>
                                      </p:cBhvr>
                                      <p:tavLst>
                                        <p:tav tm="0">
                                          <p:val>
                                            <p:strVal val="ppt_y"/>
                                          </p:val>
                                        </p:tav>
                                        <p:tav tm="100000">
                                          <p:val>
                                            <p:strVal val="0-ppt_h/2"/>
                                          </p:val>
                                        </p:tav>
                                      </p:tavLst>
                                    </p:anim>
                                    <p:set>
                                      <p:cBhvr>
                                        <p:cTn id="80" dur="1" fill="hold">
                                          <p:stCondLst>
                                            <p:cond delay="2999"/>
                                          </p:stCondLst>
                                        </p:cTn>
                                        <p:tgtEl>
                                          <p:spTgt spid="19"/>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21"/>
                                        </p:tgtEl>
                                        <p:attrNameLst>
                                          <p:attrName>ppt_x</p:attrName>
                                        </p:attrNameLst>
                                      </p:cBhvr>
                                      <p:tavLst>
                                        <p:tav tm="0">
                                          <p:val>
                                            <p:strVal val="ppt_x"/>
                                          </p:val>
                                        </p:tav>
                                        <p:tav tm="100000">
                                          <p:val>
                                            <p:strVal val="0-ppt_w/2"/>
                                          </p:val>
                                        </p:tav>
                                      </p:tavLst>
                                    </p:anim>
                                    <p:anim calcmode="lin" valueType="num">
                                      <p:cBhvr additive="base">
                                        <p:cTn id="83" dur="3000"/>
                                        <p:tgtEl>
                                          <p:spTgt spid="21"/>
                                        </p:tgtEl>
                                        <p:attrNameLst>
                                          <p:attrName>ppt_y</p:attrName>
                                        </p:attrNameLst>
                                      </p:cBhvr>
                                      <p:tavLst>
                                        <p:tav tm="0">
                                          <p:val>
                                            <p:strVal val="ppt_y"/>
                                          </p:val>
                                        </p:tav>
                                        <p:tav tm="100000">
                                          <p:val>
                                            <p:strVal val="0-ppt_h/2"/>
                                          </p:val>
                                        </p:tav>
                                      </p:tavLst>
                                    </p:anim>
                                    <p:set>
                                      <p:cBhvr>
                                        <p:cTn id="84" dur="1" fill="hold">
                                          <p:stCondLst>
                                            <p:cond delay="2999"/>
                                          </p:stCondLst>
                                        </p:cTn>
                                        <p:tgtEl>
                                          <p:spTgt spid="21"/>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23"/>
                                        </p:tgtEl>
                                        <p:attrNameLst>
                                          <p:attrName>ppt_x</p:attrName>
                                        </p:attrNameLst>
                                      </p:cBhvr>
                                      <p:tavLst>
                                        <p:tav tm="0">
                                          <p:val>
                                            <p:strVal val="ppt_x"/>
                                          </p:val>
                                        </p:tav>
                                        <p:tav tm="100000">
                                          <p:val>
                                            <p:strVal val="0-ppt_w/2"/>
                                          </p:val>
                                        </p:tav>
                                      </p:tavLst>
                                    </p:anim>
                                    <p:anim calcmode="lin" valueType="num">
                                      <p:cBhvr additive="base">
                                        <p:cTn id="87" dur="3000"/>
                                        <p:tgtEl>
                                          <p:spTgt spid="23"/>
                                        </p:tgtEl>
                                        <p:attrNameLst>
                                          <p:attrName>ppt_y</p:attrName>
                                        </p:attrNameLst>
                                      </p:cBhvr>
                                      <p:tavLst>
                                        <p:tav tm="0">
                                          <p:val>
                                            <p:strVal val="ppt_y"/>
                                          </p:val>
                                        </p:tav>
                                        <p:tav tm="100000">
                                          <p:val>
                                            <p:strVal val="0-ppt_h/2"/>
                                          </p:val>
                                        </p:tav>
                                      </p:tavLst>
                                    </p:anim>
                                    <p:set>
                                      <p:cBhvr>
                                        <p:cTn id="88" dur="1" fill="hold">
                                          <p:stCondLst>
                                            <p:cond delay="2999"/>
                                          </p:stCondLst>
                                        </p:cTn>
                                        <p:tgtEl>
                                          <p:spTgt spid="23"/>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25"/>
                                        </p:tgtEl>
                                        <p:attrNameLst>
                                          <p:attrName>ppt_x</p:attrName>
                                        </p:attrNameLst>
                                      </p:cBhvr>
                                      <p:tavLst>
                                        <p:tav tm="0">
                                          <p:val>
                                            <p:strVal val="ppt_x"/>
                                          </p:val>
                                        </p:tav>
                                        <p:tav tm="100000">
                                          <p:val>
                                            <p:strVal val="0-ppt_w/2"/>
                                          </p:val>
                                        </p:tav>
                                      </p:tavLst>
                                    </p:anim>
                                    <p:anim calcmode="lin" valueType="num">
                                      <p:cBhvr additive="base">
                                        <p:cTn id="91" dur="3000"/>
                                        <p:tgtEl>
                                          <p:spTgt spid="25"/>
                                        </p:tgtEl>
                                        <p:attrNameLst>
                                          <p:attrName>ppt_y</p:attrName>
                                        </p:attrNameLst>
                                      </p:cBhvr>
                                      <p:tavLst>
                                        <p:tav tm="0">
                                          <p:val>
                                            <p:strVal val="ppt_y"/>
                                          </p:val>
                                        </p:tav>
                                        <p:tav tm="100000">
                                          <p:val>
                                            <p:strVal val="0-ppt_h/2"/>
                                          </p:val>
                                        </p:tav>
                                      </p:tavLst>
                                    </p:anim>
                                    <p:set>
                                      <p:cBhvr>
                                        <p:cTn id="92" dur="1" fill="hold">
                                          <p:stCondLst>
                                            <p:cond delay="2999"/>
                                          </p:stCondLst>
                                        </p:cTn>
                                        <p:tgtEl>
                                          <p:spTgt spid="25"/>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27"/>
                                        </p:tgtEl>
                                        <p:attrNameLst>
                                          <p:attrName>ppt_x</p:attrName>
                                        </p:attrNameLst>
                                      </p:cBhvr>
                                      <p:tavLst>
                                        <p:tav tm="0">
                                          <p:val>
                                            <p:strVal val="ppt_x"/>
                                          </p:val>
                                        </p:tav>
                                        <p:tav tm="100000">
                                          <p:val>
                                            <p:strVal val="0-ppt_w/2"/>
                                          </p:val>
                                        </p:tav>
                                      </p:tavLst>
                                    </p:anim>
                                    <p:anim calcmode="lin" valueType="num">
                                      <p:cBhvr additive="base">
                                        <p:cTn id="95" dur="3000"/>
                                        <p:tgtEl>
                                          <p:spTgt spid="27"/>
                                        </p:tgtEl>
                                        <p:attrNameLst>
                                          <p:attrName>ppt_y</p:attrName>
                                        </p:attrNameLst>
                                      </p:cBhvr>
                                      <p:tavLst>
                                        <p:tav tm="0">
                                          <p:val>
                                            <p:strVal val="ppt_y"/>
                                          </p:val>
                                        </p:tav>
                                        <p:tav tm="100000">
                                          <p:val>
                                            <p:strVal val="0-ppt_h/2"/>
                                          </p:val>
                                        </p:tav>
                                      </p:tavLst>
                                    </p:anim>
                                    <p:set>
                                      <p:cBhvr>
                                        <p:cTn id="96" dur="1" fill="hold">
                                          <p:stCondLst>
                                            <p:cond delay="2999"/>
                                          </p:stCondLst>
                                        </p:cTn>
                                        <p:tgtEl>
                                          <p:spTgt spid="27"/>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29"/>
                                        </p:tgtEl>
                                        <p:attrNameLst>
                                          <p:attrName>ppt_x</p:attrName>
                                        </p:attrNameLst>
                                      </p:cBhvr>
                                      <p:tavLst>
                                        <p:tav tm="0">
                                          <p:val>
                                            <p:strVal val="ppt_x"/>
                                          </p:val>
                                        </p:tav>
                                        <p:tav tm="100000">
                                          <p:val>
                                            <p:strVal val="0-ppt_w/2"/>
                                          </p:val>
                                        </p:tav>
                                      </p:tavLst>
                                    </p:anim>
                                    <p:anim calcmode="lin" valueType="num">
                                      <p:cBhvr additive="base">
                                        <p:cTn id="99" dur="3000"/>
                                        <p:tgtEl>
                                          <p:spTgt spid="29"/>
                                        </p:tgtEl>
                                        <p:attrNameLst>
                                          <p:attrName>ppt_y</p:attrName>
                                        </p:attrNameLst>
                                      </p:cBhvr>
                                      <p:tavLst>
                                        <p:tav tm="0">
                                          <p:val>
                                            <p:strVal val="ppt_y"/>
                                          </p:val>
                                        </p:tav>
                                        <p:tav tm="100000">
                                          <p:val>
                                            <p:strVal val="0-ppt_h/2"/>
                                          </p:val>
                                        </p:tav>
                                      </p:tavLst>
                                    </p:anim>
                                    <p:set>
                                      <p:cBhvr>
                                        <p:cTn id="100" dur="1" fill="hold">
                                          <p:stCondLst>
                                            <p:cond delay="2999"/>
                                          </p:stCondLst>
                                        </p:cTn>
                                        <p:tgtEl>
                                          <p:spTgt spid="29"/>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31"/>
                                        </p:tgtEl>
                                        <p:attrNameLst>
                                          <p:attrName>ppt_x</p:attrName>
                                        </p:attrNameLst>
                                      </p:cBhvr>
                                      <p:tavLst>
                                        <p:tav tm="0">
                                          <p:val>
                                            <p:strVal val="ppt_x"/>
                                          </p:val>
                                        </p:tav>
                                        <p:tav tm="100000">
                                          <p:val>
                                            <p:strVal val="0-ppt_w/2"/>
                                          </p:val>
                                        </p:tav>
                                      </p:tavLst>
                                    </p:anim>
                                    <p:anim calcmode="lin" valueType="num">
                                      <p:cBhvr additive="base">
                                        <p:cTn id="103" dur="3000"/>
                                        <p:tgtEl>
                                          <p:spTgt spid="31"/>
                                        </p:tgtEl>
                                        <p:attrNameLst>
                                          <p:attrName>ppt_y</p:attrName>
                                        </p:attrNameLst>
                                      </p:cBhvr>
                                      <p:tavLst>
                                        <p:tav tm="0">
                                          <p:val>
                                            <p:strVal val="ppt_y"/>
                                          </p:val>
                                        </p:tav>
                                        <p:tav tm="100000">
                                          <p:val>
                                            <p:strVal val="0-ppt_h/2"/>
                                          </p:val>
                                        </p:tav>
                                      </p:tavLst>
                                    </p:anim>
                                    <p:set>
                                      <p:cBhvr>
                                        <p:cTn id="104" dur="1" fill="hold">
                                          <p:stCondLst>
                                            <p:cond delay="2999"/>
                                          </p:stCondLst>
                                        </p:cTn>
                                        <p:tgtEl>
                                          <p:spTgt spid="31"/>
                                        </p:tgtEl>
                                        <p:attrNameLst>
                                          <p:attrName>style.visibility</p:attrName>
                                        </p:attrNameLst>
                                      </p:cBhvr>
                                      <p:to>
                                        <p:strVal val="hidden"/>
                                      </p:to>
                                    </p:set>
                                  </p:childTnLst>
                                </p:cTn>
                              </p:par>
                              <p:par>
                                <p:cTn id="105" presetID="2" presetClass="exit" presetSubtype="12" fill="hold" grpId="1"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1" nodeType="withEffect">
                                  <p:stCondLst>
                                    <p:cond delay="0"/>
                                  </p:stCondLst>
                                  <p:childTnLst>
                                    <p:anim calcmode="lin" valueType="num">
                                      <p:cBhvr additive="base">
                                        <p:cTn id="110" dur="3000"/>
                                        <p:tgtEl>
                                          <p:spTgt spid="20"/>
                                        </p:tgtEl>
                                        <p:attrNameLst>
                                          <p:attrName>ppt_x</p:attrName>
                                        </p:attrNameLst>
                                      </p:cBhvr>
                                      <p:tavLst>
                                        <p:tav tm="0">
                                          <p:val>
                                            <p:strVal val="ppt_x"/>
                                          </p:val>
                                        </p:tav>
                                        <p:tav tm="100000">
                                          <p:val>
                                            <p:strVal val="0-ppt_w/2"/>
                                          </p:val>
                                        </p:tav>
                                      </p:tavLst>
                                    </p:anim>
                                    <p:anim calcmode="lin" valueType="num">
                                      <p:cBhvr additive="base">
                                        <p:cTn id="111" dur="3000"/>
                                        <p:tgtEl>
                                          <p:spTgt spid="20"/>
                                        </p:tgtEl>
                                        <p:attrNameLst>
                                          <p:attrName>ppt_y</p:attrName>
                                        </p:attrNameLst>
                                      </p:cBhvr>
                                      <p:tavLst>
                                        <p:tav tm="0">
                                          <p:val>
                                            <p:strVal val="ppt_y"/>
                                          </p:val>
                                        </p:tav>
                                        <p:tav tm="100000">
                                          <p:val>
                                            <p:strVal val="1+ppt_h/2"/>
                                          </p:val>
                                        </p:tav>
                                      </p:tavLst>
                                    </p:anim>
                                    <p:set>
                                      <p:cBhvr>
                                        <p:cTn id="112" dur="1" fill="hold">
                                          <p:stCondLst>
                                            <p:cond delay="2999"/>
                                          </p:stCondLst>
                                        </p:cTn>
                                        <p:tgtEl>
                                          <p:spTgt spid="20"/>
                                        </p:tgtEl>
                                        <p:attrNameLst>
                                          <p:attrName>style.visibility</p:attrName>
                                        </p:attrNameLst>
                                      </p:cBhvr>
                                      <p:to>
                                        <p:strVal val="hidden"/>
                                      </p:to>
                                    </p:set>
                                  </p:childTnLst>
                                </p:cTn>
                              </p:par>
                              <p:par>
                                <p:cTn id="113" presetID="2" presetClass="exit" presetSubtype="12" fill="hold" grpId="1" nodeType="withEffect">
                                  <p:stCondLst>
                                    <p:cond delay="0"/>
                                  </p:stCondLst>
                                  <p:childTnLst>
                                    <p:anim calcmode="lin" valueType="num">
                                      <p:cBhvr additive="base">
                                        <p:cTn id="114" dur="3000"/>
                                        <p:tgtEl>
                                          <p:spTgt spid="22"/>
                                        </p:tgtEl>
                                        <p:attrNameLst>
                                          <p:attrName>ppt_x</p:attrName>
                                        </p:attrNameLst>
                                      </p:cBhvr>
                                      <p:tavLst>
                                        <p:tav tm="0">
                                          <p:val>
                                            <p:strVal val="ppt_x"/>
                                          </p:val>
                                        </p:tav>
                                        <p:tav tm="100000">
                                          <p:val>
                                            <p:strVal val="0-ppt_w/2"/>
                                          </p:val>
                                        </p:tav>
                                      </p:tavLst>
                                    </p:anim>
                                    <p:anim calcmode="lin" valueType="num">
                                      <p:cBhvr additive="base">
                                        <p:cTn id="115" dur="3000"/>
                                        <p:tgtEl>
                                          <p:spTgt spid="22"/>
                                        </p:tgtEl>
                                        <p:attrNameLst>
                                          <p:attrName>ppt_y</p:attrName>
                                        </p:attrNameLst>
                                      </p:cBhvr>
                                      <p:tavLst>
                                        <p:tav tm="0">
                                          <p:val>
                                            <p:strVal val="ppt_y"/>
                                          </p:val>
                                        </p:tav>
                                        <p:tav tm="100000">
                                          <p:val>
                                            <p:strVal val="1+ppt_h/2"/>
                                          </p:val>
                                        </p:tav>
                                      </p:tavLst>
                                    </p:anim>
                                    <p:set>
                                      <p:cBhvr>
                                        <p:cTn id="116" dur="1" fill="hold">
                                          <p:stCondLst>
                                            <p:cond delay="2999"/>
                                          </p:stCondLst>
                                        </p:cTn>
                                        <p:tgtEl>
                                          <p:spTgt spid="22"/>
                                        </p:tgtEl>
                                        <p:attrNameLst>
                                          <p:attrName>style.visibility</p:attrName>
                                        </p:attrNameLst>
                                      </p:cBhvr>
                                      <p:to>
                                        <p:strVal val="hidden"/>
                                      </p:to>
                                    </p:set>
                                  </p:childTnLst>
                                </p:cTn>
                              </p:par>
                              <p:par>
                                <p:cTn id="117" presetID="2" presetClass="exit" presetSubtype="12" fill="hold" grpId="1" nodeType="withEffect">
                                  <p:stCondLst>
                                    <p:cond delay="0"/>
                                  </p:stCondLst>
                                  <p:childTnLst>
                                    <p:anim calcmode="lin" valueType="num">
                                      <p:cBhvr additive="base">
                                        <p:cTn id="118" dur="3000"/>
                                        <p:tgtEl>
                                          <p:spTgt spid="24"/>
                                        </p:tgtEl>
                                        <p:attrNameLst>
                                          <p:attrName>ppt_x</p:attrName>
                                        </p:attrNameLst>
                                      </p:cBhvr>
                                      <p:tavLst>
                                        <p:tav tm="0">
                                          <p:val>
                                            <p:strVal val="ppt_x"/>
                                          </p:val>
                                        </p:tav>
                                        <p:tav tm="100000">
                                          <p:val>
                                            <p:strVal val="0-ppt_w/2"/>
                                          </p:val>
                                        </p:tav>
                                      </p:tavLst>
                                    </p:anim>
                                    <p:anim calcmode="lin" valueType="num">
                                      <p:cBhvr additive="base">
                                        <p:cTn id="119" dur="3000"/>
                                        <p:tgtEl>
                                          <p:spTgt spid="24"/>
                                        </p:tgtEl>
                                        <p:attrNameLst>
                                          <p:attrName>ppt_y</p:attrName>
                                        </p:attrNameLst>
                                      </p:cBhvr>
                                      <p:tavLst>
                                        <p:tav tm="0">
                                          <p:val>
                                            <p:strVal val="ppt_y"/>
                                          </p:val>
                                        </p:tav>
                                        <p:tav tm="100000">
                                          <p:val>
                                            <p:strVal val="1+ppt_h/2"/>
                                          </p:val>
                                        </p:tav>
                                      </p:tavLst>
                                    </p:anim>
                                    <p:set>
                                      <p:cBhvr>
                                        <p:cTn id="120" dur="1" fill="hold">
                                          <p:stCondLst>
                                            <p:cond delay="2999"/>
                                          </p:stCondLst>
                                        </p:cTn>
                                        <p:tgtEl>
                                          <p:spTgt spid="24"/>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3000"/>
                                        <p:tgtEl>
                                          <p:spTgt spid="26"/>
                                        </p:tgtEl>
                                        <p:attrNameLst>
                                          <p:attrName>ppt_x</p:attrName>
                                        </p:attrNameLst>
                                      </p:cBhvr>
                                      <p:tavLst>
                                        <p:tav tm="0">
                                          <p:val>
                                            <p:strVal val="ppt_x"/>
                                          </p:val>
                                        </p:tav>
                                        <p:tav tm="100000">
                                          <p:val>
                                            <p:strVal val="0-ppt_w/2"/>
                                          </p:val>
                                        </p:tav>
                                      </p:tavLst>
                                    </p:anim>
                                    <p:anim calcmode="lin" valueType="num">
                                      <p:cBhvr additive="base">
                                        <p:cTn id="123" dur="3000"/>
                                        <p:tgtEl>
                                          <p:spTgt spid="26"/>
                                        </p:tgtEl>
                                        <p:attrNameLst>
                                          <p:attrName>ppt_y</p:attrName>
                                        </p:attrNameLst>
                                      </p:cBhvr>
                                      <p:tavLst>
                                        <p:tav tm="0">
                                          <p:val>
                                            <p:strVal val="ppt_y"/>
                                          </p:val>
                                        </p:tav>
                                        <p:tav tm="100000">
                                          <p:val>
                                            <p:strVal val="1+ppt_h/2"/>
                                          </p:val>
                                        </p:tav>
                                      </p:tavLst>
                                    </p:anim>
                                    <p:set>
                                      <p:cBhvr>
                                        <p:cTn id="124" dur="1" fill="hold">
                                          <p:stCondLst>
                                            <p:cond delay="2999"/>
                                          </p:stCondLst>
                                        </p:cTn>
                                        <p:tgtEl>
                                          <p:spTgt spid="26"/>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3000"/>
                                        <p:tgtEl>
                                          <p:spTgt spid="28"/>
                                        </p:tgtEl>
                                        <p:attrNameLst>
                                          <p:attrName>ppt_x</p:attrName>
                                        </p:attrNameLst>
                                      </p:cBhvr>
                                      <p:tavLst>
                                        <p:tav tm="0">
                                          <p:val>
                                            <p:strVal val="ppt_x"/>
                                          </p:val>
                                        </p:tav>
                                        <p:tav tm="100000">
                                          <p:val>
                                            <p:strVal val="0-ppt_w/2"/>
                                          </p:val>
                                        </p:tav>
                                      </p:tavLst>
                                    </p:anim>
                                    <p:anim calcmode="lin" valueType="num">
                                      <p:cBhvr additive="base">
                                        <p:cTn id="127" dur="3000"/>
                                        <p:tgtEl>
                                          <p:spTgt spid="28"/>
                                        </p:tgtEl>
                                        <p:attrNameLst>
                                          <p:attrName>ppt_y</p:attrName>
                                        </p:attrNameLst>
                                      </p:cBhvr>
                                      <p:tavLst>
                                        <p:tav tm="0">
                                          <p:val>
                                            <p:strVal val="ppt_y"/>
                                          </p:val>
                                        </p:tav>
                                        <p:tav tm="100000">
                                          <p:val>
                                            <p:strVal val="1+ppt_h/2"/>
                                          </p:val>
                                        </p:tav>
                                      </p:tavLst>
                                    </p:anim>
                                    <p:set>
                                      <p:cBhvr>
                                        <p:cTn id="128" dur="1" fill="hold">
                                          <p:stCondLst>
                                            <p:cond delay="2999"/>
                                          </p:stCondLst>
                                        </p:cTn>
                                        <p:tgtEl>
                                          <p:spTgt spid="28"/>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3000"/>
                                        <p:tgtEl>
                                          <p:spTgt spid="30"/>
                                        </p:tgtEl>
                                        <p:attrNameLst>
                                          <p:attrName>ppt_x</p:attrName>
                                        </p:attrNameLst>
                                      </p:cBhvr>
                                      <p:tavLst>
                                        <p:tav tm="0">
                                          <p:val>
                                            <p:strVal val="ppt_x"/>
                                          </p:val>
                                        </p:tav>
                                        <p:tav tm="100000">
                                          <p:val>
                                            <p:strVal val="0-ppt_w/2"/>
                                          </p:val>
                                        </p:tav>
                                      </p:tavLst>
                                    </p:anim>
                                    <p:anim calcmode="lin" valueType="num">
                                      <p:cBhvr additive="base">
                                        <p:cTn id="131" dur="3000"/>
                                        <p:tgtEl>
                                          <p:spTgt spid="30"/>
                                        </p:tgtEl>
                                        <p:attrNameLst>
                                          <p:attrName>ppt_y</p:attrName>
                                        </p:attrNameLst>
                                      </p:cBhvr>
                                      <p:tavLst>
                                        <p:tav tm="0">
                                          <p:val>
                                            <p:strVal val="ppt_y"/>
                                          </p:val>
                                        </p:tav>
                                        <p:tav tm="100000">
                                          <p:val>
                                            <p:strVal val="1+ppt_h/2"/>
                                          </p:val>
                                        </p:tav>
                                      </p:tavLst>
                                    </p:anim>
                                    <p:set>
                                      <p:cBhvr>
                                        <p:cTn id="132" dur="1" fill="hold">
                                          <p:stCondLst>
                                            <p:cond delay="2999"/>
                                          </p:stCondLst>
                                        </p:cTn>
                                        <p:tgtEl>
                                          <p:spTgt spid="30"/>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3000"/>
                                        <p:tgtEl>
                                          <p:spTgt spid="32"/>
                                        </p:tgtEl>
                                        <p:attrNameLst>
                                          <p:attrName>ppt_x</p:attrName>
                                        </p:attrNameLst>
                                      </p:cBhvr>
                                      <p:tavLst>
                                        <p:tav tm="0">
                                          <p:val>
                                            <p:strVal val="ppt_x"/>
                                          </p:val>
                                        </p:tav>
                                        <p:tav tm="100000">
                                          <p:val>
                                            <p:strVal val="0-ppt_w/2"/>
                                          </p:val>
                                        </p:tav>
                                      </p:tavLst>
                                    </p:anim>
                                    <p:anim calcmode="lin" valueType="num">
                                      <p:cBhvr additive="base">
                                        <p:cTn id="135" dur="3000"/>
                                        <p:tgtEl>
                                          <p:spTgt spid="32"/>
                                        </p:tgtEl>
                                        <p:attrNameLst>
                                          <p:attrName>ppt_y</p:attrName>
                                        </p:attrNameLst>
                                      </p:cBhvr>
                                      <p:tavLst>
                                        <p:tav tm="0">
                                          <p:val>
                                            <p:strVal val="ppt_y"/>
                                          </p:val>
                                        </p:tav>
                                        <p:tav tm="100000">
                                          <p:val>
                                            <p:strVal val="1+ppt_h/2"/>
                                          </p:val>
                                        </p:tav>
                                      </p:tavLst>
                                    </p:anim>
                                    <p:set>
                                      <p:cBhvr>
                                        <p:cTn id="136" dur="1" fill="hold">
                                          <p:stCondLst>
                                            <p:cond delay="2999"/>
                                          </p:stCondLst>
                                        </p:cTn>
                                        <p:tgtEl>
                                          <p:spTgt spid="32"/>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1+#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par>
                                <p:cTn id="141" presetID="16" presetClass="entr" presetSubtype="4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Horizont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esthouse in Hallstatt (Austria).jpg"/>
          <p:cNvPicPr>
            <a:picLocks noChangeAspect="1"/>
          </p:cNvPicPr>
          <p:nvPr/>
        </p:nvPicPr>
        <p:blipFill>
          <a:blip r:embed="rId2"/>
          <a:stretch>
            <a:fillRect/>
          </a:stretch>
        </p:blipFill>
        <p:spPr>
          <a:xfrm>
            <a:off x="0" y="19975"/>
            <a:ext cx="9144000" cy="6818050"/>
          </a:xfrm>
          <a:prstGeom prst="rect">
            <a:avLst/>
          </a:prstGeom>
        </p:spPr>
      </p:pic>
      <p:sp>
        <p:nvSpPr>
          <p:cNvPr id="6" name="5 Luna"/>
          <p:cNvSpPr/>
          <p:nvPr/>
        </p:nvSpPr>
        <p:spPr>
          <a:xfrm>
            <a:off x="0" y="2500306"/>
            <a:ext cx="1285852" cy="1285884"/>
          </a:xfrm>
          <a:prstGeom prst="moon">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785786" y="2500306"/>
            <a:ext cx="1285852" cy="1285884"/>
          </a:xfrm>
          <a:prstGeom prst="moon">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571636" y="2500306"/>
            <a:ext cx="1285852" cy="1285884"/>
          </a:xfrm>
          <a:prstGeom prst="moon">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357422" y="2500306"/>
            <a:ext cx="1285852" cy="1285884"/>
          </a:xfrm>
          <a:prstGeom prst="moon">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3143272" y="2500306"/>
            <a:ext cx="1285852" cy="1285884"/>
          </a:xfrm>
          <a:prstGeom prst="moon">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929058" y="2500306"/>
            <a:ext cx="1285852" cy="1285884"/>
          </a:xfrm>
          <a:prstGeom prst="moon">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714908" y="2500306"/>
            <a:ext cx="1285852" cy="1285884"/>
          </a:xfrm>
          <a:prstGeom prst="moon">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500694" y="2500306"/>
            <a:ext cx="1285852" cy="1285884"/>
          </a:xfrm>
          <a:prstGeom prst="moon">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6286512" y="2428868"/>
            <a:ext cx="1285852" cy="1285884"/>
          </a:xfrm>
          <a:prstGeom prst="moon">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7072298" y="2428868"/>
            <a:ext cx="1285852" cy="1285884"/>
          </a:xfrm>
          <a:prstGeom prst="moon">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858148" y="2428868"/>
            <a:ext cx="1285852" cy="1285884"/>
          </a:xfrm>
          <a:prstGeom prst="moon">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ppt_y"/>
                                          </p:val>
                                        </p:tav>
                                        <p:tav tm="100000">
                                          <p:val>
                                            <p:strVal val="#ppt_y"/>
                                          </p:val>
                                        </p:tav>
                                      </p:tavLst>
                                    </p:anim>
                                  </p:childTnLst>
                                </p:cTn>
                              </p:par>
                              <p:par>
                                <p:cTn id="52" presetID="8" presetClass="emph" presetSubtype="0" fill="hold" grpId="1"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7"/>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8"/>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6"/>
                                        </p:tgtEl>
                                        <p:attrNameLst>
                                          <p:attrName>r</p:attrName>
                                        </p:attrNameLst>
                                      </p:cBhvr>
                                    </p:animRot>
                                  </p:childTnLst>
                                </p:cTn>
                              </p:par>
                            </p:childTnLst>
                          </p:cTn>
                        </p:par>
                        <p:par>
                          <p:cTn id="74" fill="hold">
                            <p:stCondLst>
                              <p:cond delay="2000"/>
                            </p:stCondLst>
                            <p:childTnLst>
                              <p:par>
                                <p:cTn id="75" presetID="2" presetClass="exit" presetSubtype="2" fill="hold" grpId="2" nodeType="after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1+ppt_w/2"/>
                                          </p:val>
                                        </p:tav>
                                      </p:tavLst>
                                    </p:anim>
                                    <p:anim calcmode="lin" valueType="num">
                                      <p:cBhvr additive="base">
                                        <p:cTn id="77" dur="2000"/>
                                        <p:tgtEl>
                                          <p:spTgt spid="6"/>
                                        </p:tgtEl>
                                        <p:attrNameLst>
                                          <p:attrName>ppt_y</p:attrName>
                                        </p:attrNameLst>
                                      </p:cBhvr>
                                      <p:tavLst>
                                        <p:tav tm="0">
                                          <p:val>
                                            <p:strVal val="ppt_y"/>
                                          </p:val>
                                        </p:tav>
                                        <p:tav tm="100000">
                                          <p:val>
                                            <p:strVal val="ppt_y"/>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2000"/>
                                        <p:tgtEl>
                                          <p:spTgt spid="7"/>
                                        </p:tgtEl>
                                        <p:attrNameLst>
                                          <p:attrName>ppt_x</p:attrName>
                                        </p:attrNameLst>
                                      </p:cBhvr>
                                      <p:tavLst>
                                        <p:tav tm="0">
                                          <p:val>
                                            <p:strVal val="ppt_x"/>
                                          </p:val>
                                        </p:tav>
                                        <p:tav tm="100000">
                                          <p:val>
                                            <p:strVal val="1+ppt_w/2"/>
                                          </p:val>
                                        </p:tav>
                                      </p:tavLst>
                                    </p:anim>
                                    <p:anim calcmode="lin" valueType="num">
                                      <p:cBhvr additive="base">
                                        <p:cTn id="81" dur="2000"/>
                                        <p:tgtEl>
                                          <p:spTgt spid="7"/>
                                        </p:tgtEl>
                                        <p:attrNameLst>
                                          <p:attrName>ppt_y</p:attrName>
                                        </p:attrNameLst>
                                      </p:cBhvr>
                                      <p:tavLst>
                                        <p:tav tm="0">
                                          <p:val>
                                            <p:strVal val="ppt_y"/>
                                          </p:val>
                                        </p:tav>
                                        <p:tav tm="100000">
                                          <p:val>
                                            <p:strVal val="ppt_y"/>
                                          </p:val>
                                        </p:tav>
                                      </p:tavLst>
                                    </p:anim>
                                    <p:set>
                                      <p:cBhvr>
                                        <p:cTn id="82" dur="1" fill="hold">
                                          <p:stCondLst>
                                            <p:cond delay="1999"/>
                                          </p:stCondLst>
                                        </p:cTn>
                                        <p:tgtEl>
                                          <p:spTgt spid="7"/>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8"/>
                                        </p:tgtEl>
                                        <p:attrNameLst>
                                          <p:attrName>ppt_x</p:attrName>
                                        </p:attrNameLst>
                                      </p:cBhvr>
                                      <p:tavLst>
                                        <p:tav tm="0">
                                          <p:val>
                                            <p:strVal val="ppt_x"/>
                                          </p:val>
                                        </p:tav>
                                        <p:tav tm="100000">
                                          <p:val>
                                            <p:strVal val="1+ppt_w/2"/>
                                          </p:val>
                                        </p:tav>
                                      </p:tavLst>
                                    </p:anim>
                                    <p:anim calcmode="lin" valueType="num">
                                      <p:cBhvr additive="base">
                                        <p:cTn id="85" dur="2000"/>
                                        <p:tgtEl>
                                          <p:spTgt spid="8"/>
                                        </p:tgtEl>
                                        <p:attrNameLst>
                                          <p:attrName>ppt_y</p:attrName>
                                        </p:attrNameLst>
                                      </p:cBhvr>
                                      <p:tavLst>
                                        <p:tav tm="0">
                                          <p:val>
                                            <p:strVal val="ppt_y"/>
                                          </p:val>
                                        </p:tav>
                                        <p:tav tm="100000">
                                          <p:val>
                                            <p:strVal val="ppt_y"/>
                                          </p:val>
                                        </p:tav>
                                      </p:tavLst>
                                    </p:anim>
                                    <p:set>
                                      <p:cBhvr>
                                        <p:cTn id="86" dur="1" fill="hold">
                                          <p:stCondLst>
                                            <p:cond delay="1999"/>
                                          </p:stCondLst>
                                        </p:cTn>
                                        <p:tgtEl>
                                          <p:spTgt spid="8"/>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2000"/>
                                        <p:tgtEl>
                                          <p:spTgt spid="9"/>
                                        </p:tgtEl>
                                        <p:attrNameLst>
                                          <p:attrName>ppt_x</p:attrName>
                                        </p:attrNameLst>
                                      </p:cBhvr>
                                      <p:tavLst>
                                        <p:tav tm="0">
                                          <p:val>
                                            <p:strVal val="ppt_x"/>
                                          </p:val>
                                        </p:tav>
                                        <p:tav tm="100000">
                                          <p:val>
                                            <p:strVal val="1+ppt_w/2"/>
                                          </p:val>
                                        </p:tav>
                                      </p:tavLst>
                                    </p:anim>
                                    <p:anim calcmode="lin" valueType="num">
                                      <p:cBhvr additive="base">
                                        <p:cTn id="89" dur="2000"/>
                                        <p:tgtEl>
                                          <p:spTgt spid="9"/>
                                        </p:tgtEl>
                                        <p:attrNameLst>
                                          <p:attrName>ppt_y</p:attrName>
                                        </p:attrNameLst>
                                      </p:cBhvr>
                                      <p:tavLst>
                                        <p:tav tm="0">
                                          <p:val>
                                            <p:strVal val="ppt_y"/>
                                          </p:val>
                                        </p:tav>
                                        <p:tav tm="100000">
                                          <p:val>
                                            <p:strVal val="ppt_y"/>
                                          </p:val>
                                        </p:tav>
                                      </p:tavLst>
                                    </p:anim>
                                    <p:set>
                                      <p:cBhvr>
                                        <p:cTn id="90" dur="1" fill="hold">
                                          <p:stCondLst>
                                            <p:cond delay="1999"/>
                                          </p:stCondLst>
                                        </p:cTn>
                                        <p:tgtEl>
                                          <p:spTgt spid="9"/>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10"/>
                                        </p:tgtEl>
                                        <p:attrNameLst>
                                          <p:attrName>ppt_x</p:attrName>
                                        </p:attrNameLst>
                                      </p:cBhvr>
                                      <p:tavLst>
                                        <p:tav tm="0">
                                          <p:val>
                                            <p:strVal val="ppt_x"/>
                                          </p:val>
                                        </p:tav>
                                        <p:tav tm="100000">
                                          <p:val>
                                            <p:strVal val="1+ppt_w/2"/>
                                          </p:val>
                                        </p:tav>
                                      </p:tavLst>
                                    </p:anim>
                                    <p:anim calcmode="lin" valueType="num">
                                      <p:cBhvr additive="base">
                                        <p:cTn id="93" dur="2000"/>
                                        <p:tgtEl>
                                          <p:spTgt spid="10"/>
                                        </p:tgtEl>
                                        <p:attrNameLst>
                                          <p:attrName>ppt_y</p:attrName>
                                        </p:attrNameLst>
                                      </p:cBhvr>
                                      <p:tavLst>
                                        <p:tav tm="0">
                                          <p:val>
                                            <p:strVal val="ppt_y"/>
                                          </p:val>
                                        </p:tav>
                                        <p:tav tm="100000">
                                          <p:val>
                                            <p:strVal val="ppt_y"/>
                                          </p:val>
                                        </p:tav>
                                      </p:tavLst>
                                    </p:anim>
                                    <p:set>
                                      <p:cBhvr>
                                        <p:cTn id="94" dur="1" fill="hold">
                                          <p:stCondLst>
                                            <p:cond delay="1999"/>
                                          </p:stCondLst>
                                        </p:cTn>
                                        <p:tgtEl>
                                          <p:spTgt spid="10"/>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11"/>
                                        </p:tgtEl>
                                        <p:attrNameLst>
                                          <p:attrName>ppt_x</p:attrName>
                                        </p:attrNameLst>
                                      </p:cBhvr>
                                      <p:tavLst>
                                        <p:tav tm="0">
                                          <p:val>
                                            <p:strVal val="ppt_x"/>
                                          </p:val>
                                        </p:tav>
                                        <p:tav tm="100000">
                                          <p:val>
                                            <p:strVal val="1+ppt_w/2"/>
                                          </p:val>
                                        </p:tav>
                                      </p:tavLst>
                                    </p:anim>
                                    <p:anim calcmode="lin" valueType="num">
                                      <p:cBhvr additive="base">
                                        <p:cTn id="97" dur="2000"/>
                                        <p:tgtEl>
                                          <p:spTgt spid="11"/>
                                        </p:tgtEl>
                                        <p:attrNameLst>
                                          <p:attrName>ppt_y</p:attrName>
                                        </p:attrNameLst>
                                      </p:cBhvr>
                                      <p:tavLst>
                                        <p:tav tm="0">
                                          <p:val>
                                            <p:strVal val="ppt_y"/>
                                          </p:val>
                                        </p:tav>
                                        <p:tav tm="100000">
                                          <p:val>
                                            <p:strVal val="ppt_y"/>
                                          </p:val>
                                        </p:tav>
                                      </p:tavLst>
                                    </p:anim>
                                    <p:set>
                                      <p:cBhvr>
                                        <p:cTn id="98" dur="1" fill="hold">
                                          <p:stCondLst>
                                            <p:cond delay="1999"/>
                                          </p:stCondLst>
                                        </p:cTn>
                                        <p:tgtEl>
                                          <p:spTgt spid="11"/>
                                        </p:tgtEl>
                                        <p:attrNameLst>
                                          <p:attrName>style.visibility</p:attrName>
                                        </p:attrNameLst>
                                      </p:cBhvr>
                                      <p:to>
                                        <p:strVal val="hidden"/>
                                      </p:to>
                                    </p:set>
                                  </p:childTnLst>
                                </p:cTn>
                              </p:par>
                              <p:par>
                                <p:cTn id="99" presetID="2" presetClass="exit" presetSubtype="2" fill="hold" grpId="2" nodeType="withEffect">
                                  <p:stCondLst>
                                    <p:cond delay="0"/>
                                  </p:stCondLst>
                                  <p:childTnLst>
                                    <p:anim calcmode="lin" valueType="num">
                                      <p:cBhvr additive="base">
                                        <p:cTn id="100" dur="2000"/>
                                        <p:tgtEl>
                                          <p:spTgt spid="12"/>
                                        </p:tgtEl>
                                        <p:attrNameLst>
                                          <p:attrName>ppt_x</p:attrName>
                                        </p:attrNameLst>
                                      </p:cBhvr>
                                      <p:tavLst>
                                        <p:tav tm="0">
                                          <p:val>
                                            <p:strVal val="ppt_x"/>
                                          </p:val>
                                        </p:tav>
                                        <p:tav tm="100000">
                                          <p:val>
                                            <p:strVal val="1+ppt_w/2"/>
                                          </p:val>
                                        </p:tav>
                                      </p:tavLst>
                                    </p:anim>
                                    <p:anim calcmode="lin" valueType="num">
                                      <p:cBhvr additive="base">
                                        <p:cTn id="101" dur="2000"/>
                                        <p:tgtEl>
                                          <p:spTgt spid="12"/>
                                        </p:tgtEl>
                                        <p:attrNameLst>
                                          <p:attrName>ppt_y</p:attrName>
                                        </p:attrNameLst>
                                      </p:cBhvr>
                                      <p:tavLst>
                                        <p:tav tm="0">
                                          <p:val>
                                            <p:strVal val="ppt_y"/>
                                          </p:val>
                                        </p:tav>
                                        <p:tav tm="100000">
                                          <p:val>
                                            <p:strVal val="ppt_y"/>
                                          </p:val>
                                        </p:tav>
                                      </p:tavLst>
                                    </p:anim>
                                    <p:set>
                                      <p:cBhvr>
                                        <p:cTn id="102" dur="1" fill="hold">
                                          <p:stCondLst>
                                            <p:cond delay="1999"/>
                                          </p:stCondLst>
                                        </p:cTn>
                                        <p:tgtEl>
                                          <p:spTgt spid="12"/>
                                        </p:tgtEl>
                                        <p:attrNameLst>
                                          <p:attrName>style.visibility</p:attrName>
                                        </p:attrNameLst>
                                      </p:cBhvr>
                                      <p:to>
                                        <p:strVal val="hidden"/>
                                      </p:to>
                                    </p:set>
                                  </p:childTnLst>
                                </p:cTn>
                              </p:par>
                              <p:par>
                                <p:cTn id="103" presetID="2" presetClass="exit" presetSubtype="2" fill="hold" grpId="2" nodeType="withEffect">
                                  <p:stCondLst>
                                    <p:cond delay="0"/>
                                  </p:stCondLst>
                                  <p:childTnLst>
                                    <p:anim calcmode="lin" valueType="num">
                                      <p:cBhvr additive="base">
                                        <p:cTn id="104" dur="2000"/>
                                        <p:tgtEl>
                                          <p:spTgt spid="13"/>
                                        </p:tgtEl>
                                        <p:attrNameLst>
                                          <p:attrName>ppt_x</p:attrName>
                                        </p:attrNameLst>
                                      </p:cBhvr>
                                      <p:tavLst>
                                        <p:tav tm="0">
                                          <p:val>
                                            <p:strVal val="ppt_x"/>
                                          </p:val>
                                        </p:tav>
                                        <p:tav tm="100000">
                                          <p:val>
                                            <p:strVal val="1+ppt_w/2"/>
                                          </p:val>
                                        </p:tav>
                                      </p:tavLst>
                                    </p:anim>
                                    <p:anim calcmode="lin" valueType="num">
                                      <p:cBhvr additive="base">
                                        <p:cTn id="105" dur="2000"/>
                                        <p:tgtEl>
                                          <p:spTgt spid="13"/>
                                        </p:tgtEl>
                                        <p:attrNameLst>
                                          <p:attrName>ppt_y</p:attrName>
                                        </p:attrNameLst>
                                      </p:cBhvr>
                                      <p:tavLst>
                                        <p:tav tm="0">
                                          <p:val>
                                            <p:strVal val="ppt_y"/>
                                          </p:val>
                                        </p:tav>
                                        <p:tav tm="100000">
                                          <p:val>
                                            <p:strVal val="ppt_y"/>
                                          </p:val>
                                        </p:tav>
                                      </p:tavLst>
                                    </p:anim>
                                    <p:set>
                                      <p:cBhvr>
                                        <p:cTn id="106" dur="1" fill="hold">
                                          <p:stCondLst>
                                            <p:cond delay="1999"/>
                                          </p:stCondLst>
                                        </p:cTn>
                                        <p:tgtEl>
                                          <p:spTgt spid="13"/>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2000"/>
                                        <p:tgtEl>
                                          <p:spTgt spid="14"/>
                                        </p:tgtEl>
                                        <p:attrNameLst>
                                          <p:attrName>ppt_x</p:attrName>
                                        </p:attrNameLst>
                                      </p:cBhvr>
                                      <p:tavLst>
                                        <p:tav tm="0">
                                          <p:val>
                                            <p:strVal val="ppt_x"/>
                                          </p:val>
                                        </p:tav>
                                        <p:tav tm="100000">
                                          <p:val>
                                            <p:strVal val="1+ppt_w/2"/>
                                          </p:val>
                                        </p:tav>
                                      </p:tavLst>
                                    </p:anim>
                                    <p:anim calcmode="lin" valueType="num">
                                      <p:cBhvr additive="base">
                                        <p:cTn id="109" dur="2000"/>
                                        <p:tgtEl>
                                          <p:spTgt spid="14"/>
                                        </p:tgtEl>
                                        <p:attrNameLst>
                                          <p:attrName>ppt_y</p:attrName>
                                        </p:attrNameLst>
                                      </p:cBhvr>
                                      <p:tavLst>
                                        <p:tav tm="0">
                                          <p:val>
                                            <p:strVal val="ppt_y"/>
                                          </p:val>
                                        </p:tav>
                                        <p:tav tm="100000">
                                          <p:val>
                                            <p:strVal val="ppt_y"/>
                                          </p:val>
                                        </p:tav>
                                      </p:tavLst>
                                    </p:anim>
                                    <p:set>
                                      <p:cBhvr>
                                        <p:cTn id="110" dur="1" fill="hold">
                                          <p:stCondLst>
                                            <p:cond delay="1999"/>
                                          </p:stCondLst>
                                        </p:cTn>
                                        <p:tgtEl>
                                          <p:spTgt spid="14"/>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2000"/>
                                        <p:tgtEl>
                                          <p:spTgt spid="15"/>
                                        </p:tgtEl>
                                        <p:attrNameLst>
                                          <p:attrName>ppt_x</p:attrName>
                                        </p:attrNameLst>
                                      </p:cBhvr>
                                      <p:tavLst>
                                        <p:tav tm="0">
                                          <p:val>
                                            <p:strVal val="ppt_x"/>
                                          </p:val>
                                        </p:tav>
                                        <p:tav tm="100000">
                                          <p:val>
                                            <p:strVal val="1+ppt_w/2"/>
                                          </p:val>
                                        </p:tav>
                                      </p:tavLst>
                                    </p:anim>
                                    <p:anim calcmode="lin" valueType="num">
                                      <p:cBhvr additive="base">
                                        <p:cTn id="113" dur="2000"/>
                                        <p:tgtEl>
                                          <p:spTgt spid="15"/>
                                        </p:tgtEl>
                                        <p:attrNameLst>
                                          <p:attrName>ppt_y</p:attrName>
                                        </p:attrNameLst>
                                      </p:cBhvr>
                                      <p:tavLst>
                                        <p:tav tm="0">
                                          <p:val>
                                            <p:strVal val="ppt_y"/>
                                          </p:val>
                                        </p:tav>
                                        <p:tav tm="100000">
                                          <p:val>
                                            <p:strVal val="ppt_y"/>
                                          </p:val>
                                        </p:tav>
                                      </p:tavLst>
                                    </p:anim>
                                    <p:set>
                                      <p:cBhvr>
                                        <p:cTn id="114" dur="1" fill="hold">
                                          <p:stCondLst>
                                            <p:cond delay="1999"/>
                                          </p:stCondLst>
                                        </p:cTn>
                                        <p:tgtEl>
                                          <p:spTgt spid="15"/>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16"/>
                                        </p:tgtEl>
                                        <p:attrNameLst>
                                          <p:attrName>ppt_x</p:attrName>
                                        </p:attrNameLst>
                                      </p:cBhvr>
                                      <p:tavLst>
                                        <p:tav tm="0">
                                          <p:val>
                                            <p:strVal val="ppt_x"/>
                                          </p:val>
                                        </p:tav>
                                        <p:tav tm="100000">
                                          <p:val>
                                            <p:strVal val="1+ppt_w/2"/>
                                          </p:val>
                                        </p:tav>
                                      </p:tavLst>
                                    </p:anim>
                                    <p:anim calcmode="lin" valueType="num">
                                      <p:cBhvr additive="base">
                                        <p:cTn id="117" dur="2000"/>
                                        <p:tgtEl>
                                          <p:spTgt spid="16"/>
                                        </p:tgtEl>
                                        <p:attrNameLst>
                                          <p:attrName>ppt_y</p:attrName>
                                        </p:attrNameLst>
                                      </p:cBhvr>
                                      <p:tavLst>
                                        <p:tav tm="0">
                                          <p:val>
                                            <p:strVal val="ppt_y"/>
                                          </p:val>
                                        </p:tav>
                                        <p:tav tm="100000">
                                          <p:val>
                                            <p:strVal val="ppt_y"/>
                                          </p:val>
                                        </p:tav>
                                      </p:tavLst>
                                    </p:anim>
                                    <p:set>
                                      <p:cBhvr>
                                        <p:cTn id="118" dur="1" fill="hold">
                                          <p:stCondLst>
                                            <p:cond delay="1999"/>
                                          </p:stCondLst>
                                        </p:cTn>
                                        <p:tgtEl>
                                          <p:spTgt spid="16"/>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2000"/>
                                        <p:tgtEl>
                                          <p:spTgt spid="6"/>
                                        </p:tgtEl>
                                        <p:attrNameLst>
                                          <p:attrName>ppt_x</p:attrName>
                                        </p:attrNameLst>
                                      </p:cBhvr>
                                      <p:tavLst>
                                        <p:tav tm="0">
                                          <p:val>
                                            <p:strVal val="ppt_x"/>
                                          </p:val>
                                        </p:tav>
                                        <p:tav tm="100000">
                                          <p:val>
                                            <p:strVal val="1+ppt_w/2"/>
                                          </p:val>
                                        </p:tav>
                                      </p:tavLst>
                                    </p:anim>
                                    <p:anim calcmode="lin" valueType="num">
                                      <p:cBhvr additive="base">
                                        <p:cTn id="121" dur="2000"/>
                                        <p:tgtEl>
                                          <p:spTgt spid="6"/>
                                        </p:tgtEl>
                                        <p:attrNameLst>
                                          <p:attrName>ppt_y</p:attrName>
                                        </p:attrNameLst>
                                      </p:cBhvr>
                                      <p:tavLst>
                                        <p:tav tm="0">
                                          <p:val>
                                            <p:strVal val="ppt_y"/>
                                          </p:val>
                                        </p:tav>
                                        <p:tav tm="100000">
                                          <p:val>
                                            <p:strVal val="ppt_y"/>
                                          </p:val>
                                        </p:tav>
                                      </p:tavLst>
                                    </p:anim>
                                    <p:set>
                                      <p:cBhvr>
                                        <p:cTn id="122" dur="1" fill="hold">
                                          <p:stCondLst>
                                            <p:cond delay="1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2000"/>
                                        <p:tgtEl>
                                          <p:spTgt spid="7"/>
                                        </p:tgtEl>
                                        <p:attrNameLst>
                                          <p:attrName>ppt_x</p:attrName>
                                        </p:attrNameLst>
                                      </p:cBhvr>
                                      <p:tavLst>
                                        <p:tav tm="0">
                                          <p:val>
                                            <p:strVal val="ppt_x"/>
                                          </p:val>
                                        </p:tav>
                                        <p:tav tm="100000">
                                          <p:val>
                                            <p:strVal val="1+ppt_w/2"/>
                                          </p:val>
                                        </p:tav>
                                      </p:tavLst>
                                    </p:anim>
                                    <p:anim calcmode="lin" valueType="num">
                                      <p:cBhvr additive="base">
                                        <p:cTn id="125" dur="2000"/>
                                        <p:tgtEl>
                                          <p:spTgt spid="7"/>
                                        </p:tgtEl>
                                        <p:attrNameLst>
                                          <p:attrName>ppt_y</p:attrName>
                                        </p:attrNameLst>
                                      </p:cBhvr>
                                      <p:tavLst>
                                        <p:tav tm="0">
                                          <p:val>
                                            <p:strVal val="ppt_y"/>
                                          </p:val>
                                        </p:tav>
                                        <p:tav tm="100000">
                                          <p:val>
                                            <p:strVal val="ppt_y"/>
                                          </p:val>
                                        </p:tav>
                                      </p:tavLst>
                                    </p:anim>
                                    <p:set>
                                      <p:cBhvr>
                                        <p:cTn id="126" dur="1" fill="hold">
                                          <p:stCondLst>
                                            <p:cond delay="1999"/>
                                          </p:stCondLst>
                                        </p:cTn>
                                        <p:tgtEl>
                                          <p:spTgt spid="7"/>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2000"/>
                                        <p:tgtEl>
                                          <p:spTgt spid="8"/>
                                        </p:tgtEl>
                                        <p:attrNameLst>
                                          <p:attrName>ppt_x</p:attrName>
                                        </p:attrNameLst>
                                      </p:cBhvr>
                                      <p:tavLst>
                                        <p:tav tm="0">
                                          <p:val>
                                            <p:strVal val="ppt_x"/>
                                          </p:val>
                                        </p:tav>
                                        <p:tav tm="100000">
                                          <p:val>
                                            <p:strVal val="1+ppt_w/2"/>
                                          </p:val>
                                        </p:tav>
                                      </p:tavLst>
                                    </p:anim>
                                    <p:anim calcmode="lin" valueType="num">
                                      <p:cBhvr additive="base">
                                        <p:cTn id="129" dur="2000"/>
                                        <p:tgtEl>
                                          <p:spTgt spid="8"/>
                                        </p:tgtEl>
                                        <p:attrNameLst>
                                          <p:attrName>ppt_y</p:attrName>
                                        </p:attrNameLst>
                                      </p:cBhvr>
                                      <p:tavLst>
                                        <p:tav tm="0">
                                          <p:val>
                                            <p:strVal val="ppt_y"/>
                                          </p:val>
                                        </p:tav>
                                        <p:tav tm="100000">
                                          <p:val>
                                            <p:strVal val="ppt_y"/>
                                          </p:val>
                                        </p:tav>
                                      </p:tavLst>
                                    </p:anim>
                                    <p:set>
                                      <p:cBhvr>
                                        <p:cTn id="130" dur="1" fill="hold">
                                          <p:stCondLst>
                                            <p:cond delay="1999"/>
                                          </p:stCondLst>
                                        </p:cTn>
                                        <p:tgtEl>
                                          <p:spTgt spid="8"/>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2000"/>
                                        <p:tgtEl>
                                          <p:spTgt spid="9"/>
                                        </p:tgtEl>
                                        <p:attrNameLst>
                                          <p:attrName>ppt_x</p:attrName>
                                        </p:attrNameLst>
                                      </p:cBhvr>
                                      <p:tavLst>
                                        <p:tav tm="0">
                                          <p:val>
                                            <p:strVal val="ppt_x"/>
                                          </p:val>
                                        </p:tav>
                                        <p:tav tm="100000">
                                          <p:val>
                                            <p:strVal val="1+ppt_w/2"/>
                                          </p:val>
                                        </p:tav>
                                      </p:tavLst>
                                    </p:anim>
                                    <p:anim calcmode="lin" valueType="num">
                                      <p:cBhvr additive="base">
                                        <p:cTn id="133" dur="2000"/>
                                        <p:tgtEl>
                                          <p:spTgt spid="9"/>
                                        </p:tgtEl>
                                        <p:attrNameLst>
                                          <p:attrName>ppt_y</p:attrName>
                                        </p:attrNameLst>
                                      </p:cBhvr>
                                      <p:tavLst>
                                        <p:tav tm="0">
                                          <p:val>
                                            <p:strVal val="ppt_y"/>
                                          </p:val>
                                        </p:tav>
                                        <p:tav tm="100000">
                                          <p:val>
                                            <p:strVal val="ppt_y"/>
                                          </p:val>
                                        </p:tav>
                                      </p:tavLst>
                                    </p:anim>
                                    <p:set>
                                      <p:cBhvr>
                                        <p:cTn id="134" dur="1" fill="hold">
                                          <p:stCondLst>
                                            <p:cond delay="1999"/>
                                          </p:stCondLst>
                                        </p:cTn>
                                        <p:tgtEl>
                                          <p:spTgt spid="9"/>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2000"/>
                                        <p:tgtEl>
                                          <p:spTgt spid="10"/>
                                        </p:tgtEl>
                                        <p:attrNameLst>
                                          <p:attrName>ppt_x</p:attrName>
                                        </p:attrNameLst>
                                      </p:cBhvr>
                                      <p:tavLst>
                                        <p:tav tm="0">
                                          <p:val>
                                            <p:strVal val="ppt_x"/>
                                          </p:val>
                                        </p:tav>
                                        <p:tav tm="100000">
                                          <p:val>
                                            <p:strVal val="1+ppt_w/2"/>
                                          </p:val>
                                        </p:tav>
                                      </p:tavLst>
                                    </p:anim>
                                    <p:anim calcmode="lin" valueType="num">
                                      <p:cBhvr additive="base">
                                        <p:cTn id="137" dur="2000"/>
                                        <p:tgtEl>
                                          <p:spTgt spid="10"/>
                                        </p:tgtEl>
                                        <p:attrNameLst>
                                          <p:attrName>ppt_y</p:attrName>
                                        </p:attrNameLst>
                                      </p:cBhvr>
                                      <p:tavLst>
                                        <p:tav tm="0">
                                          <p:val>
                                            <p:strVal val="ppt_y"/>
                                          </p:val>
                                        </p:tav>
                                        <p:tav tm="100000">
                                          <p:val>
                                            <p:strVal val="ppt_y"/>
                                          </p:val>
                                        </p:tav>
                                      </p:tavLst>
                                    </p:anim>
                                    <p:set>
                                      <p:cBhvr>
                                        <p:cTn id="138" dur="1" fill="hold">
                                          <p:stCondLst>
                                            <p:cond delay="1999"/>
                                          </p:stCondLst>
                                        </p:cTn>
                                        <p:tgtEl>
                                          <p:spTgt spid="10"/>
                                        </p:tgtEl>
                                        <p:attrNameLst>
                                          <p:attrName>style.visibility</p:attrName>
                                        </p:attrNameLst>
                                      </p:cBhvr>
                                      <p:to>
                                        <p:strVal val="hidden"/>
                                      </p:to>
                                    </p:set>
                                  </p:childTnLst>
                                </p:cTn>
                              </p:par>
                              <p:par>
                                <p:cTn id="139" presetID="2" presetClass="exit" presetSubtype="2" fill="hold" grpId="3" nodeType="withEffect">
                                  <p:stCondLst>
                                    <p:cond delay="0"/>
                                  </p:stCondLst>
                                  <p:childTnLst>
                                    <p:anim calcmode="lin" valueType="num">
                                      <p:cBhvr additive="base">
                                        <p:cTn id="140" dur="2000"/>
                                        <p:tgtEl>
                                          <p:spTgt spid="11"/>
                                        </p:tgtEl>
                                        <p:attrNameLst>
                                          <p:attrName>ppt_x</p:attrName>
                                        </p:attrNameLst>
                                      </p:cBhvr>
                                      <p:tavLst>
                                        <p:tav tm="0">
                                          <p:val>
                                            <p:strVal val="ppt_x"/>
                                          </p:val>
                                        </p:tav>
                                        <p:tav tm="100000">
                                          <p:val>
                                            <p:strVal val="1+ppt_w/2"/>
                                          </p:val>
                                        </p:tav>
                                      </p:tavLst>
                                    </p:anim>
                                    <p:anim calcmode="lin" valueType="num">
                                      <p:cBhvr additive="base">
                                        <p:cTn id="141" dur="2000"/>
                                        <p:tgtEl>
                                          <p:spTgt spid="11"/>
                                        </p:tgtEl>
                                        <p:attrNameLst>
                                          <p:attrName>ppt_y</p:attrName>
                                        </p:attrNameLst>
                                      </p:cBhvr>
                                      <p:tavLst>
                                        <p:tav tm="0">
                                          <p:val>
                                            <p:strVal val="ppt_y"/>
                                          </p:val>
                                        </p:tav>
                                        <p:tav tm="100000">
                                          <p:val>
                                            <p:strVal val="ppt_y"/>
                                          </p:val>
                                        </p:tav>
                                      </p:tavLst>
                                    </p:anim>
                                    <p:set>
                                      <p:cBhvr>
                                        <p:cTn id="142" dur="1" fill="hold">
                                          <p:stCondLst>
                                            <p:cond delay="1999"/>
                                          </p:stCondLst>
                                        </p:cTn>
                                        <p:tgtEl>
                                          <p:spTgt spid="11"/>
                                        </p:tgtEl>
                                        <p:attrNameLst>
                                          <p:attrName>style.visibility</p:attrName>
                                        </p:attrNameLst>
                                      </p:cBhvr>
                                      <p:to>
                                        <p:strVal val="hidden"/>
                                      </p:to>
                                    </p:set>
                                  </p:childTnLst>
                                </p:cTn>
                              </p:par>
                              <p:par>
                                <p:cTn id="143" presetID="2" presetClass="exit" presetSubtype="2" fill="hold" grpId="3" nodeType="withEffect">
                                  <p:stCondLst>
                                    <p:cond delay="0"/>
                                  </p:stCondLst>
                                  <p:childTnLst>
                                    <p:anim calcmode="lin" valueType="num">
                                      <p:cBhvr additive="base">
                                        <p:cTn id="144" dur="2000"/>
                                        <p:tgtEl>
                                          <p:spTgt spid="12"/>
                                        </p:tgtEl>
                                        <p:attrNameLst>
                                          <p:attrName>ppt_x</p:attrName>
                                        </p:attrNameLst>
                                      </p:cBhvr>
                                      <p:tavLst>
                                        <p:tav tm="0">
                                          <p:val>
                                            <p:strVal val="ppt_x"/>
                                          </p:val>
                                        </p:tav>
                                        <p:tav tm="100000">
                                          <p:val>
                                            <p:strVal val="1+ppt_w/2"/>
                                          </p:val>
                                        </p:tav>
                                      </p:tavLst>
                                    </p:anim>
                                    <p:anim calcmode="lin" valueType="num">
                                      <p:cBhvr additive="base">
                                        <p:cTn id="145" dur="2000"/>
                                        <p:tgtEl>
                                          <p:spTgt spid="12"/>
                                        </p:tgtEl>
                                        <p:attrNameLst>
                                          <p:attrName>ppt_y</p:attrName>
                                        </p:attrNameLst>
                                      </p:cBhvr>
                                      <p:tavLst>
                                        <p:tav tm="0">
                                          <p:val>
                                            <p:strVal val="ppt_y"/>
                                          </p:val>
                                        </p:tav>
                                        <p:tav tm="100000">
                                          <p:val>
                                            <p:strVal val="ppt_y"/>
                                          </p:val>
                                        </p:tav>
                                      </p:tavLst>
                                    </p:anim>
                                    <p:set>
                                      <p:cBhvr>
                                        <p:cTn id="146" dur="1" fill="hold">
                                          <p:stCondLst>
                                            <p:cond delay="1999"/>
                                          </p:stCondLst>
                                        </p:cTn>
                                        <p:tgtEl>
                                          <p:spTgt spid="12"/>
                                        </p:tgtEl>
                                        <p:attrNameLst>
                                          <p:attrName>style.visibility</p:attrName>
                                        </p:attrNameLst>
                                      </p:cBhvr>
                                      <p:to>
                                        <p:strVal val="hidden"/>
                                      </p:to>
                                    </p:set>
                                  </p:childTnLst>
                                </p:cTn>
                              </p:par>
                              <p:par>
                                <p:cTn id="147" presetID="2" presetClass="exit" presetSubtype="2" fill="hold" grpId="3"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1+ppt_w/2"/>
                                          </p:val>
                                        </p:tav>
                                      </p:tavLst>
                                    </p:anim>
                                    <p:anim calcmode="lin" valueType="num">
                                      <p:cBhvr additive="base">
                                        <p:cTn id="149" dur="2000"/>
                                        <p:tgtEl>
                                          <p:spTgt spid="13"/>
                                        </p:tgtEl>
                                        <p:attrNameLst>
                                          <p:attrName>ppt_y</p:attrName>
                                        </p:attrNameLst>
                                      </p:cBhvr>
                                      <p:tavLst>
                                        <p:tav tm="0">
                                          <p:val>
                                            <p:strVal val="ppt_y"/>
                                          </p:val>
                                        </p:tav>
                                        <p:tav tm="100000">
                                          <p:val>
                                            <p:strVal val="ppt_y"/>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1+ppt_w/2"/>
                                          </p:val>
                                        </p:tav>
                                      </p:tavLst>
                                    </p:anim>
                                    <p:anim calcmode="lin" valueType="num">
                                      <p:cBhvr additive="base">
                                        <p:cTn id="153" dur="2000"/>
                                        <p:tgtEl>
                                          <p:spTgt spid="14"/>
                                        </p:tgtEl>
                                        <p:attrNameLst>
                                          <p:attrName>ppt_y</p:attrName>
                                        </p:attrNameLst>
                                      </p:cBhvr>
                                      <p:tavLst>
                                        <p:tav tm="0">
                                          <p:val>
                                            <p:strVal val="ppt_y"/>
                                          </p:val>
                                        </p:tav>
                                        <p:tav tm="100000">
                                          <p:val>
                                            <p:strVal val="ppt_y"/>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2" fill="hold" grpId="3" nodeType="withEffect">
                                  <p:stCondLst>
                                    <p:cond delay="0"/>
                                  </p:stCondLst>
                                  <p:childTnLst>
                                    <p:anim calcmode="lin" valueType="num">
                                      <p:cBhvr additive="base">
                                        <p:cTn id="156" dur="2000"/>
                                        <p:tgtEl>
                                          <p:spTgt spid="15"/>
                                        </p:tgtEl>
                                        <p:attrNameLst>
                                          <p:attrName>ppt_x</p:attrName>
                                        </p:attrNameLst>
                                      </p:cBhvr>
                                      <p:tavLst>
                                        <p:tav tm="0">
                                          <p:val>
                                            <p:strVal val="ppt_x"/>
                                          </p:val>
                                        </p:tav>
                                        <p:tav tm="100000">
                                          <p:val>
                                            <p:strVal val="1+ppt_w/2"/>
                                          </p:val>
                                        </p:tav>
                                      </p:tavLst>
                                    </p:anim>
                                    <p:anim calcmode="lin" valueType="num">
                                      <p:cBhvr additive="base">
                                        <p:cTn id="157" dur="2000"/>
                                        <p:tgtEl>
                                          <p:spTgt spid="15"/>
                                        </p:tgtEl>
                                        <p:attrNameLst>
                                          <p:attrName>ppt_y</p:attrName>
                                        </p:attrNameLst>
                                      </p:cBhvr>
                                      <p:tavLst>
                                        <p:tav tm="0">
                                          <p:val>
                                            <p:strVal val="ppt_y"/>
                                          </p:val>
                                        </p:tav>
                                        <p:tav tm="100000">
                                          <p:val>
                                            <p:strVal val="ppt_y"/>
                                          </p:val>
                                        </p:tav>
                                      </p:tavLst>
                                    </p:anim>
                                    <p:set>
                                      <p:cBhvr>
                                        <p:cTn id="158" dur="1" fill="hold">
                                          <p:stCondLst>
                                            <p:cond delay="1999"/>
                                          </p:stCondLst>
                                        </p:cTn>
                                        <p:tgtEl>
                                          <p:spTgt spid="15"/>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2000"/>
                                        <p:tgtEl>
                                          <p:spTgt spid="16"/>
                                        </p:tgtEl>
                                        <p:attrNameLst>
                                          <p:attrName>ppt_x</p:attrName>
                                        </p:attrNameLst>
                                      </p:cBhvr>
                                      <p:tavLst>
                                        <p:tav tm="0">
                                          <p:val>
                                            <p:strVal val="ppt_x"/>
                                          </p:val>
                                        </p:tav>
                                        <p:tav tm="100000">
                                          <p:val>
                                            <p:strVal val="1+ppt_w/2"/>
                                          </p:val>
                                        </p:tav>
                                      </p:tavLst>
                                    </p:anim>
                                    <p:anim calcmode="lin" valueType="num">
                                      <p:cBhvr additive="base">
                                        <p:cTn id="161" dur="2000"/>
                                        <p:tgtEl>
                                          <p:spTgt spid="16"/>
                                        </p:tgtEl>
                                        <p:attrNameLst>
                                          <p:attrName>ppt_y</p:attrName>
                                        </p:attrNameLst>
                                      </p:cBhvr>
                                      <p:tavLst>
                                        <p:tav tm="0">
                                          <p:val>
                                            <p:strVal val="ppt_y"/>
                                          </p:val>
                                        </p:tav>
                                        <p:tav tm="100000">
                                          <p:val>
                                            <p:strVal val="ppt_y"/>
                                          </p:val>
                                        </p:tav>
                                      </p:tavLst>
                                    </p:anim>
                                    <p:set>
                                      <p:cBhvr>
                                        <p:cTn id="162" dur="1" fill="hold">
                                          <p:stCondLst>
                                            <p:cond delay="1999"/>
                                          </p:stCondLst>
                                        </p:cTn>
                                        <p:tgtEl>
                                          <p:spTgt spid="16"/>
                                        </p:tgtEl>
                                        <p:attrNameLst>
                                          <p:attrName>style.visibility</p:attrName>
                                        </p:attrNameLst>
                                      </p:cBhvr>
                                      <p:to>
                                        <p:strVal val="hidden"/>
                                      </p:to>
                                    </p:set>
                                  </p:childTnLst>
                                </p:cTn>
                              </p:par>
                              <p:par>
                                <p:cTn id="163" presetID="2" presetClass="entr" presetSubtype="8"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additive="base">
                                        <p:cTn id="165" dur="2000" fill="hold"/>
                                        <p:tgtEl>
                                          <p:spTgt spid="4"/>
                                        </p:tgtEl>
                                        <p:attrNameLst>
                                          <p:attrName>ppt_x</p:attrName>
                                        </p:attrNameLst>
                                      </p:cBhvr>
                                      <p:tavLst>
                                        <p:tav tm="0">
                                          <p:val>
                                            <p:strVal val="0-#ppt_w/2"/>
                                          </p:val>
                                        </p:tav>
                                        <p:tav tm="100000">
                                          <p:val>
                                            <p:strVal val="#ppt_x"/>
                                          </p:val>
                                        </p:tav>
                                      </p:tavLst>
                                    </p:anim>
                                    <p:anim calcmode="lin" valueType="num">
                                      <p:cBhvr additive="base">
                                        <p:cTn id="166"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llstatt Austria 1155717646.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1214422"/>
            <a:ext cx="4500562" cy="4071966"/>
          </a:xfrm>
          <a:prstGeom prst="chevron">
            <a:avLst>
              <a:gd name="adj" fmla="val 104899"/>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786314" y="1142984"/>
            <a:ext cx="4357686" cy="4214842"/>
          </a:xfrm>
          <a:prstGeom prst="chevron">
            <a:avLst>
              <a:gd name="adj" fmla="val 99250"/>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3857588" cy="4071966"/>
          </a:xfrm>
          <a:prstGeom prst="chevron">
            <a:avLst>
              <a:gd name="adj" fmla="val 92593"/>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286380" y="1071546"/>
            <a:ext cx="3857620" cy="4357718"/>
          </a:xfrm>
          <a:prstGeom prst="chevron">
            <a:avLst>
              <a:gd name="adj" fmla="val 93324"/>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214614" cy="4071966"/>
          </a:xfrm>
          <a:prstGeom prst="chevron">
            <a:avLst>
              <a:gd name="adj" fmla="val 92593"/>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857884" y="1071546"/>
            <a:ext cx="3286116" cy="4357718"/>
          </a:xfrm>
          <a:prstGeom prst="chevron">
            <a:avLst>
              <a:gd name="adj" fmla="val 93324"/>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643078" cy="4071966"/>
          </a:xfrm>
          <a:prstGeom prst="chevron">
            <a:avLst>
              <a:gd name="adj" fmla="val 92593"/>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500826" y="1071546"/>
            <a:ext cx="2643174" cy="4357718"/>
          </a:xfrm>
          <a:prstGeom prst="chevron">
            <a:avLst>
              <a:gd name="adj" fmla="val 93324"/>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1214422"/>
            <a:ext cx="2142980" cy="4000528"/>
          </a:xfrm>
          <a:prstGeom prst="chevron">
            <a:avLst>
              <a:gd name="adj" fmla="val 92593"/>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7000892" y="1071546"/>
            <a:ext cx="2143108" cy="4357718"/>
          </a:xfrm>
          <a:prstGeom prst="chevron">
            <a:avLst>
              <a:gd name="adj" fmla="val 93324"/>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16" presetClass="entr" presetSubtype="37"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Effect transition="in" filter="barn(outVertical)">
                                      <p:cBhvr>
                                        <p:cTn id="171" dur="3000"/>
                                        <p:tgtEl>
                                          <p:spTgt spid="4"/>
                                        </p:tgtEl>
                                      </p:cBhvr>
                                    </p:animEffect>
                                  </p:childTnLst>
                                </p:cTn>
                              </p:par>
                              <p:par>
                                <p:cTn id="172" presetID="23" presetClass="entr" presetSubtype="272"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 calcmode="lin" valueType="num">
                                      <p:cBhvr>
                                        <p:cTn id="174" dur="3000" fill="hold"/>
                                        <p:tgtEl>
                                          <p:spTgt spid="4"/>
                                        </p:tgtEl>
                                        <p:attrNameLst>
                                          <p:attrName>ppt_w</p:attrName>
                                        </p:attrNameLst>
                                      </p:cBhvr>
                                      <p:tavLst>
                                        <p:tav tm="0">
                                          <p:val>
                                            <p:strVal val="2/3*#ppt_w"/>
                                          </p:val>
                                        </p:tav>
                                        <p:tav tm="100000">
                                          <p:val>
                                            <p:strVal val="#ppt_w"/>
                                          </p:val>
                                        </p:tav>
                                      </p:tavLst>
                                    </p:anim>
                                    <p:anim calcmode="lin" valueType="num">
                                      <p:cBhvr>
                                        <p:cTn id="175"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llstatt Austria 1221418405.jpg"/>
          <p:cNvPicPr>
            <a:picLocks noChangeAspect="1"/>
          </p:cNvPicPr>
          <p:nvPr/>
        </p:nvPicPr>
        <p:blipFill>
          <a:blip r:embed="rId2"/>
          <a:stretch>
            <a:fillRect/>
          </a:stretch>
        </p:blipFill>
        <p:spPr>
          <a:xfrm>
            <a:off x="0" y="0"/>
            <a:ext cx="9197578" cy="6858000"/>
          </a:xfrm>
          <a:prstGeom prst="rect">
            <a:avLst/>
          </a:prstGeom>
        </p:spPr>
      </p:pic>
      <p:sp>
        <p:nvSpPr>
          <p:cNvPr id="5" name="4 Menos"/>
          <p:cNvSpPr/>
          <p:nvPr/>
        </p:nvSpPr>
        <p:spPr>
          <a:xfrm rot="18900469">
            <a:off x="1697968" y="182847"/>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4012570">
            <a:off x="4442718" y="262254"/>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1697969" y="897251"/>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4012570">
            <a:off x="4442719" y="976658"/>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1626531" y="1754484"/>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4012570">
            <a:off x="4371281" y="1833891"/>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1626531" y="2540277"/>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4371281" y="2619684"/>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00469">
            <a:off x="1626532" y="3254681"/>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4371282" y="3334088"/>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00469">
            <a:off x="1555094" y="4111914"/>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4299844" y="4191321"/>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00469">
            <a:off x="1626531" y="5040633"/>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4371281" y="5120040"/>
            <a:ext cx="3040239" cy="1212358"/>
          </a:xfrm>
          <a:prstGeom prst="mathMinus">
            <a:avLst/>
          </a:prstGeom>
          <a:solidFill>
            <a:schemeClr val="accent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ox(in)">
                                      <p:cBhvr>
                                        <p:cTn id="19" dur="3000"/>
                                        <p:tgtEl>
                                          <p:spTgt spid="11"/>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3000"/>
                                        <p:tgtEl>
                                          <p:spTgt spid="1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ox(in)">
                                      <p:cBhvr>
                                        <p:cTn id="25" dur="3000"/>
                                        <p:tgtEl>
                                          <p:spTgt spid="1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ox(in)">
                                      <p:cBhvr>
                                        <p:cTn id="28" dur="3000"/>
                                        <p:tgtEl>
                                          <p:spTgt spid="17"/>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3000"/>
                                        <p:tgtEl>
                                          <p:spTgt spid="6"/>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ox(in)">
                                      <p:cBhvr>
                                        <p:cTn id="34" dur="3000"/>
                                        <p:tgtEl>
                                          <p:spTgt spid="8"/>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ox(in)">
                                      <p:cBhvr>
                                        <p:cTn id="37" dur="3000"/>
                                        <p:tgtEl>
                                          <p:spTgt spid="10"/>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ox(in)">
                                      <p:cBhvr>
                                        <p:cTn id="40" dur="3000"/>
                                        <p:tgtEl>
                                          <p:spTgt spid="12"/>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box(in)">
                                      <p:cBhvr>
                                        <p:cTn id="43" dur="3000"/>
                                        <p:tgtEl>
                                          <p:spTgt spid="14"/>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ox(in)">
                                      <p:cBhvr>
                                        <p:cTn id="46" dur="3000"/>
                                        <p:tgtEl>
                                          <p:spTgt spid="16"/>
                                        </p:tgtEl>
                                      </p:cBhvr>
                                    </p:animEffect>
                                  </p:childTnLst>
                                </p:cTn>
                              </p:par>
                              <p:par>
                                <p:cTn id="47" presetID="4"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ox(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7"/>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2" presetClass="entr" presetSubtype="3"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additive="base">
                                        <p:cTn id="80" dur="3000" fill="hold"/>
                                        <p:tgtEl>
                                          <p:spTgt spid="5"/>
                                        </p:tgtEl>
                                        <p:attrNameLst>
                                          <p:attrName>ppt_x</p:attrName>
                                        </p:attrNameLst>
                                      </p:cBhvr>
                                      <p:tavLst>
                                        <p:tav tm="0">
                                          <p:val>
                                            <p:strVal val="1+#ppt_w/2"/>
                                          </p:val>
                                        </p:tav>
                                        <p:tav tm="100000">
                                          <p:val>
                                            <p:strVal val="#ppt_x"/>
                                          </p:val>
                                        </p:tav>
                                      </p:tavLst>
                                    </p:anim>
                                    <p:anim calcmode="lin" valueType="num">
                                      <p:cBhvr additive="base">
                                        <p:cTn id="81" dur="3000" fill="hold"/>
                                        <p:tgtEl>
                                          <p:spTgt spid="5"/>
                                        </p:tgtEl>
                                        <p:attrNameLst>
                                          <p:attrName>ppt_y</p:attrName>
                                        </p:attrNameLst>
                                      </p:cBhvr>
                                      <p:tavLst>
                                        <p:tav tm="0">
                                          <p:val>
                                            <p:strVal val="0-#ppt_h/2"/>
                                          </p:val>
                                        </p:tav>
                                        <p:tav tm="100000">
                                          <p:val>
                                            <p:strVal val="#ppt_y"/>
                                          </p:val>
                                        </p:tav>
                                      </p:tavLst>
                                    </p:anim>
                                  </p:childTnLst>
                                </p:cTn>
                              </p:par>
                              <p:par>
                                <p:cTn id="82" presetID="2" presetClass="entr" presetSubtype="3" fill="hold" grpId="2"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additive="base">
                                        <p:cTn id="84" dur="3000" fill="hold"/>
                                        <p:tgtEl>
                                          <p:spTgt spid="7"/>
                                        </p:tgtEl>
                                        <p:attrNameLst>
                                          <p:attrName>ppt_x</p:attrName>
                                        </p:attrNameLst>
                                      </p:cBhvr>
                                      <p:tavLst>
                                        <p:tav tm="0">
                                          <p:val>
                                            <p:strVal val="1+#ppt_w/2"/>
                                          </p:val>
                                        </p:tav>
                                        <p:tav tm="100000">
                                          <p:val>
                                            <p:strVal val="#ppt_x"/>
                                          </p:val>
                                        </p:tav>
                                      </p:tavLst>
                                    </p:anim>
                                    <p:anim calcmode="lin" valueType="num">
                                      <p:cBhvr additive="base">
                                        <p:cTn id="85" dur="3000" fill="hold"/>
                                        <p:tgtEl>
                                          <p:spTgt spid="7"/>
                                        </p:tgtEl>
                                        <p:attrNameLst>
                                          <p:attrName>ppt_y</p:attrName>
                                        </p:attrNameLst>
                                      </p:cBhvr>
                                      <p:tavLst>
                                        <p:tav tm="0">
                                          <p:val>
                                            <p:strVal val="0-#ppt_h/2"/>
                                          </p:val>
                                        </p:tav>
                                        <p:tav tm="100000">
                                          <p:val>
                                            <p:strVal val="#ppt_y"/>
                                          </p:val>
                                        </p:tav>
                                      </p:tavLst>
                                    </p:anim>
                                  </p:childTnLst>
                                </p:cTn>
                              </p:par>
                              <p:par>
                                <p:cTn id="86" presetID="2" presetClass="entr" presetSubtype="3" fill="hold" grpId="2" nodeType="withEffect">
                                  <p:stCondLst>
                                    <p:cond delay="0"/>
                                  </p:stCondLst>
                                  <p:childTnLst>
                                    <p:set>
                                      <p:cBhvr>
                                        <p:cTn id="87" dur="1" fill="hold">
                                          <p:stCondLst>
                                            <p:cond delay="0"/>
                                          </p:stCondLst>
                                        </p:cTn>
                                        <p:tgtEl>
                                          <p:spTgt spid="9"/>
                                        </p:tgtEl>
                                        <p:attrNameLst>
                                          <p:attrName>style.visibility</p:attrName>
                                        </p:attrNameLst>
                                      </p:cBhvr>
                                      <p:to>
                                        <p:strVal val="visible"/>
                                      </p:to>
                                    </p:set>
                                    <p:anim calcmode="lin" valueType="num">
                                      <p:cBhvr additive="base">
                                        <p:cTn id="88" dur="3000" fill="hold"/>
                                        <p:tgtEl>
                                          <p:spTgt spid="9"/>
                                        </p:tgtEl>
                                        <p:attrNameLst>
                                          <p:attrName>ppt_x</p:attrName>
                                        </p:attrNameLst>
                                      </p:cBhvr>
                                      <p:tavLst>
                                        <p:tav tm="0">
                                          <p:val>
                                            <p:strVal val="1+#ppt_w/2"/>
                                          </p:val>
                                        </p:tav>
                                        <p:tav tm="100000">
                                          <p:val>
                                            <p:strVal val="#ppt_x"/>
                                          </p:val>
                                        </p:tav>
                                      </p:tavLst>
                                    </p:anim>
                                    <p:anim calcmode="lin" valueType="num">
                                      <p:cBhvr additive="base">
                                        <p:cTn id="89" dur="3000" fill="hold"/>
                                        <p:tgtEl>
                                          <p:spTgt spid="9"/>
                                        </p:tgtEl>
                                        <p:attrNameLst>
                                          <p:attrName>ppt_y</p:attrName>
                                        </p:attrNameLst>
                                      </p:cBhvr>
                                      <p:tavLst>
                                        <p:tav tm="0">
                                          <p:val>
                                            <p:strVal val="0-#ppt_h/2"/>
                                          </p:val>
                                        </p:tav>
                                        <p:tav tm="100000">
                                          <p:val>
                                            <p:strVal val="#ppt_y"/>
                                          </p:val>
                                        </p:tav>
                                      </p:tavLst>
                                    </p:anim>
                                  </p:childTnLst>
                                </p:cTn>
                              </p:par>
                              <p:par>
                                <p:cTn id="90" presetID="2" presetClass="entr" presetSubtype="3" fill="hold" grpId="2"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3000" fill="hold"/>
                                        <p:tgtEl>
                                          <p:spTgt spid="11"/>
                                        </p:tgtEl>
                                        <p:attrNameLst>
                                          <p:attrName>ppt_x</p:attrName>
                                        </p:attrNameLst>
                                      </p:cBhvr>
                                      <p:tavLst>
                                        <p:tav tm="0">
                                          <p:val>
                                            <p:strVal val="1+#ppt_w/2"/>
                                          </p:val>
                                        </p:tav>
                                        <p:tav tm="100000">
                                          <p:val>
                                            <p:strVal val="#ppt_x"/>
                                          </p:val>
                                        </p:tav>
                                      </p:tavLst>
                                    </p:anim>
                                    <p:anim calcmode="lin" valueType="num">
                                      <p:cBhvr additive="base">
                                        <p:cTn id="93" dur="3000" fill="hold"/>
                                        <p:tgtEl>
                                          <p:spTgt spid="11"/>
                                        </p:tgtEl>
                                        <p:attrNameLst>
                                          <p:attrName>ppt_y</p:attrName>
                                        </p:attrNameLst>
                                      </p:cBhvr>
                                      <p:tavLst>
                                        <p:tav tm="0">
                                          <p:val>
                                            <p:strVal val="0-#ppt_h/2"/>
                                          </p:val>
                                        </p:tav>
                                        <p:tav tm="100000">
                                          <p:val>
                                            <p:strVal val="#ppt_y"/>
                                          </p:val>
                                        </p:tav>
                                      </p:tavLst>
                                    </p:anim>
                                  </p:childTnLst>
                                </p:cTn>
                              </p:par>
                              <p:par>
                                <p:cTn id="94" presetID="2" presetClass="entr" presetSubtype="3" fill="hold" grpId="2" nodeType="withEffect">
                                  <p:stCondLst>
                                    <p:cond delay="0"/>
                                  </p:stCondLst>
                                  <p:childTnLst>
                                    <p:set>
                                      <p:cBhvr>
                                        <p:cTn id="95" dur="1" fill="hold">
                                          <p:stCondLst>
                                            <p:cond delay="0"/>
                                          </p:stCondLst>
                                        </p:cTn>
                                        <p:tgtEl>
                                          <p:spTgt spid="13"/>
                                        </p:tgtEl>
                                        <p:attrNameLst>
                                          <p:attrName>style.visibility</p:attrName>
                                        </p:attrNameLst>
                                      </p:cBhvr>
                                      <p:to>
                                        <p:strVal val="visible"/>
                                      </p:to>
                                    </p:set>
                                    <p:anim calcmode="lin" valueType="num">
                                      <p:cBhvr additive="base">
                                        <p:cTn id="96" dur="3000" fill="hold"/>
                                        <p:tgtEl>
                                          <p:spTgt spid="13"/>
                                        </p:tgtEl>
                                        <p:attrNameLst>
                                          <p:attrName>ppt_x</p:attrName>
                                        </p:attrNameLst>
                                      </p:cBhvr>
                                      <p:tavLst>
                                        <p:tav tm="0">
                                          <p:val>
                                            <p:strVal val="1+#ppt_w/2"/>
                                          </p:val>
                                        </p:tav>
                                        <p:tav tm="100000">
                                          <p:val>
                                            <p:strVal val="#ppt_x"/>
                                          </p:val>
                                        </p:tav>
                                      </p:tavLst>
                                    </p:anim>
                                    <p:anim calcmode="lin" valueType="num">
                                      <p:cBhvr additive="base">
                                        <p:cTn id="97" dur="3000" fill="hold"/>
                                        <p:tgtEl>
                                          <p:spTgt spid="13"/>
                                        </p:tgtEl>
                                        <p:attrNameLst>
                                          <p:attrName>ppt_y</p:attrName>
                                        </p:attrNameLst>
                                      </p:cBhvr>
                                      <p:tavLst>
                                        <p:tav tm="0">
                                          <p:val>
                                            <p:strVal val="0-#ppt_h/2"/>
                                          </p:val>
                                        </p:tav>
                                        <p:tav tm="100000">
                                          <p:val>
                                            <p:strVal val="#ppt_y"/>
                                          </p:val>
                                        </p:tav>
                                      </p:tavLst>
                                    </p:anim>
                                  </p:childTnLst>
                                </p:cTn>
                              </p:par>
                              <p:par>
                                <p:cTn id="98" presetID="2" presetClass="entr" presetSubtype="3" fill="hold" grpId="2"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3000" fill="hold"/>
                                        <p:tgtEl>
                                          <p:spTgt spid="15"/>
                                        </p:tgtEl>
                                        <p:attrNameLst>
                                          <p:attrName>ppt_x</p:attrName>
                                        </p:attrNameLst>
                                      </p:cBhvr>
                                      <p:tavLst>
                                        <p:tav tm="0">
                                          <p:val>
                                            <p:strVal val="1+#ppt_w/2"/>
                                          </p:val>
                                        </p:tav>
                                        <p:tav tm="100000">
                                          <p:val>
                                            <p:strVal val="#ppt_x"/>
                                          </p:val>
                                        </p:tav>
                                      </p:tavLst>
                                    </p:anim>
                                    <p:anim calcmode="lin" valueType="num">
                                      <p:cBhvr additive="base">
                                        <p:cTn id="101" dur="3000" fill="hold"/>
                                        <p:tgtEl>
                                          <p:spTgt spid="1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additive="base">
                                        <p:cTn id="104" dur="3000" fill="hold"/>
                                        <p:tgtEl>
                                          <p:spTgt spid="17"/>
                                        </p:tgtEl>
                                        <p:attrNameLst>
                                          <p:attrName>ppt_x</p:attrName>
                                        </p:attrNameLst>
                                      </p:cBhvr>
                                      <p:tavLst>
                                        <p:tav tm="0">
                                          <p:val>
                                            <p:strVal val="1+#ppt_w/2"/>
                                          </p:val>
                                        </p:tav>
                                        <p:tav tm="100000">
                                          <p:val>
                                            <p:strVal val="#ppt_x"/>
                                          </p:val>
                                        </p:tav>
                                      </p:tavLst>
                                    </p:anim>
                                    <p:anim calcmode="lin" valueType="num">
                                      <p:cBhvr additive="base">
                                        <p:cTn id="105" dur="3000" fill="hold"/>
                                        <p:tgtEl>
                                          <p:spTgt spid="17"/>
                                        </p:tgtEl>
                                        <p:attrNameLst>
                                          <p:attrName>ppt_y</p:attrName>
                                        </p:attrNameLst>
                                      </p:cBhvr>
                                      <p:tavLst>
                                        <p:tav tm="0">
                                          <p:val>
                                            <p:strVal val="0-#ppt_h/2"/>
                                          </p:val>
                                        </p:tav>
                                        <p:tav tm="100000">
                                          <p:val>
                                            <p:strVal val="#ppt_y"/>
                                          </p:val>
                                        </p:tav>
                                      </p:tavLst>
                                    </p:anim>
                                  </p:childTnLst>
                                </p:cTn>
                              </p:par>
                              <p:par>
                                <p:cTn id="106" presetID="2" presetClass="entr" presetSubtype="9" fill="hold" grpId="2"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3000" fill="hold"/>
                                        <p:tgtEl>
                                          <p:spTgt spid="6"/>
                                        </p:tgtEl>
                                        <p:attrNameLst>
                                          <p:attrName>ppt_x</p:attrName>
                                        </p:attrNameLst>
                                      </p:cBhvr>
                                      <p:tavLst>
                                        <p:tav tm="0">
                                          <p:val>
                                            <p:strVal val="0-#ppt_w/2"/>
                                          </p:val>
                                        </p:tav>
                                        <p:tav tm="100000">
                                          <p:val>
                                            <p:strVal val="#ppt_x"/>
                                          </p:val>
                                        </p:tav>
                                      </p:tavLst>
                                    </p:anim>
                                    <p:anim calcmode="lin" valueType="num">
                                      <p:cBhvr additive="base">
                                        <p:cTn id="109" dur="3000" fill="hold"/>
                                        <p:tgtEl>
                                          <p:spTgt spid="6"/>
                                        </p:tgtEl>
                                        <p:attrNameLst>
                                          <p:attrName>ppt_y</p:attrName>
                                        </p:attrNameLst>
                                      </p:cBhvr>
                                      <p:tavLst>
                                        <p:tav tm="0">
                                          <p:val>
                                            <p:strVal val="0-#ppt_h/2"/>
                                          </p:val>
                                        </p:tav>
                                        <p:tav tm="100000">
                                          <p:val>
                                            <p:strVal val="#ppt_y"/>
                                          </p:val>
                                        </p:tav>
                                      </p:tavLst>
                                    </p:anim>
                                  </p:childTnLst>
                                </p:cTn>
                              </p:par>
                              <p:par>
                                <p:cTn id="110" presetID="2" presetClass="entr" presetSubtype="9" fill="hold" grpId="2"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additive="base">
                                        <p:cTn id="112" dur="3000" fill="hold"/>
                                        <p:tgtEl>
                                          <p:spTgt spid="8"/>
                                        </p:tgtEl>
                                        <p:attrNameLst>
                                          <p:attrName>ppt_x</p:attrName>
                                        </p:attrNameLst>
                                      </p:cBhvr>
                                      <p:tavLst>
                                        <p:tav tm="0">
                                          <p:val>
                                            <p:strVal val="0-#ppt_w/2"/>
                                          </p:val>
                                        </p:tav>
                                        <p:tav tm="100000">
                                          <p:val>
                                            <p:strVal val="#ppt_x"/>
                                          </p:val>
                                        </p:tav>
                                      </p:tavLst>
                                    </p:anim>
                                    <p:anim calcmode="lin" valueType="num">
                                      <p:cBhvr additive="base">
                                        <p:cTn id="113" dur="3000" fill="hold"/>
                                        <p:tgtEl>
                                          <p:spTgt spid="8"/>
                                        </p:tgtEl>
                                        <p:attrNameLst>
                                          <p:attrName>ppt_y</p:attrName>
                                        </p:attrNameLst>
                                      </p:cBhvr>
                                      <p:tavLst>
                                        <p:tav tm="0">
                                          <p:val>
                                            <p:strVal val="0-#ppt_h/2"/>
                                          </p:val>
                                        </p:tav>
                                        <p:tav tm="100000">
                                          <p:val>
                                            <p:strVal val="#ppt_y"/>
                                          </p:val>
                                        </p:tav>
                                      </p:tavLst>
                                    </p:anim>
                                  </p:childTnLst>
                                </p:cTn>
                              </p:par>
                              <p:par>
                                <p:cTn id="114" presetID="2" presetClass="entr" presetSubtype="9" fill="hold" grpId="2" nodeType="withEffect">
                                  <p:stCondLst>
                                    <p:cond delay="0"/>
                                  </p:stCondLst>
                                  <p:childTnLst>
                                    <p:set>
                                      <p:cBhvr>
                                        <p:cTn id="115" dur="1" fill="hold">
                                          <p:stCondLst>
                                            <p:cond delay="0"/>
                                          </p:stCondLst>
                                        </p:cTn>
                                        <p:tgtEl>
                                          <p:spTgt spid="10"/>
                                        </p:tgtEl>
                                        <p:attrNameLst>
                                          <p:attrName>style.visibility</p:attrName>
                                        </p:attrNameLst>
                                      </p:cBhvr>
                                      <p:to>
                                        <p:strVal val="visible"/>
                                      </p:to>
                                    </p:set>
                                    <p:anim calcmode="lin" valueType="num">
                                      <p:cBhvr additive="base">
                                        <p:cTn id="116" dur="3000" fill="hold"/>
                                        <p:tgtEl>
                                          <p:spTgt spid="10"/>
                                        </p:tgtEl>
                                        <p:attrNameLst>
                                          <p:attrName>ppt_x</p:attrName>
                                        </p:attrNameLst>
                                      </p:cBhvr>
                                      <p:tavLst>
                                        <p:tav tm="0">
                                          <p:val>
                                            <p:strVal val="0-#ppt_w/2"/>
                                          </p:val>
                                        </p:tav>
                                        <p:tav tm="100000">
                                          <p:val>
                                            <p:strVal val="#ppt_x"/>
                                          </p:val>
                                        </p:tav>
                                      </p:tavLst>
                                    </p:anim>
                                    <p:anim calcmode="lin" valueType="num">
                                      <p:cBhvr additive="base">
                                        <p:cTn id="117" dur="3000" fill="hold"/>
                                        <p:tgtEl>
                                          <p:spTgt spid="10"/>
                                        </p:tgtEl>
                                        <p:attrNameLst>
                                          <p:attrName>ppt_y</p:attrName>
                                        </p:attrNameLst>
                                      </p:cBhvr>
                                      <p:tavLst>
                                        <p:tav tm="0">
                                          <p:val>
                                            <p:strVal val="0-#ppt_h/2"/>
                                          </p:val>
                                        </p:tav>
                                        <p:tav tm="100000">
                                          <p:val>
                                            <p:strVal val="#ppt_y"/>
                                          </p:val>
                                        </p:tav>
                                      </p:tavLst>
                                    </p:anim>
                                  </p:childTnLst>
                                </p:cTn>
                              </p:par>
                              <p:par>
                                <p:cTn id="118" presetID="2" presetClass="entr" presetSubtype="9" fill="hold" grpId="2" nodeType="with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additive="base">
                                        <p:cTn id="120" dur="3000" fill="hold"/>
                                        <p:tgtEl>
                                          <p:spTgt spid="12"/>
                                        </p:tgtEl>
                                        <p:attrNameLst>
                                          <p:attrName>ppt_x</p:attrName>
                                        </p:attrNameLst>
                                      </p:cBhvr>
                                      <p:tavLst>
                                        <p:tav tm="0">
                                          <p:val>
                                            <p:strVal val="0-#ppt_w/2"/>
                                          </p:val>
                                        </p:tav>
                                        <p:tav tm="100000">
                                          <p:val>
                                            <p:strVal val="#ppt_x"/>
                                          </p:val>
                                        </p:tav>
                                      </p:tavLst>
                                    </p:anim>
                                    <p:anim calcmode="lin" valueType="num">
                                      <p:cBhvr additive="base">
                                        <p:cTn id="121" dur="3000" fill="hold"/>
                                        <p:tgtEl>
                                          <p:spTgt spid="12"/>
                                        </p:tgtEl>
                                        <p:attrNameLst>
                                          <p:attrName>ppt_y</p:attrName>
                                        </p:attrNameLst>
                                      </p:cBhvr>
                                      <p:tavLst>
                                        <p:tav tm="0">
                                          <p:val>
                                            <p:strVal val="0-#ppt_h/2"/>
                                          </p:val>
                                        </p:tav>
                                        <p:tav tm="100000">
                                          <p:val>
                                            <p:strVal val="#ppt_y"/>
                                          </p:val>
                                        </p:tav>
                                      </p:tavLst>
                                    </p:anim>
                                  </p:childTnLst>
                                </p:cTn>
                              </p:par>
                              <p:par>
                                <p:cTn id="122" presetID="2" presetClass="entr" presetSubtype="9" fill="hold" grpId="2"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0-#ppt_h/2"/>
                                          </p:val>
                                        </p:tav>
                                        <p:tav tm="100000">
                                          <p:val>
                                            <p:strVal val="#ppt_y"/>
                                          </p:val>
                                        </p:tav>
                                      </p:tavLst>
                                    </p:anim>
                                  </p:childTnLst>
                                </p:cTn>
                              </p:par>
                              <p:par>
                                <p:cTn id="126" presetID="2" presetClass="entr" presetSubtype="9" fill="hold" grpId="2"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3000" fill="hold"/>
                                        <p:tgtEl>
                                          <p:spTgt spid="16"/>
                                        </p:tgtEl>
                                        <p:attrNameLst>
                                          <p:attrName>ppt_x</p:attrName>
                                        </p:attrNameLst>
                                      </p:cBhvr>
                                      <p:tavLst>
                                        <p:tav tm="0">
                                          <p:val>
                                            <p:strVal val="0-#ppt_w/2"/>
                                          </p:val>
                                        </p:tav>
                                        <p:tav tm="100000">
                                          <p:val>
                                            <p:strVal val="#ppt_x"/>
                                          </p:val>
                                        </p:tav>
                                      </p:tavLst>
                                    </p:anim>
                                    <p:anim calcmode="lin" valueType="num">
                                      <p:cBhvr additive="base">
                                        <p:cTn id="129" dur="3000" fill="hold"/>
                                        <p:tgtEl>
                                          <p:spTgt spid="16"/>
                                        </p:tgtEl>
                                        <p:attrNameLst>
                                          <p:attrName>ppt_y</p:attrName>
                                        </p:attrNameLst>
                                      </p:cBhvr>
                                      <p:tavLst>
                                        <p:tav tm="0">
                                          <p:val>
                                            <p:strVal val="0-#ppt_h/2"/>
                                          </p:val>
                                        </p:tav>
                                        <p:tav tm="100000">
                                          <p:val>
                                            <p:strVal val="#ppt_y"/>
                                          </p:val>
                                        </p:tav>
                                      </p:tavLst>
                                    </p:anim>
                                  </p:childTnLst>
                                </p:cTn>
                              </p:par>
                              <p:par>
                                <p:cTn id="130" presetID="2" presetClass="entr" presetSubtype="9" fill="hold" grpId="2"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additive="base">
                                        <p:cTn id="132" dur="3000" fill="hold"/>
                                        <p:tgtEl>
                                          <p:spTgt spid="18"/>
                                        </p:tgtEl>
                                        <p:attrNameLst>
                                          <p:attrName>ppt_x</p:attrName>
                                        </p:attrNameLst>
                                      </p:cBhvr>
                                      <p:tavLst>
                                        <p:tav tm="0">
                                          <p:val>
                                            <p:strVal val="0-#ppt_w/2"/>
                                          </p:val>
                                        </p:tav>
                                        <p:tav tm="100000">
                                          <p:val>
                                            <p:strVal val="#ppt_x"/>
                                          </p:val>
                                        </p:tav>
                                      </p:tavLst>
                                    </p:anim>
                                    <p:anim calcmode="lin" valueType="num">
                                      <p:cBhvr additive="base">
                                        <p:cTn id="133" dur="3000" fill="hold"/>
                                        <p:tgtEl>
                                          <p:spTgt spid="18"/>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3" nodeType="after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1+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1+ppt_h/2"/>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0-ppt_w/2"/>
                                          </p:val>
                                        </p:tav>
                                      </p:tavLst>
                                    </p:anim>
                                    <p:anim calcmode="lin" valueType="num">
                                      <p:cBhvr additive="base">
                                        <p:cTn id="149" dur="3000"/>
                                        <p:tgtEl>
                                          <p:spTgt spid="11"/>
                                        </p:tgtEl>
                                        <p:attrNameLst>
                                          <p:attrName>ppt_y</p:attrName>
                                        </p:attrNameLst>
                                      </p:cBhvr>
                                      <p:tavLst>
                                        <p:tav tm="0">
                                          <p:val>
                                            <p:strVal val="ppt_y"/>
                                          </p:val>
                                        </p:tav>
                                        <p:tav tm="100000">
                                          <p:val>
                                            <p:strVal val="1+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12"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0-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12" fill="hold" grpId="3" nodeType="withEffect">
                                  <p:stCondLst>
                                    <p:cond delay="0"/>
                                  </p:stCondLst>
                                  <p:childTnLst>
                                    <p:anim calcmode="lin" valueType="num">
                                      <p:cBhvr additive="base">
                                        <p:cTn id="156" dur="3000"/>
                                        <p:tgtEl>
                                          <p:spTgt spid="15"/>
                                        </p:tgtEl>
                                        <p:attrNameLst>
                                          <p:attrName>ppt_x</p:attrName>
                                        </p:attrNameLst>
                                      </p:cBhvr>
                                      <p:tavLst>
                                        <p:tav tm="0">
                                          <p:val>
                                            <p:strVal val="ppt_x"/>
                                          </p:val>
                                        </p:tav>
                                        <p:tav tm="100000">
                                          <p:val>
                                            <p:strVal val="0-ppt_w/2"/>
                                          </p:val>
                                        </p:tav>
                                      </p:tavLst>
                                    </p:anim>
                                    <p:anim calcmode="lin" valueType="num">
                                      <p:cBhvr additive="base">
                                        <p:cTn id="157" dur="3000"/>
                                        <p:tgtEl>
                                          <p:spTgt spid="15"/>
                                        </p:tgtEl>
                                        <p:attrNameLst>
                                          <p:attrName>ppt_y</p:attrName>
                                        </p:attrNameLst>
                                      </p:cBhvr>
                                      <p:tavLst>
                                        <p:tav tm="0">
                                          <p:val>
                                            <p:strVal val="ppt_y"/>
                                          </p:val>
                                        </p:tav>
                                        <p:tav tm="100000">
                                          <p:val>
                                            <p:strVal val="1+ppt_h/2"/>
                                          </p:val>
                                        </p:tav>
                                      </p:tavLst>
                                    </p:anim>
                                    <p:set>
                                      <p:cBhvr>
                                        <p:cTn id="158" dur="1" fill="hold">
                                          <p:stCondLst>
                                            <p:cond delay="2999"/>
                                          </p:stCondLst>
                                        </p:cTn>
                                        <p:tgtEl>
                                          <p:spTgt spid="15"/>
                                        </p:tgtEl>
                                        <p:attrNameLst>
                                          <p:attrName>style.visibility</p:attrName>
                                        </p:attrNameLst>
                                      </p:cBhvr>
                                      <p:to>
                                        <p:strVal val="hidden"/>
                                      </p:to>
                                    </p:set>
                                  </p:childTnLst>
                                </p:cTn>
                              </p:par>
                              <p:par>
                                <p:cTn id="159" presetID="2" presetClass="exit" presetSubtype="12" fill="hold" grpId="3" nodeType="withEffect">
                                  <p:stCondLst>
                                    <p:cond delay="0"/>
                                  </p:stCondLst>
                                  <p:childTnLst>
                                    <p:anim calcmode="lin" valueType="num">
                                      <p:cBhvr additive="base">
                                        <p:cTn id="160" dur="3000"/>
                                        <p:tgtEl>
                                          <p:spTgt spid="17"/>
                                        </p:tgtEl>
                                        <p:attrNameLst>
                                          <p:attrName>ppt_x</p:attrName>
                                        </p:attrNameLst>
                                      </p:cBhvr>
                                      <p:tavLst>
                                        <p:tav tm="0">
                                          <p:val>
                                            <p:strVal val="ppt_x"/>
                                          </p:val>
                                        </p:tav>
                                        <p:tav tm="100000">
                                          <p:val>
                                            <p:strVal val="0-ppt_w/2"/>
                                          </p:val>
                                        </p:tav>
                                      </p:tavLst>
                                    </p:anim>
                                    <p:anim calcmode="lin" valueType="num">
                                      <p:cBhvr additive="base">
                                        <p:cTn id="161" dur="3000"/>
                                        <p:tgtEl>
                                          <p:spTgt spid="17"/>
                                        </p:tgtEl>
                                        <p:attrNameLst>
                                          <p:attrName>ppt_y</p:attrName>
                                        </p:attrNameLst>
                                      </p:cBhvr>
                                      <p:tavLst>
                                        <p:tav tm="0">
                                          <p:val>
                                            <p:strVal val="ppt_y"/>
                                          </p:val>
                                        </p:tav>
                                        <p:tav tm="100000">
                                          <p:val>
                                            <p:strVal val="1+ppt_h/2"/>
                                          </p:val>
                                        </p:tav>
                                      </p:tavLst>
                                    </p:anim>
                                    <p:set>
                                      <p:cBhvr>
                                        <p:cTn id="162" dur="1" fill="hold">
                                          <p:stCondLst>
                                            <p:cond delay="2999"/>
                                          </p:stCondLst>
                                        </p:cTn>
                                        <p:tgtEl>
                                          <p:spTgt spid="17"/>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6"/>
                                        </p:tgtEl>
                                        <p:attrNameLst>
                                          <p:attrName>ppt_x</p:attrName>
                                        </p:attrNameLst>
                                      </p:cBhvr>
                                      <p:tavLst>
                                        <p:tav tm="0">
                                          <p:val>
                                            <p:strVal val="ppt_x"/>
                                          </p:val>
                                        </p:tav>
                                        <p:tav tm="100000">
                                          <p:val>
                                            <p:strVal val="1+ppt_w/2"/>
                                          </p:val>
                                        </p:tav>
                                      </p:tavLst>
                                    </p:anim>
                                    <p:anim calcmode="lin" valueType="num">
                                      <p:cBhvr additive="base">
                                        <p:cTn id="165" dur="3000"/>
                                        <p:tgtEl>
                                          <p:spTgt spid="6"/>
                                        </p:tgtEl>
                                        <p:attrNameLst>
                                          <p:attrName>ppt_y</p:attrName>
                                        </p:attrNameLst>
                                      </p:cBhvr>
                                      <p:tavLst>
                                        <p:tav tm="0">
                                          <p:val>
                                            <p:strVal val="ppt_y"/>
                                          </p:val>
                                        </p:tav>
                                        <p:tav tm="100000">
                                          <p:val>
                                            <p:strVal val="1+ppt_h/2"/>
                                          </p:val>
                                        </p:tav>
                                      </p:tavLst>
                                    </p:anim>
                                    <p:set>
                                      <p:cBhvr>
                                        <p:cTn id="166" dur="1" fill="hold">
                                          <p:stCondLst>
                                            <p:cond delay="2999"/>
                                          </p:stCondLst>
                                        </p:cTn>
                                        <p:tgtEl>
                                          <p:spTgt spid="6"/>
                                        </p:tgtEl>
                                        <p:attrNameLst>
                                          <p:attrName>style.visibility</p:attrName>
                                        </p:attrNameLst>
                                      </p:cBhvr>
                                      <p:to>
                                        <p:strVal val="hidden"/>
                                      </p:to>
                                    </p:set>
                                  </p:childTnLst>
                                </p:cTn>
                              </p:par>
                              <p:par>
                                <p:cTn id="167" presetID="2" presetClass="exit" presetSubtype="6" fill="hold" grpId="3" nodeType="withEffect">
                                  <p:stCondLst>
                                    <p:cond delay="0"/>
                                  </p:stCondLst>
                                  <p:childTnLst>
                                    <p:anim calcmode="lin" valueType="num">
                                      <p:cBhvr additive="base">
                                        <p:cTn id="168" dur="3000"/>
                                        <p:tgtEl>
                                          <p:spTgt spid="8"/>
                                        </p:tgtEl>
                                        <p:attrNameLst>
                                          <p:attrName>ppt_x</p:attrName>
                                        </p:attrNameLst>
                                      </p:cBhvr>
                                      <p:tavLst>
                                        <p:tav tm="0">
                                          <p:val>
                                            <p:strVal val="ppt_x"/>
                                          </p:val>
                                        </p:tav>
                                        <p:tav tm="100000">
                                          <p:val>
                                            <p:strVal val="1+ppt_w/2"/>
                                          </p:val>
                                        </p:tav>
                                      </p:tavLst>
                                    </p:anim>
                                    <p:anim calcmode="lin" valueType="num">
                                      <p:cBhvr additive="base">
                                        <p:cTn id="169" dur="3000"/>
                                        <p:tgtEl>
                                          <p:spTgt spid="8"/>
                                        </p:tgtEl>
                                        <p:attrNameLst>
                                          <p:attrName>ppt_y</p:attrName>
                                        </p:attrNameLst>
                                      </p:cBhvr>
                                      <p:tavLst>
                                        <p:tav tm="0">
                                          <p:val>
                                            <p:strVal val="ppt_y"/>
                                          </p:val>
                                        </p:tav>
                                        <p:tav tm="100000">
                                          <p:val>
                                            <p:strVal val="1+ppt_h/2"/>
                                          </p:val>
                                        </p:tav>
                                      </p:tavLst>
                                    </p:anim>
                                    <p:set>
                                      <p:cBhvr>
                                        <p:cTn id="170" dur="1" fill="hold">
                                          <p:stCondLst>
                                            <p:cond delay="2999"/>
                                          </p:stCondLst>
                                        </p:cTn>
                                        <p:tgtEl>
                                          <p:spTgt spid="8"/>
                                        </p:tgtEl>
                                        <p:attrNameLst>
                                          <p:attrName>style.visibility</p:attrName>
                                        </p:attrNameLst>
                                      </p:cBhvr>
                                      <p:to>
                                        <p:strVal val="hidden"/>
                                      </p:to>
                                    </p:set>
                                  </p:childTnLst>
                                </p:cTn>
                              </p:par>
                              <p:par>
                                <p:cTn id="171" presetID="2" presetClass="exit" presetSubtype="6" fill="hold" grpId="3" nodeType="withEffect">
                                  <p:stCondLst>
                                    <p:cond delay="0"/>
                                  </p:stCondLst>
                                  <p:childTnLst>
                                    <p:anim calcmode="lin" valueType="num">
                                      <p:cBhvr additive="base">
                                        <p:cTn id="172" dur="3000"/>
                                        <p:tgtEl>
                                          <p:spTgt spid="10"/>
                                        </p:tgtEl>
                                        <p:attrNameLst>
                                          <p:attrName>ppt_x</p:attrName>
                                        </p:attrNameLst>
                                      </p:cBhvr>
                                      <p:tavLst>
                                        <p:tav tm="0">
                                          <p:val>
                                            <p:strVal val="ppt_x"/>
                                          </p:val>
                                        </p:tav>
                                        <p:tav tm="100000">
                                          <p:val>
                                            <p:strVal val="1+ppt_w/2"/>
                                          </p:val>
                                        </p:tav>
                                      </p:tavLst>
                                    </p:anim>
                                    <p:anim calcmode="lin" valueType="num">
                                      <p:cBhvr additive="base">
                                        <p:cTn id="173" dur="3000"/>
                                        <p:tgtEl>
                                          <p:spTgt spid="10"/>
                                        </p:tgtEl>
                                        <p:attrNameLst>
                                          <p:attrName>ppt_y</p:attrName>
                                        </p:attrNameLst>
                                      </p:cBhvr>
                                      <p:tavLst>
                                        <p:tav tm="0">
                                          <p:val>
                                            <p:strVal val="ppt_y"/>
                                          </p:val>
                                        </p:tav>
                                        <p:tav tm="100000">
                                          <p:val>
                                            <p:strVal val="1+ppt_h/2"/>
                                          </p:val>
                                        </p:tav>
                                      </p:tavLst>
                                    </p:anim>
                                    <p:set>
                                      <p:cBhvr>
                                        <p:cTn id="174" dur="1" fill="hold">
                                          <p:stCondLst>
                                            <p:cond delay="2999"/>
                                          </p:stCondLst>
                                        </p:cTn>
                                        <p:tgtEl>
                                          <p:spTgt spid="10"/>
                                        </p:tgtEl>
                                        <p:attrNameLst>
                                          <p:attrName>style.visibility</p:attrName>
                                        </p:attrNameLst>
                                      </p:cBhvr>
                                      <p:to>
                                        <p:strVal val="hidden"/>
                                      </p:to>
                                    </p:set>
                                  </p:childTnLst>
                                </p:cTn>
                              </p:par>
                              <p:par>
                                <p:cTn id="175" presetID="2" presetClass="exit" presetSubtype="6"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1+ppt_w/2"/>
                                          </p:val>
                                        </p:tav>
                                      </p:tavLst>
                                    </p:anim>
                                    <p:anim calcmode="lin" valueType="num">
                                      <p:cBhvr additive="base">
                                        <p:cTn id="177" dur="3000"/>
                                        <p:tgtEl>
                                          <p:spTgt spid="12"/>
                                        </p:tgtEl>
                                        <p:attrNameLst>
                                          <p:attrName>ppt_y</p:attrName>
                                        </p:attrNameLst>
                                      </p:cBhvr>
                                      <p:tavLst>
                                        <p:tav tm="0">
                                          <p:val>
                                            <p:strVal val="ppt_y"/>
                                          </p:val>
                                        </p:tav>
                                        <p:tav tm="100000">
                                          <p:val>
                                            <p:strVal val="1+ppt_h/2"/>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6"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1+ppt_w/2"/>
                                          </p:val>
                                        </p:tav>
                                      </p:tavLst>
                                    </p:anim>
                                    <p:anim calcmode="lin" valueType="num">
                                      <p:cBhvr additive="base">
                                        <p:cTn id="181" dur="3000"/>
                                        <p:tgtEl>
                                          <p:spTgt spid="14"/>
                                        </p:tgtEl>
                                        <p:attrNameLst>
                                          <p:attrName>ppt_y</p:attrName>
                                        </p:attrNameLst>
                                      </p:cBhvr>
                                      <p:tavLst>
                                        <p:tav tm="0">
                                          <p:val>
                                            <p:strVal val="ppt_y"/>
                                          </p:val>
                                        </p:tav>
                                        <p:tav tm="100000">
                                          <p:val>
                                            <p:strVal val="1+ppt_h/2"/>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6" fill="hold" grpId="3"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1+ppt_w/2"/>
                                          </p:val>
                                        </p:tav>
                                      </p:tavLst>
                                    </p:anim>
                                    <p:anim calcmode="lin" valueType="num">
                                      <p:cBhvr additive="base">
                                        <p:cTn id="185" dur="3000"/>
                                        <p:tgtEl>
                                          <p:spTgt spid="16"/>
                                        </p:tgtEl>
                                        <p:attrNameLst>
                                          <p:attrName>ppt_y</p:attrName>
                                        </p:attrNameLst>
                                      </p:cBhvr>
                                      <p:tavLst>
                                        <p:tav tm="0">
                                          <p:val>
                                            <p:strVal val="ppt_y"/>
                                          </p:val>
                                        </p:tav>
                                        <p:tav tm="100000">
                                          <p:val>
                                            <p:strVal val="1+ppt_h/2"/>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6" fill="hold" grpId="3"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1+ppt_w/2"/>
                                          </p:val>
                                        </p:tav>
                                      </p:tavLst>
                                    </p:anim>
                                    <p:anim calcmode="lin" valueType="num">
                                      <p:cBhvr additive="base">
                                        <p:cTn id="189" dur="3000"/>
                                        <p:tgtEl>
                                          <p:spTgt spid="18"/>
                                        </p:tgtEl>
                                        <p:attrNameLst>
                                          <p:attrName>ppt_y</p:attrName>
                                        </p:attrNameLst>
                                      </p:cBhvr>
                                      <p:tavLst>
                                        <p:tav tm="0">
                                          <p:val>
                                            <p:strVal val="ppt_y"/>
                                          </p:val>
                                        </p:tav>
                                        <p:tav tm="100000">
                                          <p:val>
                                            <p:strVal val="1+ppt_h/2"/>
                                          </p:val>
                                        </p:tav>
                                      </p:tavLst>
                                    </p:anim>
                                    <p:set>
                                      <p:cBhvr>
                                        <p:cTn id="190" dur="1" fill="hold">
                                          <p:stCondLst>
                                            <p:cond delay="2999"/>
                                          </p:stCondLst>
                                        </p:cTn>
                                        <p:tgtEl>
                                          <p:spTgt spid="18"/>
                                        </p:tgtEl>
                                        <p:attrNameLst>
                                          <p:attrName>style.visibility</p:attrName>
                                        </p:attrNameLst>
                                      </p:cBhvr>
                                      <p:to>
                                        <p:strVal val="hidden"/>
                                      </p:to>
                                    </p:set>
                                  </p:childTnLst>
                                </p:cTn>
                              </p:par>
                              <p:par>
                                <p:cTn id="191" presetID="2" presetClass="entr" presetSubtype="1"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ppt_x"/>
                                          </p:val>
                                        </p:tav>
                                        <p:tav tm="100000">
                                          <p:val>
                                            <p:strVal val="#ppt_x"/>
                                          </p:val>
                                        </p:tav>
                                      </p:tavLst>
                                    </p:anim>
                                    <p:anim calcmode="lin" valueType="num">
                                      <p:cBhvr additive="base">
                                        <p:cTn id="194" dur="3000" fill="hold"/>
                                        <p:tgtEl>
                                          <p:spTgt spid="4"/>
                                        </p:tgtEl>
                                        <p:attrNameLst>
                                          <p:attrName>ppt_y</p:attrName>
                                        </p:attrNameLst>
                                      </p:cBhvr>
                                      <p:tavLst>
                                        <p:tav tm="0">
                                          <p:val>
                                            <p:strVal val="0-#ppt_h/2"/>
                                          </p:val>
                                        </p:tav>
                                        <p:tav tm="100000">
                                          <p:val>
                                            <p:strVal val="#ppt_y"/>
                                          </p:val>
                                        </p:tav>
                                      </p:tavLst>
                                    </p:anim>
                                  </p:childTnLst>
                                </p:cTn>
                              </p:par>
                              <p:par>
                                <p:cTn id="195" presetID="16" presetClass="entr" presetSubtype="37"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Effect transition="in" filter="barn(outVertical)">
                                      <p:cBhvr>
                                        <p:cTn id="19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llstatt-austria-615510_1024_768 (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571868" y="0"/>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14810" y="0"/>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786314" y="0"/>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357818" y="0"/>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1868" y="1357298"/>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14810" y="1357298"/>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786314" y="1357298"/>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357818" y="1357298"/>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868" y="2714644"/>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14810" y="2714644"/>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786314" y="2714644"/>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357818" y="2714644"/>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1868" y="4071942"/>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14810" y="4071942"/>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786314" y="4071942"/>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57818" y="4071942"/>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1868" y="5429264"/>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14810" y="5429264"/>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786314" y="5429264"/>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357818" y="5429264"/>
            <a:ext cx="285752" cy="1214446"/>
          </a:xfrm>
          <a:prstGeom prst="rect">
            <a:avLst/>
          </a:prstGeom>
          <a:solidFill>
            <a:srgbClr val="00B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2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2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2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2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2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2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2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2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2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2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2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2000"/>
                                        <p:tgtEl>
                                          <p:spTgt spid="24"/>
                                        </p:tgtEl>
                                      </p:cBhvr>
                                    </p:animEffect>
                                  </p:childTnLst>
                                </p:cTn>
                              </p:par>
                              <p:par>
                                <p:cTn id="68" presetID="8" presetClass="emph" presetSubtype="0" fill="hold" grpId="1"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0"/>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1"/>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2"/>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20"/>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21"/>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22"/>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23"/>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24"/>
                                        </p:tgtEl>
                                        <p:attrNameLst>
                                          <p:attrName>r</p:attrName>
                                        </p:attrNameLst>
                                      </p:cBhvr>
                                    </p:animRot>
                                  </p:childTnLst>
                                </p:cTn>
                              </p:par>
                              <p:par>
                                <p:cTn id="108" presetID="2" presetClass="entr" presetSubtype="2" fill="hold" grpId="2"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2000" fill="hold"/>
                                        <p:tgtEl>
                                          <p:spTgt spid="5"/>
                                        </p:tgtEl>
                                        <p:attrNameLst>
                                          <p:attrName>ppt_x</p:attrName>
                                        </p:attrNameLst>
                                      </p:cBhvr>
                                      <p:tavLst>
                                        <p:tav tm="0">
                                          <p:val>
                                            <p:strVal val="1+#ppt_w/2"/>
                                          </p:val>
                                        </p:tav>
                                        <p:tav tm="100000">
                                          <p:val>
                                            <p:strVal val="#ppt_x"/>
                                          </p:val>
                                        </p:tav>
                                      </p:tavLst>
                                    </p:anim>
                                    <p:anim calcmode="lin" valueType="num">
                                      <p:cBhvr additive="base">
                                        <p:cTn id="111" dur="2000" fill="hold"/>
                                        <p:tgtEl>
                                          <p:spTgt spid="5"/>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additive="base">
                                        <p:cTn id="114" dur="2000" fill="hold"/>
                                        <p:tgtEl>
                                          <p:spTgt spid="6"/>
                                        </p:tgtEl>
                                        <p:attrNameLst>
                                          <p:attrName>ppt_x</p:attrName>
                                        </p:attrNameLst>
                                      </p:cBhvr>
                                      <p:tavLst>
                                        <p:tav tm="0">
                                          <p:val>
                                            <p:strVal val="1+#ppt_w/2"/>
                                          </p:val>
                                        </p:tav>
                                        <p:tav tm="100000">
                                          <p:val>
                                            <p:strVal val="#ppt_x"/>
                                          </p:val>
                                        </p:tav>
                                      </p:tavLst>
                                    </p:anim>
                                    <p:anim calcmode="lin" valueType="num">
                                      <p:cBhvr additive="base">
                                        <p:cTn id="115" dur="2000" fill="hold"/>
                                        <p:tgtEl>
                                          <p:spTgt spid="6"/>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2000" fill="hold"/>
                                        <p:tgtEl>
                                          <p:spTgt spid="9"/>
                                        </p:tgtEl>
                                        <p:attrNameLst>
                                          <p:attrName>ppt_x</p:attrName>
                                        </p:attrNameLst>
                                      </p:cBhvr>
                                      <p:tavLst>
                                        <p:tav tm="0">
                                          <p:val>
                                            <p:strVal val="1+#ppt_w/2"/>
                                          </p:val>
                                        </p:tav>
                                        <p:tav tm="100000">
                                          <p:val>
                                            <p:strVal val="#ppt_x"/>
                                          </p:val>
                                        </p:tav>
                                      </p:tavLst>
                                    </p:anim>
                                    <p:anim calcmode="lin" valueType="num">
                                      <p:cBhvr additive="base">
                                        <p:cTn id="119" dur="2000" fill="hold"/>
                                        <p:tgtEl>
                                          <p:spTgt spid="9"/>
                                        </p:tgtEl>
                                        <p:attrNameLst>
                                          <p:attrName>ppt_y</p:attrName>
                                        </p:attrNameLst>
                                      </p:cBhvr>
                                      <p:tavLst>
                                        <p:tav tm="0">
                                          <p:val>
                                            <p:strVal val="#ppt_y"/>
                                          </p:val>
                                        </p:tav>
                                        <p:tav tm="100000">
                                          <p:val>
                                            <p:strVal val="#ppt_y"/>
                                          </p:val>
                                        </p:tav>
                                      </p:tavLst>
                                    </p:anim>
                                  </p:childTnLst>
                                </p:cTn>
                              </p:par>
                              <p:par>
                                <p:cTn id="120" presetID="2" presetClass="entr" presetSubtype="2" fill="hold" grpId="2" nodeType="withEffect">
                                  <p:stCondLst>
                                    <p:cond delay="0"/>
                                  </p:stCondLst>
                                  <p:childTnLst>
                                    <p:set>
                                      <p:cBhvr>
                                        <p:cTn id="121" dur="1" fill="hold">
                                          <p:stCondLst>
                                            <p:cond delay="0"/>
                                          </p:stCondLst>
                                        </p:cTn>
                                        <p:tgtEl>
                                          <p:spTgt spid="10"/>
                                        </p:tgtEl>
                                        <p:attrNameLst>
                                          <p:attrName>style.visibility</p:attrName>
                                        </p:attrNameLst>
                                      </p:cBhvr>
                                      <p:to>
                                        <p:strVal val="visible"/>
                                      </p:to>
                                    </p:set>
                                    <p:anim calcmode="lin" valueType="num">
                                      <p:cBhvr additive="base">
                                        <p:cTn id="122" dur="2000" fill="hold"/>
                                        <p:tgtEl>
                                          <p:spTgt spid="10"/>
                                        </p:tgtEl>
                                        <p:attrNameLst>
                                          <p:attrName>ppt_x</p:attrName>
                                        </p:attrNameLst>
                                      </p:cBhvr>
                                      <p:tavLst>
                                        <p:tav tm="0">
                                          <p:val>
                                            <p:strVal val="1+#ppt_w/2"/>
                                          </p:val>
                                        </p:tav>
                                        <p:tav tm="100000">
                                          <p:val>
                                            <p:strVal val="#ppt_x"/>
                                          </p:val>
                                        </p:tav>
                                      </p:tavLst>
                                    </p:anim>
                                    <p:anim calcmode="lin" valueType="num">
                                      <p:cBhvr additive="base">
                                        <p:cTn id="123" dur="2000" fill="hold"/>
                                        <p:tgtEl>
                                          <p:spTgt spid="10"/>
                                        </p:tgtEl>
                                        <p:attrNameLst>
                                          <p:attrName>ppt_y</p:attrName>
                                        </p:attrNameLst>
                                      </p:cBhvr>
                                      <p:tavLst>
                                        <p:tav tm="0">
                                          <p:val>
                                            <p:strVal val="#ppt_y"/>
                                          </p:val>
                                        </p:tav>
                                        <p:tav tm="100000">
                                          <p:val>
                                            <p:strVal val="#ppt_y"/>
                                          </p:val>
                                        </p:tav>
                                      </p:tavLst>
                                    </p:anim>
                                  </p:childTnLst>
                                </p:cTn>
                              </p:par>
                              <p:par>
                                <p:cTn id="124" presetID="2" presetClass="entr" presetSubtype="2"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2000" fill="hold"/>
                                        <p:tgtEl>
                                          <p:spTgt spid="13"/>
                                        </p:tgtEl>
                                        <p:attrNameLst>
                                          <p:attrName>ppt_x</p:attrName>
                                        </p:attrNameLst>
                                      </p:cBhvr>
                                      <p:tavLst>
                                        <p:tav tm="0">
                                          <p:val>
                                            <p:strVal val="1+#ppt_w/2"/>
                                          </p:val>
                                        </p:tav>
                                        <p:tav tm="100000">
                                          <p:val>
                                            <p:strVal val="#ppt_x"/>
                                          </p:val>
                                        </p:tav>
                                      </p:tavLst>
                                    </p:anim>
                                    <p:anim calcmode="lin" valueType="num">
                                      <p:cBhvr additive="base">
                                        <p:cTn id="127" dur="2000" fill="hold"/>
                                        <p:tgtEl>
                                          <p:spTgt spid="13"/>
                                        </p:tgtEl>
                                        <p:attrNameLst>
                                          <p:attrName>ppt_y</p:attrName>
                                        </p:attrNameLst>
                                      </p:cBhvr>
                                      <p:tavLst>
                                        <p:tav tm="0">
                                          <p:val>
                                            <p:strVal val="#ppt_y"/>
                                          </p:val>
                                        </p:tav>
                                        <p:tav tm="100000">
                                          <p:val>
                                            <p:strVal val="#ppt_y"/>
                                          </p:val>
                                        </p:tav>
                                      </p:tavLst>
                                    </p:anim>
                                  </p:childTnLst>
                                </p:cTn>
                              </p:par>
                              <p:par>
                                <p:cTn id="128" presetID="2" presetClass="entr" presetSubtype="2"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2000" fill="hold"/>
                                        <p:tgtEl>
                                          <p:spTgt spid="14"/>
                                        </p:tgtEl>
                                        <p:attrNameLst>
                                          <p:attrName>ppt_x</p:attrName>
                                        </p:attrNameLst>
                                      </p:cBhvr>
                                      <p:tavLst>
                                        <p:tav tm="0">
                                          <p:val>
                                            <p:strVal val="1+#ppt_w/2"/>
                                          </p:val>
                                        </p:tav>
                                        <p:tav tm="100000">
                                          <p:val>
                                            <p:strVal val="#ppt_x"/>
                                          </p:val>
                                        </p:tav>
                                      </p:tavLst>
                                    </p:anim>
                                    <p:anim calcmode="lin" valueType="num">
                                      <p:cBhvr additive="base">
                                        <p:cTn id="131" dur="2000" fill="hold"/>
                                        <p:tgtEl>
                                          <p:spTgt spid="14"/>
                                        </p:tgtEl>
                                        <p:attrNameLst>
                                          <p:attrName>ppt_y</p:attrName>
                                        </p:attrNameLst>
                                      </p:cBhvr>
                                      <p:tavLst>
                                        <p:tav tm="0">
                                          <p:val>
                                            <p:strVal val="#ppt_y"/>
                                          </p:val>
                                        </p:tav>
                                        <p:tav tm="100000">
                                          <p:val>
                                            <p:strVal val="#ppt_y"/>
                                          </p:val>
                                        </p:tav>
                                      </p:tavLst>
                                    </p:anim>
                                  </p:childTnLst>
                                </p:cTn>
                              </p:par>
                              <p:par>
                                <p:cTn id="132" presetID="2" presetClass="entr" presetSubtype="2" fill="hold" grpId="2"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2000" fill="hold"/>
                                        <p:tgtEl>
                                          <p:spTgt spid="17"/>
                                        </p:tgtEl>
                                        <p:attrNameLst>
                                          <p:attrName>ppt_x</p:attrName>
                                        </p:attrNameLst>
                                      </p:cBhvr>
                                      <p:tavLst>
                                        <p:tav tm="0">
                                          <p:val>
                                            <p:strVal val="1+#ppt_w/2"/>
                                          </p:val>
                                        </p:tav>
                                        <p:tav tm="100000">
                                          <p:val>
                                            <p:strVal val="#ppt_x"/>
                                          </p:val>
                                        </p:tav>
                                      </p:tavLst>
                                    </p:anim>
                                    <p:anim calcmode="lin" valueType="num">
                                      <p:cBhvr additive="base">
                                        <p:cTn id="135" dur="2000" fill="hold"/>
                                        <p:tgtEl>
                                          <p:spTgt spid="17"/>
                                        </p:tgtEl>
                                        <p:attrNameLst>
                                          <p:attrName>ppt_y</p:attrName>
                                        </p:attrNameLst>
                                      </p:cBhvr>
                                      <p:tavLst>
                                        <p:tav tm="0">
                                          <p:val>
                                            <p:strVal val="#ppt_y"/>
                                          </p:val>
                                        </p:tav>
                                        <p:tav tm="100000">
                                          <p:val>
                                            <p:strVal val="#ppt_y"/>
                                          </p:val>
                                        </p:tav>
                                      </p:tavLst>
                                    </p:anim>
                                  </p:childTnLst>
                                </p:cTn>
                              </p:par>
                              <p:par>
                                <p:cTn id="136" presetID="2" presetClass="entr" presetSubtype="2"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2000" fill="hold"/>
                                        <p:tgtEl>
                                          <p:spTgt spid="18"/>
                                        </p:tgtEl>
                                        <p:attrNameLst>
                                          <p:attrName>ppt_x</p:attrName>
                                        </p:attrNameLst>
                                      </p:cBhvr>
                                      <p:tavLst>
                                        <p:tav tm="0">
                                          <p:val>
                                            <p:strVal val="1+#ppt_w/2"/>
                                          </p:val>
                                        </p:tav>
                                        <p:tav tm="100000">
                                          <p:val>
                                            <p:strVal val="#ppt_x"/>
                                          </p:val>
                                        </p:tav>
                                      </p:tavLst>
                                    </p:anim>
                                    <p:anim calcmode="lin" valueType="num">
                                      <p:cBhvr additive="base">
                                        <p:cTn id="139" dur="2000" fill="hold"/>
                                        <p:tgtEl>
                                          <p:spTgt spid="18"/>
                                        </p:tgtEl>
                                        <p:attrNameLst>
                                          <p:attrName>ppt_y</p:attrName>
                                        </p:attrNameLst>
                                      </p:cBhvr>
                                      <p:tavLst>
                                        <p:tav tm="0">
                                          <p:val>
                                            <p:strVal val="#ppt_y"/>
                                          </p:val>
                                        </p:tav>
                                        <p:tav tm="100000">
                                          <p:val>
                                            <p:strVal val="#ppt_y"/>
                                          </p:val>
                                        </p:tav>
                                      </p:tavLst>
                                    </p:anim>
                                  </p:childTnLst>
                                </p:cTn>
                              </p:par>
                              <p:par>
                                <p:cTn id="140" presetID="2" presetClass="entr" presetSubtype="2" fill="hold" grpId="2"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additive="base">
                                        <p:cTn id="142" dur="2000" fill="hold"/>
                                        <p:tgtEl>
                                          <p:spTgt spid="21"/>
                                        </p:tgtEl>
                                        <p:attrNameLst>
                                          <p:attrName>ppt_x</p:attrName>
                                        </p:attrNameLst>
                                      </p:cBhvr>
                                      <p:tavLst>
                                        <p:tav tm="0">
                                          <p:val>
                                            <p:strVal val="1+#ppt_w/2"/>
                                          </p:val>
                                        </p:tav>
                                        <p:tav tm="100000">
                                          <p:val>
                                            <p:strVal val="#ppt_x"/>
                                          </p:val>
                                        </p:tav>
                                      </p:tavLst>
                                    </p:anim>
                                    <p:anim calcmode="lin" valueType="num">
                                      <p:cBhvr additive="base">
                                        <p:cTn id="143" dur="2000" fill="hold"/>
                                        <p:tgtEl>
                                          <p:spTgt spid="21"/>
                                        </p:tgtEl>
                                        <p:attrNameLst>
                                          <p:attrName>ppt_y</p:attrName>
                                        </p:attrNameLst>
                                      </p:cBhvr>
                                      <p:tavLst>
                                        <p:tav tm="0">
                                          <p:val>
                                            <p:strVal val="#ppt_y"/>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2000" fill="hold"/>
                                        <p:tgtEl>
                                          <p:spTgt spid="22"/>
                                        </p:tgtEl>
                                        <p:attrNameLst>
                                          <p:attrName>ppt_x</p:attrName>
                                        </p:attrNameLst>
                                      </p:cBhvr>
                                      <p:tavLst>
                                        <p:tav tm="0">
                                          <p:val>
                                            <p:strVal val="1+#ppt_w/2"/>
                                          </p:val>
                                        </p:tav>
                                        <p:tav tm="100000">
                                          <p:val>
                                            <p:strVal val="#ppt_x"/>
                                          </p:val>
                                        </p:tav>
                                      </p:tavLst>
                                    </p:anim>
                                    <p:anim calcmode="lin" valueType="num">
                                      <p:cBhvr additive="base">
                                        <p:cTn id="147" dur="2000" fill="hold"/>
                                        <p:tgtEl>
                                          <p:spTgt spid="22"/>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7"/>
                                        </p:tgtEl>
                                        <p:attrNameLst>
                                          <p:attrName>style.visibility</p:attrName>
                                        </p:attrNameLst>
                                      </p:cBhvr>
                                      <p:to>
                                        <p:strVal val="visible"/>
                                      </p:to>
                                    </p:set>
                                    <p:anim calcmode="lin" valueType="num">
                                      <p:cBhvr additive="base">
                                        <p:cTn id="150" dur="2000" fill="hold"/>
                                        <p:tgtEl>
                                          <p:spTgt spid="7"/>
                                        </p:tgtEl>
                                        <p:attrNameLst>
                                          <p:attrName>ppt_x</p:attrName>
                                        </p:attrNameLst>
                                      </p:cBhvr>
                                      <p:tavLst>
                                        <p:tav tm="0">
                                          <p:val>
                                            <p:strVal val="0-#ppt_w/2"/>
                                          </p:val>
                                        </p:tav>
                                        <p:tav tm="100000">
                                          <p:val>
                                            <p:strVal val="#ppt_x"/>
                                          </p:val>
                                        </p:tav>
                                      </p:tavLst>
                                    </p:anim>
                                    <p:anim calcmode="lin" valueType="num">
                                      <p:cBhvr additive="base">
                                        <p:cTn id="151" dur="2000" fill="hold"/>
                                        <p:tgtEl>
                                          <p:spTgt spid="7"/>
                                        </p:tgtEl>
                                        <p:attrNameLst>
                                          <p:attrName>ppt_y</p:attrName>
                                        </p:attrNameLst>
                                      </p:cBhvr>
                                      <p:tavLst>
                                        <p:tav tm="0">
                                          <p:val>
                                            <p:strVal val="#ppt_y"/>
                                          </p:val>
                                        </p:tav>
                                        <p:tav tm="100000">
                                          <p:val>
                                            <p:strVal val="#ppt_y"/>
                                          </p:val>
                                        </p:tav>
                                      </p:tavLst>
                                    </p:anim>
                                  </p:childTnLst>
                                </p:cTn>
                              </p:par>
                              <p:par>
                                <p:cTn id="152" presetID="2" presetClass="entr" presetSubtype="8" fill="hold" grpId="2"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2000" fill="hold"/>
                                        <p:tgtEl>
                                          <p:spTgt spid="8"/>
                                        </p:tgtEl>
                                        <p:attrNameLst>
                                          <p:attrName>ppt_x</p:attrName>
                                        </p:attrNameLst>
                                      </p:cBhvr>
                                      <p:tavLst>
                                        <p:tav tm="0">
                                          <p:val>
                                            <p:strVal val="0-#ppt_w/2"/>
                                          </p:val>
                                        </p:tav>
                                        <p:tav tm="100000">
                                          <p:val>
                                            <p:strVal val="#ppt_x"/>
                                          </p:val>
                                        </p:tav>
                                      </p:tavLst>
                                    </p:anim>
                                    <p:anim calcmode="lin" valueType="num">
                                      <p:cBhvr additive="base">
                                        <p:cTn id="155" dur="2000" fill="hold"/>
                                        <p:tgtEl>
                                          <p:spTgt spid="8"/>
                                        </p:tgtEl>
                                        <p:attrNameLst>
                                          <p:attrName>ppt_y</p:attrName>
                                        </p:attrNameLst>
                                      </p:cBhvr>
                                      <p:tavLst>
                                        <p:tav tm="0">
                                          <p:val>
                                            <p:strVal val="#ppt_y"/>
                                          </p:val>
                                        </p:tav>
                                        <p:tav tm="100000">
                                          <p:val>
                                            <p:strVal val="#ppt_y"/>
                                          </p:val>
                                        </p:tav>
                                      </p:tavLst>
                                    </p:anim>
                                  </p:childTnLst>
                                </p:cTn>
                              </p:par>
                              <p:par>
                                <p:cTn id="156" presetID="2" presetClass="entr" presetSubtype="8"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2000" fill="hold"/>
                                        <p:tgtEl>
                                          <p:spTgt spid="11"/>
                                        </p:tgtEl>
                                        <p:attrNameLst>
                                          <p:attrName>ppt_x</p:attrName>
                                        </p:attrNameLst>
                                      </p:cBhvr>
                                      <p:tavLst>
                                        <p:tav tm="0">
                                          <p:val>
                                            <p:strVal val="0-#ppt_w/2"/>
                                          </p:val>
                                        </p:tav>
                                        <p:tav tm="100000">
                                          <p:val>
                                            <p:strVal val="#ppt_x"/>
                                          </p:val>
                                        </p:tav>
                                      </p:tavLst>
                                    </p:anim>
                                    <p:anim calcmode="lin" valueType="num">
                                      <p:cBhvr additive="base">
                                        <p:cTn id="159" dur="2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8" fill="hold" grpId="2" nodeType="withEffect">
                                  <p:stCondLst>
                                    <p:cond delay="0"/>
                                  </p:stCondLst>
                                  <p:childTnLst>
                                    <p:set>
                                      <p:cBhvr>
                                        <p:cTn id="161" dur="1" fill="hold">
                                          <p:stCondLst>
                                            <p:cond delay="0"/>
                                          </p:stCondLst>
                                        </p:cTn>
                                        <p:tgtEl>
                                          <p:spTgt spid="12"/>
                                        </p:tgtEl>
                                        <p:attrNameLst>
                                          <p:attrName>style.visibility</p:attrName>
                                        </p:attrNameLst>
                                      </p:cBhvr>
                                      <p:to>
                                        <p:strVal val="visible"/>
                                      </p:to>
                                    </p:set>
                                    <p:anim calcmode="lin" valueType="num">
                                      <p:cBhvr additive="base">
                                        <p:cTn id="162" dur="2000" fill="hold"/>
                                        <p:tgtEl>
                                          <p:spTgt spid="12"/>
                                        </p:tgtEl>
                                        <p:attrNameLst>
                                          <p:attrName>ppt_x</p:attrName>
                                        </p:attrNameLst>
                                      </p:cBhvr>
                                      <p:tavLst>
                                        <p:tav tm="0">
                                          <p:val>
                                            <p:strVal val="0-#ppt_w/2"/>
                                          </p:val>
                                        </p:tav>
                                        <p:tav tm="100000">
                                          <p:val>
                                            <p:strVal val="#ppt_x"/>
                                          </p:val>
                                        </p:tav>
                                      </p:tavLst>
                                    </p:anim>
                                    <p:anim calcmode="lin" valueType="num">
                                      <p:cBhvr additive="base">
                                        <p:cTn id="163" dur="2000" fill="hold"/>
                                        <p:tgtEl>
                                          <p:spTgt spid="12"/>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additive="base">
                                        <p:cTn id="166" dur="2000" fill="hold"/>
                                        <p:tgtEl>
                                          <p:spTgt spid="15"/>
                                        </p:tgtEl>
                                        <p:attrNameLst>
                                          <p:attrName>ppt_x</p:attrName>
                                        </p:attrNameLst>
                                      </p:cBhvr>
                                      <p:tavLst>
                                        <p:tav tm="0">
                                          <p:val>
                                            <p:strVal val="0-#ppt_w/2"/>
                                          </p:val>
                                        </p:tav>
                                        <p:tav tm="100000">
                                          <p:val>
                                            <p:strVal val="#ppt_x"/>
                                          </p:val>
                                        </p:tav>
                                      </p:tavLst>
                                    </p:anim>
                                    <p:anim calcmode="lin" valueType="num">
                                      <p:cBhvr additive="base">
                                        <p:cTn id="167" dur="2000" fill="hold"/>
                                        <p:tgtEl>
                                          <p:spTgt spid="15"/>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additive="base">
                                        <p:cTn id="170" dur="2000" fill="hold"/>
                                        <p:tgtEl>
                                          <p:spTgt spid="16"/>
                                        </p:tgtEl>
                                        <p:attrNameLst>
                                          <p:attrName>ppt_x</p:attrName>
                                        </p:attrNameLst>
                                      </p:cBhvr>
                                      <p:tavLst>
                                        <p:tav tm="0">
                                          <p:val>
                                            <p:strVal val="0-#ppt_w/2"/>
                                          </p:val>
                                        </p:tav>
                                        <p:tav tm="100000">
                                          <p:val>
                                            <p:strVal val="#ppt_x"/>
                                          </p:val>
                                        </p:tav>
                                      </p:tavLst>
                                    </p:anim>
                                    <p:anim calcmode="lin" valueType="num">
                                      <p:cBhvr additive="base">
                                        <p:cTn id="171" dur="2000" fill="hold"/>
                                        <p:tgtEl>
                                          <p:spTgt spid="16"/>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9"/>
                                        </p:tgtEl>
                                        <p:attrNameLst>
                                          <p:attrName>style.visibility</p:attrName>
                                        </p:attrNameLst>
                                      </p:cBhvr>
                                      <p:to>
                                        <p:strVal val="visible"/>
                                      </p:to>
                                    </p:set>
                                    <p:anim calcmode="lin" valueType="num">
                                      <p:cBhvr additive="base">
                                        <p:cTn id="174" dur="2000" fill="hold"/>
                                        <p:tgtEl>
                                          <p:spTgt spid="19"/>
                                        </p:tgtEl>
                                        <p:attrNameLst>
                                          <p:attrName>ppt_x</p:attrName>
                                        </p:attrNameLst>
                                      </p:cBhvr>
                                      <p:tavLst>
                                        <p:tav tm="0">
                                          <p:val>
                                            <p:strVal val="0-#ppt_w/2"/>
                                          </p:val>
                                        </p:tav>
                                        <p:tav tm="100000">
                                          <p:val>
                                            <p:strVal val="#ppt_x"/>
                                          </p:val>
                                        </p:tav>
                                      </p:tavLst>
                                    </p:anim>
                                    <p:anim calcmode="lin" valueType="num">
                                      <p:cBhvr additive="base">
                                        <p:cTn id="175" dur="2000" fill="hold"/>
                                        <p:tgtEl>
                                          <p:spTgt spid="19"/>
                                        </p:tgtEl>
                                        <p:attrNameLst>
                                          <p:attrName>ppt_y</p:attrName>
                                        </p:attrNameLst>
                                      </p:cBhvr>
                                      <p:tavLst>
                                        <p:tav tm="0">
                                          <p:val>
                                            <p:strVal val="#ppt_y"/>
                                          </p:val>
                                        </p:tav>
                                        <p:tav tm="100000">
                                          <p:val>
                                            <p:strVal val="#ppt_y"/>
                                          </p:val>
                                        </p:tav>
                                      </p:tavLst>
                                    </p:anim>
                                  </p:childTnLst>
                                </p:cTn>
                              </p:par>
                              <p:par>
                                <p:cTn id="176" presetID="2" presetClass="entr" presetSubtype="8" fill="hold" grpId="2" nodeType="withEffect">
                                  <p:stCondLst>
                                    <p:cond delay="0"/>
                                  </p:stCondLst>
                                  <p:childTnLst>
                                    <p:set>
                                      <p:cBhvr>
                                        <p:cTn id="177" dur="1" fill="hold">
                                          <p:stCondLst>
                                            <p:cond delay="0"/>
                                          </p:stCondLst>
                                        </p:cTn>
                                        <p:tgtEl>
                                          <p:spTgt spid="20"/>
                                        </p:tgtEl>
                                        <p:attrNameLst>
                                          <p:attrName>style.visibility</p:attrName>
                                        </p:attrNameLst>
                                      </p:cBhvr>
                                      <p:to>
                                        <p:strVal val="visible"/>
                                      </p:to>
                                    </p:set>
                                    <p:anim calcmode="lin" valueType="num">
                                      <p:cBhvr additive="base">
                                        <p:cTn id="178" dur="2000" fill="hold"/>
                                        <p:tgtEl>
                                          <p:spTgt spid="20"/>
                                        </p:tgtEl>
                                        <p:attrNameLst>
                                          <p:attrName>ppt_x</p:attrName>
                                        </p:attrNameLst>
                                      </p:cBhvr>
                                      <p:tavLst>
                                        <p:tav tm="0">
                                          <p:val>
                                            <p:strVal val="0-#ppt_w/2"/>
                                          </p:val>
                                        </p:tav>
                                        <p:tav tm="100000">
                                          <p:val>
                                            <p:strVal val="#ppt_x"/>
                                          </p:val>
                                        </p:tav>
                                      </p:tavLst>
                                    </p:anim>
                                    <p:anim calcmode="lin" valueType="num">
                                      <p:cBhvr additive="base">
                                        <p:cTn id="179" dur="2000" fill="hold"/>
                                        <p:tgtEl>
                                          <p:spTgt spid="20"/>
                                        </p:tgtEl>
                                        <p:attrNameLst>
                                          <p:attrName>ppt_y</p:attrName>
                                        </p:attrNameLst>
                                      </p:cBhvr>
                                      <p:tavLst>
                                        <p:tav tm="0">
                                          <p:val>
                                            <p:strVal val="#ppt_y"/>
                                          </p:val>
                                        </p:tav>
                                        <p:tav tm="100000">
                                          <p:val>
                                            <p:strVal val="#ppt_y"/>
                                          </p:val>
                                        </p:tav>
                                      </p:tavLst>
                                    </p:anim>
                                  </p:childTnLst>
                                </p:cTn>
                              </p:par>
                              <p:par>
                                <p:cTn id="180" presetID="2" presetClass="entr" presetSubtype="8" fill="hold" grpId="2"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additive="base">
                                        <p:cTn id="182" dur="2000" fill="hold"/>
                                        <p:tgtEl>
                                          <p:spTgt spid="23"/>
                                        </p:tgtEl>
                                        <p:attrNameLst>
                                          <p:attrName>ppt_x</p:attrName>
                                        </p:attrNameLst>
                                      </p:cBhvr>
                                      <p:tavLst>
                                        <p:tav tm="0">
                                          <p:val>
                                            <p:strVal val="0-#ppt_w/2"/>
                                          </p:val>
                                        </p:tav>
                                        <p:tav tm="100000">
                                          <p:val>
                                            <p:strVal val="#ppt_x"/>
                                          </p:val>
                                        </p:tav>
                                      </p:tavLst>
                                    </p:anim>
                                    <p:anim calcmode="lin" valueType="num">
                                      <p:cBhvr additive="base">
                                        <p:cTn id="183" dur="2000" fill="hold"/>
                                        <p:tgtEl>
                                          <p:spTgt spid="23"/>
                                        </p:tgtEl>
                                        <p:attrNameLst>
                                          <p:attrName>ppt_y</p:attrName>
                                        </p:attrNameLst>
                                      </p:cBhvr>
                                      <p:tavLst>
                                        <p:tav tm="0">
                                          <p:val>
                                            <p:strVal val="#ppt_y"/>
                                          </p:val>
                                        </p:tav>
                                        <p:tav tm="100000">
                                          <p:val>
                                            <p:strVal val="#ppt_y"/>
                                          </p:val>
                                        </p:tav>
                                      </p:tavLst>
                                    </p:anim>
                                  </p:childTnLst>
                                </p:cTn>
                              </p:par>
                              <p:par>
                                <p:cTn id="184" presetID="2" presetClass="entr" presetSubtype="8" fill="hold" grpId="2"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additive="base">
                                        <p:cTn id="186" dur="2000" fill="hold"/>
                                        <p:tgtEl>
                                          <p:spTgt spid="24"/>
                                        </p:tgtEl>
                                        <p:attrNameLst>
                                          <p:attrName>ppt_x</p:attrName>
                                        </p:attrNameLst>
                                      </p:cBhvr>
                                      <p:tavLst>
                                        <p:tav tm="0">
                                          <p:val>
                                            <p:strVal val="0-#ppt_w/2"/>
                                          </p:val>
                                        </p:tav>
                                        <p:tav tm="100000">
                                          <p:val>
                                            <p:strVal val="#ppt_x"/>
                                          </p:val>
                                        </p:tav>
                                      </p:tavLst>
                                    </p:anim>
                                    <p:anim calcmode="lin" valueType="num">
                                      <p:cBhvr additive="base">
                                        <p:cTn id="187" dur="2000" fill="hold"/>
                                        <p:tgtEl>
                                          <p:spTgt spid="24"/>
                                        </p:tgtEl>
                                        <p:attrNameLst>
                                          <p:attrName>ppt_y</p:attrName>
                                        </p:attrNameLst>
                                      </p:cBhvr>
                                      <p:tavLst>
                                        <p:tav tm="0">
                                          <p:val>
                                            <p:strVal val="#ppt_y"/>
                                          </p:val>
                                        </p:tav>
                                        <p:tav tm="100000">
                                          <p:val>
                                            <p:strVal val="#ppt_y"/>
                                          </p:val>
                                        </p:tav>
                                      </p:tavLst>
                                    </p:anim>
                                  </p:childTnLst>
                                </p:cTn>
                              </p:par>
                            </p:childTnLst>
                          </p:cTn>
                        </p:par>
                        <p:par>
                          <p:cTn id="188" fill="hold">
                            <p:stCondLst>
                              <p:cond delay="2000"/>
                            </p:stCondLst>
                            <p:childTnLst>
                              <p:par>
                                <p:cTn id="189" presetID="2" presetClass="exit" presetSubtype="9" fill="hold" grpId="3" nodeType="afterEffect">
                                  <p:stCondLst>
                                    <p:cond delay="0"/>
                                  </p:stCondLst>
                                  <p:childTnLst>
                                    <p:anim calcmode="lin" valueType="num">
                                      <p:cBhvr additive="base">
                                        <p:cTn id="190" dur="2000"/>
                                        <p:tgtEl>
                                          <p:spTgt spid="5"/>
                                        </p:tgtEl>
                                        <p:attrNameLst>
                                          <p:attrName>ppt_x</p:attrName>
                                        </p:attrNameLst>
                                      </p:cBhvr>
                                      <p:tavLst>
                                        <p:tav tm="0">
                                          <p:val>
                                            <p:strVal val="ppt_x"/>
                                          </p:val>
                                        </p:tav>
                                        <p:tav tm="100000">
                                          <p:val>
                                            <p:strVal val="0-ppt_w/2"/>
                                          </p:val>
                                        </p:tav>
                                      </p:tavLst>
                                    </p:anim>
                                    <p:anim calcmode="lin" valueType="num">
                                      <p:cBhvr additive="base">
                                        <p:cTn id="191" dur="2000"/>
                                        <p:tgtEl>
                                          <p:spTgt spid="5"/>
                                        </p:tgtEl>
                                        <p:attrNameLst>
                                          <p:attrName>ppt_y</p:attrName>
                                        </p:attrNameLst>
                                      </p:cBhvr>
                                      <p:tavLst>
                                        <p:tav tm="0">
                                          <p:val>
                                            <p:strVal val="ppt_y"/>
                                          </p:val>
                                        </p:tav>
                                        <p:tav tm="100000">
                                          <p:val>
                                            <p:strVal val="0-ppt_h/2"/>
                                          </p:val>
                                        </p:tav>
                                      </p:tavLst>
                                    </p:anim>
                                    <p:set>
                                      <p:cBhvr>
                                        <p:cTn id="192" dur="1" fill="hold">
                                          <p:stCondLst>
                                            <p:cond delay="1999"/>
                                          </p:stCondLst>
                                        </p:cTn>
                                        <p:tgtEl>
                                          <p:spTgt spid="5"/>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2000"/>
                                        <p:tgtEl>
                                          <p:spTgt spid="6"/>
                                        </p:tgtEl>
                                        <p:attrNameLst>
                                          <p:attrName>ppt_x</p:attrName>
                                        </p:attrNameLst>
                                      </p:cBhvr>
                                      <p:tavLst>
                                        <p:tav tm="0">
                                          <p:val>
                                            <p:strVal val="ppt_x"/>
                                          </p:val>
                                        </p:tav>
                                        <p:tav tm="100000">
                                          <p:val>
                                            <p:strVal val="0-ppt_w/2"/>
                                          </p:val>
                                        </p:tav>
                                      </p:tavLst>
                                    </p:anim>
                                    <p:anim calcmode="lin" valueType="num">
                                      <p:cBhvr additive="base">
                                        <p:cTn id="195" dur="2000"/>
                                        <p:tgtEl>
                                          <p:spTgt spid="6"/>
                                        </p:tgtEl>
                                        <p:attrNameLst>
                                          <p:attrName>ppt_y</p:attrName>
                                        </p:attrNameLst>
                                      </p:cBhvr>
                                      <p:tavLst>
                                        <p:tav tm="0">
                                          <p:val>
                                            <p:strVal val="ppt_y"/>
                                          </p:val>
                                        </p:tav>
                                        <p:tav tm="100000">
                                          <p:val>
                                            <p:strVal val="0-ppt_h/2"/>
                                          </p:val>
                                        </p:tav>
                                      </p:tavLst>
                                    </p:anim>
                                    <p:set>
                                      <p:cBhvr>
                                        <p:cTn id="196" dur="1" fill="hold">
                                          <p:stCondLst>
                                            <p:cond delay="1999"/>
                                          </p:stCondLst>
                                        </p:cTn>
                                        <p:tgtEl>
                                          <p:spTgt spid="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2000"/>
                                        <p:tgtEl>
                                          <p:spTgt spid="9"/>
                                        </p:tgtEl>
                                        <p:attrNameLst>
                                          <p:attrName>ppt_x</p:attrName>
                                        </p:attrNameLst>
                                      </p:cBhvr>
                                      <p:tavLst>
                                        <p:tav tm="0">
                                          <p:val>
                                            <p:strVal val="ppt_x"/>
                                          </p:val>
                                        </p:tav>
                                        <p:tav tm="100000">
                                          <p:val>
                                            <p:strVal val="0-ppt_w/2"/>
                                          </p:val>
                                        </p:tav>
                                      </p:tavLst>
                                    </p:anim>
                                    <p:anim calcmode="lin" valueType="num">
                                      <p:cBhvr additive="base">
                                        <p:cTn id="199" dur="2000"/>
                                        <p:tgtEl>
                                          <p:spTgt spid="9"/>
                                        </p:tgtEl>
                                        <p:attrNameLst>
                                          <p:attrName>ppt_y</p:attrName>
                                        </p:attrNameLst>
                                      </p:cBhvr>
                                      <p:tavLst>
                                        <p:tav tm="0">
                                          <p:val>
                                            <p:strVal val="ppt_y"/>
                                          </p:val>
                                        </p:tav>
                                        <p:tav tm="100000">
                                          <p:val>
                                            <p:strVal val="0-ppt_h/2"/>
                                          </p:val>
                                        </p:tav>
                                      </p:tavLst>
                                    </p:anim>
                                    <p:set>
                                      <p:cBhvr>
                                        <p:cTn id="200" dur="1" fill="hold">
                                          <p:stCondLst>
                                            <p:cond delay="1999"/>
                                          </p:stCondLst>
                                        </p:cTn>
                                        <p:tgtEl>
                                          <p:spTgt spid="9"/>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2000"/>
                                        <p:tgtEl>
                                          <p:spTgt spid="10"/>
                                        </p:tgtEl>
                                        <p:attrNameLst>
                                          <p:attrName>ppt_x</p:attrName>
                                        </p:attrNameLst>
                                      </p:cBhvr>
                                      <p:tavLst>
                                        <p:tav tm="0">
                                          <p:val>
                                            <p:strVal val="ppt_x"/>
                                          </p:val>
                                        </p:tav>
                                        <p:tav tm="100000">
                                          <p:val>
                                            <p:strVal val="0-ppt_w/2"/>
                                          </p:val>
                                        </p:tav>
                                      </p:tavLst>
                                    </p:anim>
                                    <p:anim calcmode="lin" valueType="num">
                                      <p:cBhvr additive="base">
                                        <p:cTn id="203" dur="2000"/>
                                        <p:tgtEl>
                                          <p:spTgt spid="10"/>
                                        </p:tgtEl>
                                        <p:attrNameLst>
                                          <p:attrName>ppt_y</p:attrName>
                                        </p:attrNameLst>
                                      </p:cBhvr>
                                      <p:tavLst>
                                        <p:tav tm="0">
                                          <p:val>
                                            <p:strVal val="ppt_y"/>
                                          </p:val>
                                        </p:tav>
                                        <p:tav tm="100000">
                                          <p:val>
                                            <p:strVal val="0-ppt_h/2"/>
                                          </p:val>
                                        </p:tav>
                                      </p:tavLst>
                                    </p:anim>
                                    <p:set>
                                      <p:cBhvr>
                                        <p:cTn id="204" dur="1" fill="hold">
                                          <p:stCondLst>
                                            <p:cond delay="1999"/>
                                          </p:stCondLst>
                                        </p:cTn>
                                        <p:tgtEl>
                                          <p:spTgt spid="10"/>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2000"/>
                                        <p:tgtEl>
                                          <p:spTgt spid="13"/>
                                        </p:tgtEl>
                                        <p:attrNameLst>
                                          <p:attrName>ppt_x</p:attrName>
                                        </p:attrNameLst>
                                      </p:cBhvr>
                                      <p:tavLst>
                                        <p:tav tm="0">
                                          <p:val>
                                            <p:strVal val="ppt_x"/>
                                          </p:val>
                                        </p:tav>
                                        <p:tav tm="100000">
                                          <p:val>
                                            <p:strVal val="0-ppt_w/2"/>
                                          </p:val>
                                        </p:tav>
                                      </p:tavLst>
                                    </p:anim>
                                    <p:anim calcmode="lin" valueType="num">
                                      <p:cBhvr additive="base">
                                        <p:cTn id="207" dur="2000"/>
                                        <p:tgtEl>
                                          <p:spTgt spid="13"/>
                                        </p:tgtEl>
                                        <p:attrNameLst>
                                          <p:attrName>ppt_y</p:attrName>
                                        </p:attrNameLst>
                                      </p:cBhvr>
                                      <p:tavLst>
                                        <p:tav tm="0">
                                          <p:val>
                                            <p:strVal val="ppt_y"/>
                                          </p:val>
                                        </p:tav>
                                        <p:tav tm="100000">
                                          <p:val>
                                            <p:strVal val="0-ppt_h/2"/>
                                          </p:val>
                                        </p:tav>
                                      </p:tavLst>
                                    </p:anim>
                                    <p:set>
                                      <p:cBhvr>
                                        <p:cTn id="208" dur="1" fill="hold">
                                          <p:stCondLst>
                                            <p:cond delay="1999"/>
                                          </p:stCondLst>
                                        </p:cTn>
                                        <p:tgtEl>
                                          <p:spTgt spid="13"/>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2000"/>
                                        <p:tgtEl>
                                          <p:spTgt spid="14"/>
                                        </p:tgtEl>
                                        <p:attrNameLst>
                                          <p:attrName>ppt_x</p:attrName>
                                        </p:attrNameLst>
                                      </p:cBhvr>
                                      <p:tavLst>
                                        <p:tav tm="0">
                                          <p:val>
                                            <p:strVal val="ppt_x"/>
                                          </p:val>
                                        </p:tav>
                                        <p:tav tm="100000">
                                          <p:val>
                                            <p:strVal val="0-ppt_w/2"/>
                                          </p:val>
                                        </p:tav>
                                      </p:tavLst>
                                    </p:anim>
                                    <p:anim calcmode="lin" valueType="num">
                                      <p:cBhvr additive="base">
                                        <p:cTn id="211" dur="2000"/>
                                        <p:tgtEl>
                                          <p:spTgt spid="14"/>
                                        </p:tgtEl>
                                        <p:attrNameLst>
                                          <p:attrName>ppt_y</p:attrName>
                                        </p:attrNameLst>
                                      </p:cBhvr>
                                      <p:tavLst>
                                        <p:tav tm="0">
                                          <p:val>
                                            <p:strVal val="ppt_y"/>
                                          </p:val>
                                        </p:tav>
                                        <p:tav tm="100000">
                                          <p:val>
                                            <p:strVal val="0-ppt_h/2"/>
                                          </p:val>
                                        </p:tav>
                                      </p:tavLst>
                                    </p:anim>
                                    <p:set>
                                      <p:cBhvr>
                                        <p:cTn id="212" dur="1" fill="hold">
                                          <p:stCondLst>
                                            <p:cond delay="1999"/>
                                          </p:stCondLst>
                                        </p:cTn>
                                        <p:tgtEl>
                                          <p:spTgt spid="14"/>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0-ppt_w/2"/>
                                          </p:val>
                                        </p:tav>
                                      </p:tavLst>
                                    </p:anim>
                                    <p:anim calcmode="lin" valueType="num">
                                      <p:cBhvr additive="base">
                                        <p:cTn id="215" dur="2000"/>
                                        <p:tgtEl>
                                          <p:spTgt spid="17"/>
                                        </p:tgtEl>
                                        <p:attrNameLst>
                                          <p:attrName>ppt_y</p:attrName>
                                        </p:attrNameLst>
                                      </p:cBhvr>
                                      <p:tavLst>
                                        <p:tav tm="0">
                                          <p:val>
                                            <p:strVal val="ppt_y"/>
                                          </p:val>
                                        </p:tav>
                                        <p:tav tm="100000">
                                          <p:val>
                                            <p:strVal val="0-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2000"/>
                                        <p:tgtEl>
                                          <p:spTgt spid="18"/>
                                        </p:tgtEl>
                                        <p:attrNameLst>
                                          <p:attrName>ppt_x</p:attrName>
                                        </p:attrNameLst>
                                      </p:cBhvr>
                                      <p:tavLst>
                                        <p:tav tm="0">
                                          <p:val>
                                            <p:strVal val="ppt_x"/>
                                          </p:val>
                                        </p:tav>
                                        <p:tav tm="100000">
                                          <p:val>
                                            <p:strVal val="0-ppt_w/2"/>
                                          </p:val>
                                        </p:tav>
                                      </p:tavLst>
                                    </p:anim>
                                    <p:anim calcmode="lin" valueType="num">
                                      <p:cBhvr additive="base">
                                        <p:cTn id="219" dur="2000"/>
                                        <p:tgtEl>
                                          <p:spTgt spid="18"/>
                                        </p:tgtEl>
                                        <p:attrNameLst>
                                          <p:attrName>ppt_y</p:attrName>
                                        </p:attrNameLst>
                                      </p:cBhvr>
                                      <p:tavLst>
                                        <p:tav tm="0">
                                          <p:val>
                                            <p:strVal val="ppt_y"/>
                                          </p:val>
                                        </p:tav>
                                        <p:tav tm="100000">
                                          <p:val>
                                            <p:strVal val="0-ppt_h/2"/>
                                          </p:val>
                                        </p:tav>
                                      </p:tavLst>
                                    </p:anim>
                                    <p:set>
                                      <p:cBhvr>
                                        <p:cTn id="220" dur="1" fill="hold">
                                          <p:stCondLst>
                                            <p:cond delay="1999"/>
                                          </p:stCondLst>
                                        </p:cTn>
                                        <p:tgtEl>
                                          <p:spTgt spid="18"/>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2000"/>
                                        <p:tgtEl>
                                          <p:spTgt spid="21"/>
                                        </p:tgtEl>
                                        <p:attrNameLst>
                                          <p:attrName>ppt_x</p:attrName>
                                        </p:attrNameLst>
                                      </p:cBhvr>
                                      <p:tavLst>
                                        <p:tav tm="0">
                                          <p:val>
                                            <p:strVal val="ppt_x"/>
                                          </p:val>
                                        </p:tav>
                                        <p:tav tm="100000">
                                          <p:val>
                                            <p:strVal val="0-ppt_w/2"/>
                                          </p:val>
                                        </p:tav>
                                      </p:tavLst>
                                    </p:anim>
                                    <p:anim calcmode="lin" valueType="num">
                                      <p:cBhvr additive="base">
                                        <p:cTn id="223" dur="2000"/>
                                        <p:tgtEl>
                                          <p:spTgt spid="21"/>
                                        </p:tgtEl>
                                        <p:attrNameLst>
                                          <p:attrName>ppt_y</p:attrName>
                                        </p:attrNameLst>
                                      </p:cBhvr>
                                      <p:tavLst>
                                        <p:tav tm="0">
                                          <p:val>
                                            <p:strVal val="ppt_y"/>
                                          </p:val>
                                        </p:tav>
                                        <p:tav tm="100000">
                                          <p:val>
                                            <p:strVal val="0-ppt_h/2"/>
                                          </p:val>
                                        </p:tav>
                                      </p:tavLst>
                                    </p:anim>
                                    <p:set>
                                      <p:cBhvr>
                                        <p:cTn id="224" dur="1" fill="hold">
                                          <p:stCondLst>
                                            <p:cond delay="1999"/>
                                          </p:stCondLst>
                                        </p:cTn>
                                        <p:tgtEl>
                                          <p:spTgt spid="21"/>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2000"/>
                                        <p:tgtEl>
                                          <p:spTgt spid="22"/>
                                        </p:tgtEl>
                                        <p:attrNameLst>
                                          <p:attrName>ppt_x</p:attrName>
                                        </p:attrNameLst>
                                      </p:cBhvr>
                                      <p:tavLst>
                                        <p:tav tm="0">
                                          <p:val>
                                            <p:strVal val="ppt_x"/>
                                          </p:val>
                                        </p:tav>
                                        <p:tav tm="100000">
                                          <p:val>
                                            <p:strVal val="0-ppt_w/2"/>
                                          </p:val>
                                        </p:tav>
                                      </p:tavLst>
                                    </p:anim>
                                    <p:anim calcmode="lin" valueType="num">
                                      <p:cBhvr additive="base">
                                        <p:cTn id="227" dur="2000"/>
                                        <p:tgtEl>
                                          <p:spTgt spid="22"/>
                                        </p:tgtEl>
                                        <p:attrNameLst>
                                          <p:attrName>ppt_y</p:attrName>
                                        </p:attrNameLst>
                                      </p:cBhvr>
                                      <p:tavLst>
                                        <p:tav tm="0">
                                          <p:val>
                                            <p:strVal val="ppt_y"/>
                                          </p:val>
                                        </p:tav>
                                        <p:tav tm="100000">
                                          <p:val>
                                            <p:strVal val="0-ppt_h/2"/>
                                          </p:val>
                                        </p:tav>
                                      </p:tavLst>
                                    </p:anim>
                                    <p:set>
                                      <p:cBhvr>
                                        <p:cTn id="228" dur="1" fill="hold">
                                          <p:stCondLst>
                                            <p:cond delay="1999"/>
                                          </p:stCondLst>
                                        </p:cTn>
                                        <p:tgtEl>
                                          <p:spTgt spid="22"/>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2000"/>
                                        <p:tgtEl>
                                          <p:spTgt spid="7"/>
                                        </p:tgtEl>
                                        <p:attrNameLst>
                                          <p:attrName>ppt_x</p:attrName>
                                        </p:attrNameLst>
                                      </p:cBhvr>
                                      <p:tavLst>
                                        <p:tav tm="0">
                                          <p:val>
                                            <p:strVal val="ppt_x"/>
                                          </p:val>
                                        </p:tav>
                                        <p:tav tm="100000">
                                          <p:val>
                                            <p:strVal val="1+ppt_w/2"/>
                                          </p:val>
                                        </p:tav>
                                      </p:tavLst>
                                    </p:anim>
                                    <p:anim calcmode="lin" valueType="num">
                                      <p:cBhvr additive="base">
                                        <p:cTn id="231" dur="2000"/>
                                        <p:tgtEl>
                                          <p:spTgt spid="7"/>
                                        </p:tgtEl>
                                        <p:attrNameLst>
                                          <p:attrName>ppt_y</p:attrName>
                                        </p:attrNameLst>
                                      </p:cBhvr>
                                      <p:tavLst>
                                        <p:tav tm="0">
                                          <p:val>
                                            <p:strVal val="ppt_y"/>
                                          </p:val>
                                        </p:tav>
                                        <p:tav tm="100000">
                                          <p:val>
                                            <p:strVal val="0-ppt_h/2"/>
                                          </p:val>
                                        </p:tav>
                                      </p:tavLst>
                                    </p:anim>
                                    <p:set>
                                      <p:cBhvr>
                                        <p:cTn id="232" dur="1" fill="hold">
                                          <p:stCondLst>
                                            <p:cond delay="1999"/>
                                          </p:stCondLst>
                                        </p:cTn>
                                        <p:tgtEl>
                                          <p:spTgt spid="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2000"/>
                                        <p:tgtEl>
                                          <p:spTgt spid="8"/>
                                        </p:tgtEl>
                                        <p:attrNameLst>
                                          <p:attrName>ppt_x</p:attrName>
                                        </p:attrNameLst>
                                      </p:cBhvr>
                                      <p:tavLst>
                                        <p:tav tm="0">
                                          <p:val>
                                            <p:strVal val="ppt_x"/>
                                          </p:val>
                                        </p:tav>
                                        <p:tav tm="100000">
                                          <p:val>
                                            <p:strVal val="1+ppt_w/2"/>
                                          </p:val>
                                        </p:tav>
                                      </p:tavLst>
                                    </p:anim>
                                    <p:anim calcmode="lin" valueType="num">
                                      <p:cBhvr additive="base">
                                        <p:cTn id="235" dur="2000"/>
                                        <p:tgtEl>
                                          <p:spTgt spid="8"/>
                                        </p:tgtEl>
                                        <p:attrNameLst>
                                          <p:attrName>ppt_y</p:attrName>
                                        </p:attrNameLst>
                                      </p:cBhvr>
                                      <p:tavLst>
                                        <p:tav tm="0">
                                          <p:val>
                                            <p:strVal val="ppt_y"/>
                                          </p:val>
                                        </p:tav>
                                        <p:tav tm="100000">
                                          <p:val>
                                            <p:strVal val="0-ppt_h/2"/>
                                          </p:val>
                                        </p:tav>
                                      </p:tavLst>
                                    </p:anim>
                                    <p:set>
                                      <p:cBhvr>
                                        <p:cTn id="236" dur="1" fill="hold">
                                          <p:stCondLst>
                                            <p:cond delay="1999"/>
                                          </p:stCondLst>
                                        </p:cTn>
                                        <p:tgtEl>
                                          <p:spTgt spid="8"/>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1+ppt_w/2"/>
                                          </p:val>
                                        </p:tav>
                                      </p:tavLst>
                                    </p:anim>
                                    <p:anim calcmode="lin" valueType="num">
                                      <p:cBhvr additive="base">
                                        <p:cTn id="239" dur="2000"/>
                                        <p:tgtEl>
                                          <p:spTgt spid="11"/>
                                        </p:tgtEl>
                                        <p:attrNameLst>
                                          <p:attrName>ppt_y</p:attrName>
                                        </p:attrNameLst>
                                      </p:cBhvr>
                                      <p:tavLst>
                                        <p:tav tm="0">
                                          <p:val>
                                            <p:strVal val="ppt_y"/>
                                          </p:val>
                                        </p:tav>
                                        <p:tav tm="100000">
                                          <p:val>
                                            <p:strVal val="0-ppt_h/2"/>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1+ppt_w/2"/>
                                          </p:val>
                                        </p:tav>
                                      </p:tavLst>
                                    </p:anim>
                                    <p:anim calcmode="lin" valueType="num">
                                      <p:cBhvr additive="base">
                                        <p:cTn id="243" dur="2000"/>
                                        <p:tgtEl>
                                          <p:spTgt spid="12"/>
                                        </p:tgtEl>
                                        <p:attrNameLst>
                                          <p:attrName>ppt_y</p:attrName>
                                        </p:attrNameLst>
                                      </p:cBhvr>
                                      <p:tavLst>
                                        <p:tav tm="0">
                                          <p:val>
                                            <p:strVal val="ppt_y"/>
                                          </p:val>
                                        </p:tav>
                                        <p:tav tm="100000">
                                          <p:val>
                                            <p:strVal val="0-ppt_h/2"/>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2000"/>
                                        <p:tgtEl>
                                          <p:spTgt spid="15"/>
                                        </p:tgtEl>
                                        <p:attrNameLst>
                                          <p:attrName>ppt_x</p:attrName>
                                        </p:attrNameLst>
                                      </p:cBhvr>
                                      <p:tavLst>
                                        <p:tav tm="0">
                                          <p:val>
                                            <p:strVal val="ppt_x"/>
                                          </p:val>
                                        </p:tav>
                                        <p:tav tm="100000">
                                          <p:val>
                                            <p:strVal val="1+ppt_w/2"/>
                                          </p:val>
                                        </p:tav>
                                      </p:tavLst>
                                    </p:anim>
                                    <p:anim calcmode="lin" valueType="num">
                                      <p:cBhvr additive="base">
                                        <p:cTn id="247" dur="2000"/>
                                        <p:tgtEl>
                                          <p:spTgt spid="15"/>
                                        </p:tgtEl>
                                        <p:attrNameLst>
                                          <p:attrName>ppt_y</p:attrName>
                                        </p:attrNameLst>
                                      </p:cBhvr>
                                      <p:tavLst>
                                        <p:tav tm="0">
                                          <p:val>
                                            <p:strVal val="ppt_y"/>
                                          </p:val>
                                        </p:tav>
                                        <p:tav tm="100000">
                                          <p:val>
                                            <p:strVal val="0-ppt_h/2"/>
                                          </p:val>
                                        </p:tav>
                                      </p:tavLst>
                                    </p:anim>
                                    <p:set>
                                      <p:cBhvr>
                                        <p:cTn id="248" dur="1" fill="hold">
                                          <p:stCondLst>
                                            <p:cond delay="1999"/>
                                          </p:stCondLst>
                                        </p:cTn>
                                        <p:tgtEl>
                                          <p:spTgt spid="15"/>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2000"/>
                                        <p:tgtEl>
                                          <p:spTgt spid="16"/>
                                        </p:tgtEl>
                                        <p:attrNameLst>
                                          <p:attrName>ppt_x</p:attrName>
                                        </p:attrNameLst>
                                      </p:cBhvr>
                                      <p:tavLst>
                                        <p:tav tm="0">
                                          <p:val>
                                            <p:strVal val="ppt_x"/>
                                          </p:val>
                                        </p:tav>
                                        <p:tav tm="100000">
                                          <p:val>
                                            <p:strVal val="1+ppt_w/2"/>
                                          </p:val>
                                        </p:tav>
                                      </p:tavLst>
                                    </p:anim>
                                    <p:anim calcmode="lin" valueType="num">
                                      <p:cBhvr additive="base">
                                        <p:cTn id="251" dur="2000"/>
                                        <p:tgtEl>
                                          <p:spTgt spid="16"/>
                                        </p:tgtEl>
                                        <p:attrNameLst>
                                          <p:attrName>ppt_y</p:attrName>
                                        </p:attrNameLst>
                                      </p:cBhvr>
                                      <p:tavLst>
                                        <p:tav tm="0">
                                          <p:val>
                                            <p:strVal val="ppt_y"/>
                                          </p:val>
                                        </p:tav>
                                        <p:tav tm="100000">
                                          <p:val>
                                            <p:strVal val="0-ppt_h/2"/>
                                          </p:val>
                                        </p:tav>
                                      </p:tavLst>
                                    </p:anim>
                                    <p:set>
                                      <p:cBhvr>
                                        <p:cTn id="252" dur="1" fill="hold">
                                          <p:stCondLst>
                                            <p:cond delay="1999"/>
                                          </p:stCondLst>
                                        </p:cTn>
                                        <p:tgtEl>
                                          <p:spTgt spid="16"/>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2000"/>
                                        <p:tgtEl>
                                          <p:spTgt spid="19"/>
                                        </p:tgtEl>
                                        <p:attrNameLst>
                                          <p:attrName>ppt_x</p:attrName>
                                        </p:attrNameLst>
                                      </p:cBhvr>
                                      <p:tavLst>
                                        <p:tav tm="0">
                                          <p:val>
                                            <p:strVal val="ppt_x"/>
                                          </p:val>
                                        </p:tav>
                                        <p:tav tm="100000">
                                          <p:val>
                                            <p:strVal val="1+ppt_w/2"/>
                                          </p:val>
                                        </p:tav>
                                      </p:tavLst>
                                    </p:anim>
                                    <p:anim calcmode="lin" valueType="num">
                                      <p:cBhvr additive="base">
                                        <p:cTn id="255" dur="2000"/>
                                        <p:tgtEl>
                                          <p:spTgt spid="19"/>
                                        </p:tgtEl>
                                        <p:attrNameLst>
                                          <p:attrName>ppt_y</p:attrName>
                                        </p:attrNameLst>
                                      </p:cBhvr>
                                      <p:tavLst>
                                        <p:tav tm="0">
                                          <p:val>
                                            <p:strVal val="ppt_y"/>
                                          </p:val>
                                        </p:tav>
                                        <p:tav tm="100000">
                                          <p:val>
                                            <p:strVal val="0-ppt_h/2"/>
                                          </p:val>
                                        </p:tav>
                                      </p:tavLst>
                                    </p:anim>
                                    <p:set>
                                      <p:cBhvr>
                                        <p:cTn id="256" dur="1" fill="hold">
                                          <p:stCondLst>
                                            <p:cond delay="1999"/>
                                          </p:stCondLst>
                                        </p:cTn>
                                        <p:tgtEl>
                                          <p:spTgt spid="19"/>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1+ppt_w/2"/>
                                          </p:val>
                                        </p:tav>
                                      </p:tavLst>
                                    </p:anim>
                                    <p:anim calcmode="lin" valueType="num">
                                      <p:cBhvr additive="base">
                                        <p:cTn id="259" dur="2000"/>
                                        <p:tgtEl>
                                          <p:spTgt spid="20"/>
                                        </p:tgtEl>
                                        <p:attrNameLst>
                                          <p:attrName>ppt_y</p:attrName>
                                        </p:attrNameLst>
                                      </p:cBhvr>
                                      <p:tavLst>
                                        <p:tav tm="0">
                                          <p:val>
                                            <p:strVal val="ppt_y"/>
                                          </p:val>
                                        </p:tav>
                                        <p:tav tm="100000">
                                          <p:val>
                                            <p:strVal val="0-ppt_h/2"/>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3" fill="hold" grpId="3" nodeType="withEffect">
                                  <p:stCondLst>
                                    <p:cond delay="0"/>
                                  </p:stCondLst>
                                  <p:childTnLst>
                                    <p:anim calcmode="lin" valueType="num">
                                      <p:cBhvr additive="base">
                                        <p:cTn id="262" dur="2000"/>
                                        <p:tgtEl>
                                          <p:spTgt spid="23"/>
                                        </p:tgtEl>
                                        <p:attrNameLst>
                                          <p:attrName>ppt_x</p:attrName>
                                        </p:attrNameLst>
                                      </p:cBhvr>
                                      <p:tavLst>
                                        <p:tav tm="0">
                                          <p:val>
                                            <p:strVal val="ppt_x"/>
                                          </p:val>
                                        </p:tav>
                                        <p:tav tm="100000">
                                          <p:val>
                                            <p:strVal val="1+ppt_w/2"/>
                                          </p:val>
                                        </p:tav>
                                      </p:tavLst>
                                    </p:anim>
                                    <p:anim calcmode="lin" valueType="num">
                                      <p:cBhvr additive="base">
                                        <p:cTn id="263" dur="2000"/>
                                        <p:tgtEl>
                                          <p:spTgt spid="23"/>
                                        </p:tgtEl>
                                        <p:attrNameLst>
                                          <p:attrName>ppt_y</p:attrName>
                                        </p:attrNameLst>
                                      </p:cBhvr>
                                      <p:tavLst>
                                        <p:tav tm="0">
                                          <p:val>
                                            <p:strVal val="ppt_y"/>
                                          </p:val>
                                        </p:tav>
                                        <p:tav tm="100000">
                                          <p:val>
                                            <p:strVal val="0-ppt_h/2"/>
                                          </p:val>
                                        </p:tav>
                                      </p:tavLst>
                                    </p:anim>
                                    <p:set>
                                      <p:cBhvr>
                                        <p:cTn id="264" dur="1" fill="hold">
                                          <p:stCondLst>
                                            <p:cond delay="1999"/>
                                          </p:stCondLst>
                                        </p:cTn>
                                        <p:tgtEl>
                                          <p:spTgt spid="23"/>
                                        </p:tgtEl>
                                        <p:attrNameLst>
                                          <p:attrName>style.visibility</p:attrName>
                                        </p:attrNameLst>
                                      </p:cBhvr>
                                      <p:to>
                                        <p:strVal val="hidden"/>
                                      </p:to>
                                    </p:set>
                                  </p:childTnLst>
                                </p:cTn>
                              </p:par>
                              <p:par>
                                <p:cTn id="265" presetID="2" presetClass="exit" presetSubtype="3" fill="hold" grpId="3" nodeType="withEffect">
                                  <p:stCondLst>
                                    <p:cond delay="0"/>
                                  </p:stCondLst>
                                  <p:childTnLst>
                                    <p:anim calcmode="lin" valueType="num">
                                      <p:cBhvr additive="base">
                                        <p:cTn id="266" dur="2000"/>
                                        <p:tgtEl>
                                          <p:spTgt spid="24"/>
                                        </p:tgtEl>
                                        <p:attrNameLst>
                                          <p:attrName>ppt_x</p:attrName>
                                        </p:attrNameLst>
                                      </p:cBhvr>
                                      <p:tavLst>
                                        <p:tav tm="0">
                                          <p:val>
                                            <p:strVal val="ppt_x"/>
                                          </p:val>
                                        </p:tav>
                                        <p:tav tm="100000">
                                          <p:val>
                                            <p:strVal val="1+ppt_w/2"/>
                                          </p:val>
                                        </p:tav>
                                      </p:tavLst>
                                    </p:anim>
                                    <p:anim calcmode="lin" valueType="num">
                                      <p:cBhvr additive="base">
                                        <p:cTn id="267" dur="2000"/>
                                        <p:tgtEl>
                                          <p:spTgt spid="24"/>
                                        </p:tgtEl>
                                        <p:attrNameLst>
                                          <p:attrName>ppt_y</p:attrName>
                                        </p:attrNameLst>
                                      </p:cBhvr>
                                      <p:tavLst>
                                        <p:tav tm="0">
                                          <p:val>
                                            <p:strVal val="ppt_y"/>
                                          </p:val>
                                        </p:tav>
                                        <p:tav tm="100000">
                                          <p:val>
                                            <p:strVal val="0-ppt_h/2"/>
                                          </p:val>
                                        </p:tav>
                                      </p:tavLst>
                                    </p:anim>
                                    <p:set>
                                      <p:cBhvr>
                                        <p:cTn id="268" dur="1" fill="hold">
                                          <p:stCondLst>
                                            <p:cond delay="1999"/>
                                          </p:stCondLst>
                                        </p:cTn>
                                        <p:tgtEl>
                                          <p:spTgt spid="24"/>
                                        </p:tgtEl>
                                        <p:attrNameLst>
                                          <p:attrName>style.visibility</p:attrName>
                                        </p:attrNameLst>
                                      </p:cBhvr>
                                      <p:to>
                                        <p:strVal val="hidden"/>
                                      </p:to>
                                    </p:set>
                                  </p:childTnLst>
                                </p:cTn>
                              </p:par>
                              <p:par>
                                <p:cTn id="269" presetID="2" presetClass="entr" presetSubtype="4"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additive="base">
                                        <p:cTn id="271" dur="2000" fill="hold"/>
                                        <p:tgtEl>
                                          <p:spTgt spid="4"/>
                                        </p:tgtEl>
                                        <p:attrNameLst>
                                          <p:attrName>ppt_x</p:attrName>
                                        </p:attrNameLst>
                                      </p:cBhvr>
                                      <p:tavLst>
                                        <p:tav tm="0">
                                          <p:val>
                                            <p:strVal val="#ppt_x"/>
                                          </p:val>
                                        </p:tav>
                                        <p:tav tm="100000">
                                          <p:val>
                                            <p:strVal val="#ppt_x"/>
                                          </p:val>
                                        </p:tav>
                                      </p:tavLst>
                                    </p:anim>
                                    <p:anim calcmode="lin" valueType="num">
                                      <p:cBhvr additive="base">
                                        <p:cTn id="272" dur="2000" fill="hold"/>
                                        <p:tgtEl>
                                          <p:spTgt spid="4"/>
                                        </p:tgtEl>
                                        <p:attrNameLst>
                                          <p:attrName>ppt_y</p:attrName>
                                        </p:attrNameLst>
                                      </p:cBhvr>
                                      <p:tavLst>
                                        <p:tav tm="0">
                                          <p:val>
                                            <p:strVal val="1+#ppt_h/2"/>
                                          </p:val>
                                        </p:tav>
                                        <p:tav tm="100000">
                                          <p:val>
                                            <p:strVal val="#ppt_y"/>
                                          </p:val>
                                        </p:tav>
                                      </p:tavLst>
                                    </p:anim>
                                  </p:childTnLst>
                                </p:cTn>
                              </p:par>
                              <p:par>
                                <p:cTn id="273" presetID="16" presetClass="entr" presetSubtype="37"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Effect transition="in" filter="barn(outVertical)">
                                      <p:cBhvr>
                                        <p:cTn id="2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llstatt-haeuser-am-muehlbach--c-kraft01.jpg"/>
          <p:cNvPicPr>
            <a:picLocks noChangeAspect="1"/>
          </p:cNvPicPr>
          <p:nvPr/>
        </p:nvPicPr>
        <p:blipFill>
          <a:blip r:embed="rId3"/>
          <a:stretch>
            <a:fillRect/>
          </a:stretch>
        </p:blipFill>
        <p:spPr>
          <a:xfrm>
            <a:off x="0" y="6691"/>
            <a:ext cx="9144000" cy="6851309"/>
          </a:xfrm>
          <a:prstGeom prst="rect">
            <a:avLst/>
          </a:prstGeom>
        </p:spPr>
      </p:pic>
      <p:sp>
        <p:nvSpPr>
          <p:cNvPr id="5" name="4 Menos"/>
          <p:cNvSpPr/>
          <p:nvPr/>
        </p:nvSpPr>
        <p:spPr>
          <a:xfrm rot="18900469">
            <a:off x="4126862" y="254285"/>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900469">
            <a:off x="4269738" y="968689"/>
            <a:ext cx="3040239" cy="1212358"/>
          </a:xfrm>
          <a:prstGeom prst="mathMinus">
            <a:avLst/>
          </a:prstGeom>
          <a:solidFill>
            <a:schemeClr val="accent3">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4198300" y="1825922"/>
            <a:ext cx="3040239" cy="1212358"/>
          </a:xfrm>
          <a:prstGeom prst="mathMinus">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900469">
            <a:off x="4198300" y="2611715"/>
            <a:ext cx="3040239" cy="1212358"/>
          </a:xfrm>
          <a:prstGeom prst="mathMinus">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4198301" y="3326119"/>
            <a:ext cx="3040239" cy="1212358"/>
          </a:xfrm>
          <a:prstGeom prst="mathMinus">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900469">
            <a:off x="4126863" y="4183352"/>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4126861" y="5254948"/>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1942391" y="333692"/>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4012570">
            <a:off x="1942392" y="1048096"/>
            <a:ext cx="3040239" cy="1212358"/>
          </a:xfrm>
          <a:prstGeom prst="mathMinus">
            <a:avLst/>
          </a:prstGeom>
          <a:solidFill>
            <a:schemeClr val="accent3">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1870954" y="1905329"/>
            <a:ext cx="3040239" cy="1212358"/>
          </a:xfrm>
          <a:prstGeom prst="mathMinus">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4012570">
            <a:off x="1870954" y="2691122"/>
            <a:ext cx="3040239" cy="1212358"/>
          </a:xfrm>
          <a:prstGeom prst="mathMinus">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1870955" y="3405526"/>
            <a:ext cx="3040239" cy="1212358"/>
          </a:xfrm>
          <a:prstGeom prst="mathMinus">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4012570">
            <a:off x="1799517" y="4262759"/>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1870954" y="5191478"/>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85776"/>
            <a:ext cx="9787006" cy="75009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2000" fill="hold"/>
                                        <p:tgtEl>
                                          <p:spTgt spid="12"/>
                                        </p:tgtEl>
                                        <p:attrNameLst>
                                          <p:attrName>ppt_x</p:attrName>
                                        </p:attrNameLst>
                                      </p:cBhvr>
                                      <p:tavLst>
                                        <p:tav tm="0">
                                          <p:val>
                                            <p:strVal val="1+#ppt_w/2"/>
                                          </p:val>
                                        </p:tav>
                                        <p:tav tm="100000">
                                          <p:val>
                                            <p:strVal val="#ppt_x"/>
                                          </p:val>
                                        </p:tav>
                                      </p:tavLst>
                                    </p:anim>
                                    <p:anim calcmode="lin" valueType="num">
                                      <p:cBhvr additive="base">
                                        <p:cTn id="11" dur="2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1+#ppt_w/2"/>
                                          </p:val>
                                        </p:tav>
                                        <p:tav tm="100000">
                                          <p:val>
                                            <p:strVal val="#ppt_x"/>
                                          </p:val>
                                        </p:tav>
                                      </p:tavLst>
                                    </p:anim>
                                    <p:anim calcmode="lin" valueType="num">
                                      <p:cBhvr additive="base">
                                        <p:cTn id="15" dur="2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1+#ppt_w/2"/>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1+#ppt_w/2"/>
                                          </p:val>
                                        </p:tav>
                                        <p:tav tm="100000">
                                          <p:val>
                                            <p:strVal val="#ppt_x"/>
                                          </p:val>
                                        </p:tav>
                                      </p:tavLst>
                                    </p:anim>
                                    <p:anim calcmode="lin" valueType="num">
                                      <p:cBhvr additive="base">
                                        <p:cTn id="27" dur="2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1+#ppt_w/2"/>
                                          </p:val>
                                        </p:tav>
                                        <p:tav tm="100000">
                                          <p:val>
                                            <p:strVal val="#ppt_x"/>
                                          </p:val>
                                        </p:tav>
                                      </p:tavLst>
                                    </p:anim>
                                    <p:anim calcmode="lin" valueType="num">
                                      <p:cBhvr additive="base">
                                        <p:cTn id="31" dur="2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1+#ppt_w/2"/>
                                          </p:val>
                                        </p:tav>
                                        <p:tav tm="100000">
                                          <p:val>
                                            <p:strVal val="#ppt_x"/>
                                          </p:val>
                                        </p:tav>
                                      </p:tavLst>
                                    </p:anim>
                                    <p:anim calcmode="lin" valueType="num">
                                      <p:cBhvr additive="base">
                                        <p:cTn id="35" dur="2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0-#ppt_w/2"/>
                                          </p:val>
                                        </p:tav>
                                        <p:tav tm="100000">
                                          <p:val>
                                            <p:strVal val="#ppt_x"/>
                                          </p:val>
                                        </p:tav>
                                      </p:tavLst>
                                    </p:anim>
                                    <p:anim calcmode="lin" valueType="num">
                                      <p:cBhvr additive="base">
                                        <p:cTn id="39" dur="2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0-#ppt_w/2"/>
                                          </p:val>
                                        </p:tav>
                                        <p:tav tm="100000">
                                          <p:val>
                                            <p:strVal val="#ppt_x"/>
                                          </p:val>
                                        </p:tav>
                                      </p:tavLst>
                                    </p:anim>
                                    <p:anim calcmode="lin" valueType="num">
                                      <p:cBhvr additive="base">
                                        <p:cTn id="43" dur="2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0-#ppt_w/2"/>
                                          </p:val>
                                        </p:tav>
                                        <p:tav tm="100000">
                                          <p:val>
                                            <p:strVal val="#ppt_x"/>
                                          </p:val>
                                        </p:tav>
                                      </p:tavLst>
                                    </p:anim>
                                    <p:anim calcmode="lin" valueType="num">
                                      <p:cBhvr additive="base">
                                        <p:cTn id="47" dur="2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0-#ppt_w/2"/>
                                          </p:val>
                                        </p:tav>
                                        <p:tav tm="100000">
                                          <p:val>
                                            <p:strVal val="#ppt_x"/>
                                          </p:val>
                                        </p:tav>
                                      </p:tavLst>
                                    </p:anim>
                                    <p:anim calcmode="lin" valueType="num">
                                      <p:cBhvr additive="base">
                                        <p:cTn id="51" dur="2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0-#ppt_w/2"/>
                                          </p:val>
                                        </p:tav>
                                        <p:tav tm="100000">
                                          <p:val>
                                            <p:strVal val="#ppt_x"/>
                                          </p:val>
                                        </p:tav>
                                      </p:tavLst>
                                    </p:anim>
                                    <p:anim calcmode="lin" valueType="num">
                                      <p:cBhvr additive="base">
                                        <p:cTn id="55" dur="2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0-#ppt_w/2"/>
                                          </p:val>
                                        </p:tav>
                                        <p:tav tm="100000">
                                          <p:val>
                                            <p:strVal val="#ppt_x"/>
                                          </p:val>
                                        </p:tav>
                                      </p:tavLst>
                                    </p:anim>
                                    <p:anim calcmode="lin" valueType="num">
                                      <p:cBhvr additive="base">
                                        <p:cTn id="59" dur="2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0-#ppt_w/2"/>
                                          </p:val>
                                        </p:tav>
                                        <p:tav tm="100000">
                                          <p:val>
                                            <p:strVal val="#ppt_x"/>
                                          </p:val>
                                        </p:tav>
                                      </p:tavLst>
                                    </p:anim>
                                    <p:anim calcmode="lin" valueType="num">
                                      <p:cBhvr additive="base">
                                        <p:cTn id="63" dur="2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0"/>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1"/>
                                        </p:tgtEl>
                                        <p:attrNameLst>
                                          <p:attrName>r</p:attrName>
                                        </p:attrNameLst>
                                      </p:cBhvr>
                                    </p:animRot>
                                  </p:childTnLst>
                                </p:cTn>
                              </p:par>
                            </p:childTnLst>
                          </p:cTn>
                        </p:par>
                        <p:par>
                          <p:cTn id="92" fill="hold">
                            <p:stCondLst>
                              <p:cond delay="2000"/>
                            </p:stCondLst>
                            <p:childTnLst>
                              <p:par>
                                <p:cTn id="93" presetID="2" presetClass="exit" presetSubtype="9" fill="hold" grpId="2" nodeType="after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0-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0-ppt_w/2"/>
                                          </p:val>
                                        </p:tav>
                                      </p:tavLst>
                                    </p:anim>
                                    <p:anim calcmode="lin" valueType="num">
                                      <p:cBhvr additive="base">
                                        <p:cTn id="99" dur="2000"/>
                                        <p:tgtEl>
                                          <p:spTgt spid="13"/>
                                        </p:tgtEl>
                                        <p:attrNameLst>
                                          <p:attrName>ppt_y</p:attrName>
                                        </p:attrNameLst>
                                      </p:cBhvr>
                                      <p:tavLst>
                                        <p:tav tm="0">
                                          <p:val>
                                            <p:strVal val="ppt_y"/>
                                          </p:val>
                                        </p:tav>
                                        <p:tav tm="100000">
                                          <p:val>
                                            <p:strVal val="0-ppt_h/2"/>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0-ppt_w/2"/>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15"/>
                                        </p:tgtEl>
                                        <p:attrNameLst>
                                          <p:attrName>ppt_x</p:attrName>
                                        </p:attrNameLst>
                                      </p:cBhvr>
                                      <p:tavLst>
                                        <p:tav tm="0">
                                          <p:val>
                                            <p:strVal val="ppt_x"/>
                                          </p:val>
                                        </p:tav>
                                        <p:tav tm="100000">
                                          <p:val>
                                            <p:strVal val="0-ppt_w/2"/>
                                          </p:val>
                                        </p:tav>
                                      </p:tavLst>
                                    </p:anim>
                                    <p:anim calcmode="lin" valueType="num">
                                      <p:cBhvr additive="base">
                                        <p:cTn id="107" dur="2000"/>
                                        <p:tgtEl>
                                          <p:spTgt spid="15"/>
                                        </p:tgtEl>
                                        <p:attrNameLst>
                                          <p:attrName>ppt_y</p:attrName>
                                        </p:attrNameLst>
                                      </p:cBhvr>
                                      <p:tavLst>
                                        <p:tav tm="0">
                                          <p:val>
                                            <p:strVal val="ppt_y"/>
                                          </p:val>
                                        </p:tav>
                                        <p:tav tm="100000">
                                          <p:val>
                                            <p:strVal val="0-ppt_h/2"/>
                                          </p:val>
                                        </p:tav>
                                      </p:tavLst>
                                    </p:anim>
                                    <p:set>
                                      <p:cBhvr>
                                        <p:cTn id="108" dur="1" fill="hold">
                                          <p:stCondLst>
                                            <p:cond delay="1999"/>
                                          </p:stCondLst>
                                        </p:cTn>
                                        <p:tgtEl>
                                          <p:spTgt spid="15"/>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6"/>
                                        </p:tgtEl>
                                        <p:attrNameLst>
                                          <p:attrName>ppt_x</p:attrName>
                                        </p:attrNameLst>
                                      </p:cBhvr>
                                      <p:tavLst>
                                        <p:tav tm="0">
                                          <p:val>
                                            <p:strVal val="ppt_x"/>
                                          </p:val>
                                        </p:tav>
                                        <p:tav tm="100000">
                                          <p:val>
                                            <p:strVal val="0-ppt_w/2"/>
                                          </p:val>
                                        </p:tav>
                                      </p:tavLst>
                                    </p:anim>
                                    <p:anim calcmode="lin" valueType="num">
                                      <p:cBhvr additive="base">
                                        <p:cTn id="111" dur="2000"/>
                                        <p:tgtEl>
                                          <p:spTgt spid="16"/>
                                        </p:tgtEl>
                                        <p:attrNameLst>
                                          <p:attrName>ppt_y</p:attrName>
                                        </p:attrNameLst>
                                      </p:cBhvr>
                                      <p:tavLst>
                                        <p:tav tm="0">
                                          <p:val>
                                            <p:strVal val="ppt_y"/>
                                          </p:val>
                                        </p:tav>
                                        <p:tav tm="100000">
                                          <p:val>
                                            <p:strVal val="0-ppt_h/2"/>
                                          </p:val>
                                        </p:tav>
                                      </p:tavLst>
                                    </p:anim>
                                    <p:set>
                                      <p:cBhvr>
                                        <p:cTn id="112" dur="1" fill="hold">
                                          <p:stCondLst>
                                            <p:cond delay="1999"/>
                                          </p:stCondLst>
                                        </p:cTn>
                                        <p:tgtEl>
                                          <p:spTgt spid="16"/>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7"/>
                                        </p:tgtEl>
                                        <p:attrNameLst>
                                          <p:attrName>ppt_x</p:attrName>
                                        </p:attrNameLst>
                                      </p:cBhvr>
                                      <p:tavLst>
                                        <p:tav tm="0">
                                          <p:val>
                                            <p:strVal val="ppt_x"/>
                                          </p:val>
                                        </p:tav>
                                        <p:tav tm="100000">
                                          <p:val>
                                            <p:strVal val="0-ppt_w/2"/>
                                          </p:val>
                                        </p:tav>
                                      </p:tavLst>
                                    </p:anim>
                                    <p:anim calcmode="lin" valueType="num">
                                      <p:cBhvr additive="base">
                                        <p:cTn id="115" dur="2000"/>
                                        <p:tgtEl>
                                          <p:spTgt spid="17"/>
                                        </p:tgtEl>
                                        <p:attrNameLst>
                                          <p:attrName>ppt_y</p:attrName>
                                        </p:attrNameLst>
                                      </p:cBhvr>
                                      <p:tavLst>
                                        <p:tav tm="0">
                                          <p:val>
                                            <p:strVal val="ppt_y"/>
                                          </p:val>
                                        </p:tav>
                                        <p:tav tm="100000">
                                          <p:val>
                                            <p:strVal val="0-ppt_h/2"/>
                                          </p:val>
                                        </p:tav>
                                      </p:tavLst>
                                    </p:anim>
                                    <p:set>
                                      <p:cBhvr>
                                        <p:cTn id="116" dur="1" fill="hold">
                                          <p:stCondLst>
                                            <p:cond delay="1999"/>
                                          </p:stCondLst>
                                        </p:cTn>
                                        <p:tgtEl>
                                          <p:spTgt spid="17"/>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18"/>
                                        </p:tgtEl>
                                        <p:attrNameLst>
                                          <p:attrName>ppt_x</p:attrName>
                                        </p:attrNameLst>
                                      </p:cBhvr>
                                      <p:tavLst>
                                        <p:tav tm="0">
                                          <p:val>
                                            <p:strVal val="ppt_x"/>
                                          </p:val>
                                        </p:tav>
                                        <p:tav tm="100000">
                                          <p:val>
                                            <p:strVal val="0-ppt_w/2"/>
                                          </p:val>
                                        </p:tav>
                                      </p:tavLst>
                                    </p:anim>
                                    <p:anim calcmode="lin" valueType="num">
                                      <p:cBhvr additive="base">
                                        <p:cTn id="119" dur="2000"/>
                                        <p:tgtEl>
                                          <p:spTgt spid="18"/>
                                        </p:tgtEl>
                                        <p:attrNameLst>
                                          <p:attrName>ppt_y</p:attrName>
                                        </p:attrNameLst>
                                      </p:cBhvr>
                                      <p:tavLst>
                                        <p:tav tm="0">
                                          <p:val>
                                            <p:strVal val="ppt_y"/>
                                          </p:val>
                                        </p:tav>
                                        <p:tav tm="100000">
                                          <p:val>
                                            <p:strVal val="0-ppt_h/2"/>
                                          </p:val>
                                        </p:tav>
                                      </p:tavLst>
                                    </p:anim>
                                    <p:set>
                                      <p:cBhvr>
                                        <p:cTn id="120" dur="1" fill="hold">
                                          <p:stCondLst>
                                            <p:cond delay="1999"/>
                                          </p:stCondLst>
                                        </p:cTn>
                                        <p:tgtEl>
                                          <p:spTgt spid="1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1+ppt_w/2"/>
                                          </p:val>
                                        </p:tav>
                                      </p:tavLst>
                                    </p:anim>
                                    <p:anim calcmode="lin" valueType="num">
                                      <p:cBhvr additive="base">
                                        <p:cTn id="123" dur="2000"/>
                                        <p:tgtEl>
                                          <p:spTgt spid="5"/>
                                        </p:tgtEl>
                                        <p:attrNameLst>
                                          <p:attrName>ppt_y</p:attrName>
                                        </p:attrNameLst>
                                      </p:cBhvr>
                                      <p:tavLst>
                                        <p:tav tm="0">
                                          <p:val>
                                            <p:strVal val="ppt_y"/>
                                          </p:val>
                                        </p:tav>
                                        <p:tav tm="100000">
                                          <p:val>
                                            <p:strVal val="0-ppt_h/2"/>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1+ppt_w/2"/>
                                          </p:val>
                                        </p:tav>
                                      </p:tavLst>
                                    </p:anim>
                                    <p:anim calcmode="lin" valueType="num">
                                      <p:cBhvr additive="base">
                                        <p:cTn id="127" dur="2000"/>
                                        <p:tgtEl>
                                          <p:spTgt spid="6"/>
                                        </p:tgtEl>
                                        <p:attrNameLst>
                                          <p:attrName>ppt_y</p:attrName>
                                        </p:attrNameLst>
                                      </p:cBhvr>
                                      <p:tavLst>
                                        <p:tav tm="0">
                                          <p:val>
                                            <p:strVal val="ppt_y"/>
                                          </p:val>
                                        </p:tav>
                                        <p:tav tm="100000">
                                          <p:val>
                                            <p:strVal val="0-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7"/>
                                        </p:tgtEl>
                                        <p:attrNameLst>
                                          <p:attrName>ppt_x</p:attrName>
                                        </p:attrNameLst>
                                      </p:cBhvr>
                                      <p:tavLst>
                                        <p:tav tm="0">
                                          <p:val>
                                            <p:strVal val="ppt_x"/>
                                          </p:val>
                                        </p:tav>
                                        <p:tav tm="100000">
                                          <p:val>
                                            <p:strVal val="1+ppt_w/2"/>
                                          </p:val>
                                        </p:tav>
                                      </p:tavLst>
                                    </p:anim>
                                    <p:anim calcmode="lin" valueType="num">
                                      <p:cBhvr additive="base">
                                        <p:cTn id="131" dur="2000"/>
                                        <p:tgtEl>
                                          <p:spTgt spid="7"/>
                                        </p:tgtEl>
                                        <p:attrNameLst>
                                          <p:attrName>ppt_y</p:attrName>
                                        </p:attrNameLst>
                                      </p:cBhvr>
                                      <p:tavLst>
                                        <p:tav tm="0">
                                          <p:val>
                                            <p:strVal val="ppt_y"/>
                                          </p:val>
                                        </p:tav>
                                        <p:tav tm="100000">
                                          <p:val>
                                            <p:strVal val="0-ppt_h/2"/>
                                          </p:val>
                                        </p:tav>
                                      </p:tavLst>
                                    </p:anim>
                                    <p:set>
                                      <p:cBhvr>
                                        <p:cTn id="132" dur="1" fill="hold">
                                          <p:stCondLst>
                                            <p:cond delay="1999"/>
                                          </p:stCondLst>
                                        </p:cTn>
                                        <p:tgtEl>
                                          <p:spTgt spid="7"/>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1+ppt_w/2"/>
                                          </p:val>
                                        </p:tav>
                                      </p:tavLst>
                                    </p:anim>
                                    <p:anim calcmode="lin" valueType="num">
                                      <p:cBhvr additive="base">
                                        <p:cTn id="135" dur="2000"/>
                                        <p:tgtEl>
                                          <p:spTgt spid="8"/>
                                        </p:tgtEl>
                                        <p:attrNameLst>
                                          <p:attrName>ppt_y</p:attrName>
                                        </p:attrNameLst>
                                      </p:cBhvr>
                                      <p:tavLst>
                                        <p:tav tm="0">
                                          <p:val>
                                            <p:strVal val="ppt_y"/>
                                          </p:val>
                                        </p:tav>
                                        <p:tav tm="100000">
                                          <p:val>
                                            <p:strVal val="0-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9"/>
                                        </p:tgtEl>
                                        <p:attrNameLst>
                                          <p:attrName>ppt_x</p:attrName>
                                        </p:attrNameLst>
                                      </p:cBhvr>
                                      <p:tavLst>
                                        <p:tav tm="0">
                                          <p:val>
                                            <p:strVal val="ppt_x"/>
                                          </p:val>
                                        </p:tav>
                                        <p:tav tm="100000">
                                          <p:val>
                                            <p:strVal val="1+ppt_w/2"/>
                                          </p:val>
                                        </p:tav>
                                      </p:tavLst>
                                    </p:anim>
                                    <p:anim calcmode="lin" valueType="num">
                                      <p:cBhvr additive="base">
                                        <p:cTn id="139" dur="2000"/>
                                        <p:tgtEl>
                                          <p:spTgt spid="9"/>
                                        </p:tgtEl>
                                        <p:attrNameLst>
                                          <p:attrName>ppt_y</p:attrName>
                                        </p:attrNameLst>
                                      </p:cBhvr>
                                      <p:tavLst>
                                        <p:tav tm="0">
                                          <p:val>
                                            <p:strVal val="ppt_y"/>
                                          </p:val>
                                        </p:tav>
                                        <p:tav tm="100000">
                                          <p:val>
                                            <p:strVal val="0-ppt_h/2"/>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2000"/>
                                        <p:tgtEl>
                                          <p:spTgt spid="10"/>
                                        </p:tgtEl>
                                        <p:attrNameLst>
                                          <p:attrName>ppt_x</p:attrName>
                                        </p:attrNameLst>
                                      </p:cBhvr>
                                      <p:tavLst>
                                        <p:tav tm="0">
                                          <p:val>
                                            <p:strVal val="ppt_x"/>
                                          </p:val>
                                        </p:tav>
                                        <p:tav tm="100000">
                                          <p:val>
                                            <p:strVal val="1+ppt_w/2"/>
                                          </p:val>
                                        </p:tav>
                                      </p:tavLst>
                                    </p:anim>
                                    <p:anim calcmode="lin" valueType="num">
                                      <p:cBhvr additive="base">
                                        <p:cTn id="143" dur="2000"/>
                                        <p:tgtEl>
                                          <p:spTgt spid="10"/>
                                        </p:tgtEl>
                                        <p:attrNameLst>
                                          <p:attrName>ppt_y</p:attrName>
                                        </p:attrNameLst>
                                      </p:cBhvr>
                                      <p:tavLst>
                                        <p:tav tm="0">
                                          <p:val>
                                            <p:strVal val="ppt_y"/>
                                          </p:val>
                                        </p:tav>
                                        <p:tav tm="100000">
                                          <p:val>
                                            <p:strVal val="0-ppt_h/2"/>
                                          </p:val>
                                        </p:tav>
                                      </p:tavLst>
                                    </p:anim>
                                    <p:set>
                                      <p:cBhvr>
                                        <p:cTn id="144" dur="1" fill="hold">
                                          <p:stCondLst>
                                            <p:cond delay="1999"/>
                                          </p:stCondLst>
                                        </p:cTn>
                                        <p:tgtEl>
                                          <p:spTgt spid="10"/>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2000"/>
                                        <p:tgtEl>
                                          <p:spTgt spid="11"/>
                                        </p:tgtEl>
                                        <p:attrNameLst>
                                          <p:attrName>ppt_x</p:attrName>
                                        </p:attrNameLst>
                                      </p:cBhvr>
                                      <p:tavLst>
                                        <p:tav tm="0">
                                          <p:val>
                                            <p:strVal val="ppt_x"/>
                                          </p:val>
                                        </p:tav>
                                        <p:tav tm="100000">
                                          <p:val>
                                            <p:strVal val="1+ppt_w/2"/>
                                          </p:val>
                                        </p:tav>
                                      </p:tavLst>
                                    </p:anim>
                                    <p:anim calcmode="lin" valueType="num">
                                      <p:cBhvr additive="base">
                                        <p:cTn id="147" dur="2000"/>
                                        <p:tgtEl>
                                          <p:spTgt spid="11"/>
                                        </p:tgtEl>
                                        <p:attrNameLst>
                                          <p:attrName>ppt_y</p:attrName>
                                        </p:attrNameLst>
                                      </p:cBhvr>
                                      <p:tavLst>
                                        <p:tav tm="0">
                                          <p:val>
                                            <p:strVal val="ppt_y"/>
                                          </p:val>
                                        </p:tav>
                                        <p:tav tm="100000">
                                          <p:val>
                                            <p:strVal val="0-ppt_h/2"/>
                                          </p:val>
                                        </p:tav>
                                      </p:tavLst>
                                    </p:anim>
                                    <p:set>
                                      <p:cBhvr>
                                        <p:cTn id="148" dur="1" fill="hold">
                                          <p:stCondLst>
                                            <p:cond delay="1999"/>
                                          </p:stCondLst>
                                        </p:cTn>
                                        <p:tgtEl>
                                          <p:spTgt spid="11"/>
                                        </p:tgtEl>
                                        <p:attrNameLst>
                                          <p:attrName>style.visibility</p:attrName>
                                        </p:attrNameLst>
                                      </p:cBhvr>
                                      <p:to>
                                        <p:strVal val="hidden"/>
                                      </p:to>
                                    </p:set>
                                  </p:childTnLst>
                                </p:cTn>
                              </p:par>
                              <p:par>
                                <p:cTn id="149" presetID="2" presetClass="entr" presetSubtype="4"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2000" fill="hold"/>
                                        <p:tgtEl>
                                          <p:spTgt spid="4"/>
                                        </p:tgtEl>
                                        <p:attrNameLst>
                                          <p:attrName>ppt_x</p:attrName>
                                        </p:attrNameLst>
                                      </p:cBhvr>
                                      <p:tavLst>
                                        <p:tav tm="0">
                                          <p:val>
                                            <p:strVal val="#ppt_x"/>
                                          </p:val>
                                        </p:tav>
                                        <p:tav tm="100000">
                                          <p:val>
                                            <p:strVal val="#ppt_x"/>
                                          </p:val>
                                        </p:tav>
                                      </p:tavLst>
                                    </p:anim>
                                    <p:anim calcmode="lin" valueType="num">
                                      <p:cBhvr additive="base">
                                        <p:cTn id="152" dur="2000" fill="hold"/>
                                        <p:tgtEl>
                                          <p:spTgt spid="4"/>
                                        </p:tgtEl>
                                        <p:attrNameLst>
                                          <p:attrName>ppt_y</p:attrName>
                                        </p:attrNameLst>
                                      </p:cBhvr>
                                      <p:tavLst>
                                        <p:tav tm="0">
                                          <p:val>
                                            <p:strVal val="1+#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250033"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8661"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07289"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35917"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964545"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393173"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21801"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50429"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679057"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107685"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36313"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964941"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393569"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822197"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50825"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79453"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072298"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00926"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929554"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182"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786810" y="1785926"/>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50033"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78661"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107289"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535917"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964545"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393173"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821801"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250429"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679057"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107685"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536313"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964941"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393569"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822197"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50825"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79453"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072298"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00926"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7929554"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358182"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786810" y="3143248"/>
            <a:ext cx="357190" cy="1214446"/>
          </a:xfrm>
          <a:prstGeom prst="rect">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Horizontal)">
                                      <p:cBhvr>
                                        <p:cTn id="34" dur="3000"/>
                                        <p:tgtEl>
                                          <p:spTgt spid="13"/>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Horizontal)">
                                      <p:cBhvr>
                                        <p:cTn id="37" dur="3000"/>
                                        <p:tgtEl>
                                          <p:spTgt spid="14"/>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Horizontal)">
                                      <p:cBhvr>
                                        <p:cTn id="40" dur="3000"/>
                                        <p:tgtEl>
                                          <p:spTgt spid="15"/>
                                        </p:tgtEl>
                                      </p:cBhvr>
                                    </p:animEffect>
                                  </p:childTnLst>
                                </p:cTn>
                              </p:par>
                              <p:par>
                                <p:cTn id="41" presetID="16" presetClass="entr" presetSubtype="2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16" presetClass="entr" presetSubtype="2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Horizontal)">
                                      <p:cBhvr>
                                        <p:cTn id="46" dur="3000"/>
                                        <p:tgtEl>
                                          <p:spTgt spid="17"/>
                                        </p:tgtEl>
                                      </p:cBhvr>
                                    </p:animEffect>
                                  </p:childTnLst>
                                </p:cTn>
                              </p:par>
                              <p:par>
                                <p:cTn id="47" presetID="16" presetClass="entr" presetSubtype="2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arn(inHorizontal)">
                                      <p:cBhvr>
                                        <p:cTn id="49" dur="3000"/>
                                        <p:tgtEl>
                                          <p:spTgt spid="18"/>
                                        </p:tgtEl>
                                      </p:cBhvr>
                                    </p:animEffect>
                                  </p:childTnLst>
                                </p:cTn>
                              </p:par>
                              <p:par>
                                <p:cTn id="50" presetID="16" presetClass="entr" presetSubtype="2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inHorizontal)">
                                      <p:cBhvr>
                                        <p:cTn id="52" dur="3000"/>
                                        <p:tgtEl>
                                          <p:spTgt spid="19"/>
                                        </p:tgtEl>
                                      </p:cBhvr>
                                    </p:animEffect>
                                  </p:childTnLst>
                                </p:cTn>
                              </p:par>
                              <p:par>
                                <p:cTn id="53" presetID="16" presetClass="entr" presetSubtype="2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arn(inHorizontal)">
                                      <p:cBhvr>
                                        <p:cTn id="55" dur="3000"/>
                                        <p:tgtEl>
                                          <p:spTgt spid="20"/>
                                        </p:tgtEl>
                                      </p:cBhvr>
                                    </p:animEffect>
                                  </p:childTnLst>
                                </p:cTn>
                              </p:par>
                              <p:par>
                                <p:cTn id="56" presetID="16" presetClass="entr" presetSubtype="2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arn(inHorizontal)">
                                      <p:cBhvr>
                                        <p:cTn id="58" dur="3000"/>
                                        <p:tgtEl>
                                          <p:spTgt spid="21"/>
                                        </p:tgtEl>
                                      </p:cBhvr>
                                    </p:animEffect>
                                  </p:childTnLst>
                                </p:cTn>
                              </p:par>
                              <p:par>
                                <p:cTn id="59" presetID="16" presetClass="entr" presetSubtype="2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arn(inHorizontal)">
                                      <p:cBhvr>
                                        <p:cTn id="61" dur="3000"/>
                                        <p:tgtEl>
                                          <p:spTgt spid="22"/>
                                        </p:tgtEl>
                                      </p:cBhvr>
                                    </p:animEffect>
                                  </p:childTnLst>
                                </p:cTn>
                              </p:par>
                              <p:par>
                                <p:cTn id="62" presetID="16" presetClass="entr" presetSubtype="2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arn(inHorizontal)">
                                      <p:cBhvr>
                                        <p:cTn id="64" dur="3000"/>
                                        <p:tgtEl>
                                          <p:spTgt spid="23"/>
                                        </p:tgtEl>
                                      </p:cBhvr>
                                    </p:animEffect>
                                  </p:childTnLst>
                                </p:cTn>
                              </p:par>
                              <p:par>
                                <p:cTn id="65" presetID="16" presetClass="entr" presetSubtype="2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barn(inHorizontal)">
                                      <p:cBhvr>
                                        <p:cTn id="67" dur="3000"/>
                                        <p:tgtEl>
                                          <p:spTgt spid="24"/>
                                        </p:tgtEl>
                                      </p:cBhvr>
                                    </p:animEffect>
                                  </p:childTnLst>
                                </p:cTn>
                              </p:par>
                              <p:par>
                                <p:cTn id="68" presetID="16" presetClass="entr" presetSubtype="2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barn(inHorizontal)">
                                      <p:cBhvr>
                                        <p:cTn id="70" dur="3000"/>
                                        <p:tgtEl>
                                          <p:spTgt spid="25"/>
                                        </p:tgtEl>
                                      </p:cBhvr>
                                    </p:animEffect>
                                  </p:childTnLst>
                                </p:cTn>
                              </p:par>
                              <p:par>
                                <p:cTn id="71" presetID="15" presetClass="entr" presetSubtype="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fltVal val="0"/>
                                          </p:val>
                                        </p:tav>
                                        <p:tav tm="100000">
                                          <p:val>
                                            <p:strVal val="#ppt_w"/>
                                          </p:val>
                                        </p:tav>
                                      </p:tavLst>
                                    </p:anim>
                                    <p:anim calcmode="lin" valueType="num">
                                      <p:cBhvr>
                                        <p:cTn id="74" dur="3000" fill="hold"/>
                                        <p:tgtEl>
                                          <p:spTgt spid="5"/>
                                        </p:tgtEl>
                                        <p:attrNameLst>
                                          <p:attrName>ppt_h</p:attrName>
                                        </p:attrNameLst>
                                      </p:cBhvr>
                                      <p:tavLst>
                                        <p:tav tm="0">
                                          <p:val>
                                            <p:fltVal val="0"/>
                                          </p:val>
                                        </p:tav>
                                        <p:tav tm="100000">
                                          <p:val>
                                            <p:strVal val="#ppt_h"/>
                                          </p:val>
                                        </p:tav>
                                      </p:tavLst>
                                    </p:anim>
                                    <p:anim calcmode="lin" valueType="num">
                                      <p:cBhvr>
                                        <p:cTn id="75"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76" dur="3000" fill="hold"/>
                                        <p:tgtEl>
                                          <p:spTgt spid="5"/>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3000" fill="hold"/>
                                        <p:tgtEl>
                                          <p:spTgt spid="6"/>
                                        </p:tgtEl>
                                        <p:attrNameLst>
                                          <p:attrName>ppt_w</p:attrName>
                                        </p:attrNameLst>
                                      </p:cBhvr>
                                      <p:tavLst>
                                        <p:tav tm="0">
                                          <p:val>
                                            <p:fltVal val="0"/>
                                          </p:val>
                                        </p:tav>
                                        <p:tav tm="100000">
                                          <p:val>
                                            <p:strVal val="#ppt_w"/>
                                          </p:val>
                                        </p:tav>
                                      </p:tavLst>
                                    </p:anim>
                                    <p:anim calcmode="lin" valueType="num">
                                      <p:cBhvr>
                                        <p:cTn id="80" dur="3000" fill="hold"/>
                                        <p:tgtEl>
                                          <p:spTgt spid="6"/>
                                        </p:tgtEl>
                                        <p:attrNameLst>
                                          <p:attrName>ppt_h</p:attrName>
                                        </p:attrNameLst>
                                      </p:cBhvr>
                                      <p:tavLst>
                                        <p:tav tm="0">
                                          <p:val>
                                            <p:fltVal val="0"/>
                                          </p:val>
                                        </p:tav>
                                        <p:tav tm="100000">
                                          <p:val>
                                            <p:strVal val="#ppt_h"/>
                                          </p:val>
                                        </p:tav>
                                      </p:tavLst>
                                    </p:anim>
                                    <p:anim calcmode="lin" valueType="num">
                                      <p:cBhvr>
                                        <p:cTn id="81"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6"/>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3000" fill="hold"/>
                                        <p:tgtEl>
                                          <p:spTgt spid="7"/>
                                        </p:tgtEl>
                                        <p:attrNameLst>
                                          <p:attrName>ppt_w</p:attrName>
                                        </p:attrNameLst>
                                      </p:cBhvr>
                                      <p:tavLst>
                                        <p:tav tm="0">
                                          <p:val>
                                            <p:fltVal val="0"/>
                                          </p:val>
                                        </p:tav>
                                        <p:tav tm="100000">
                                          <p:val>
                                            <p:strVal val="#ppt_w"/>
                                          </p:val>
                                        </p:tav>
                                      </p:tavLst>
                                    </p:anim>
                                    <p:anim calcmode="lin" valueType="num">
                                      <p:cBhvr>
                                        <p:cTn id="86" dur="3000" fill="hold"/>
                                        <p:tgtEl>
                                          <p:spTgt spid="7"/>
                                        </p:tgtEl>
                                        <p:attrNameLst>
                                          <p:attrName>ppt_h</p:attrName>
                                        </p:attrNameLst>
                                      </p:cBhvr>
                                      <p:tavLst>
                                        <p:tav tm="0">
                                          <p:val>
                                            <p:fltVal val="0"/>
                                          </p:val>
                                        </p:tav>
                                        <p:tav tm="100000">
                                          <p:val>
                                            <p:strVal val="#ppt_h"/>
                                          </p:val>
                                        </p:tav>
                                      </p:tavLst>
                                    </p:anim>
                                    <p:anim calcmode="lin" valueType="num">
                                      <p:cBhvr>
                                        <p:cTn id="87"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88" dur="3000" fill="hold"/>
                                        <p:tgtEl>
                                          <p:spTgt spid="7"/>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3000" fill="hold"/>
                                        <p:tgtEl>
                                          <p:spTgt spid="8"/>
                                        </p:tgtEl>
                                        <p:attrNameLst>
                                          <p:attrName>ppt_w</p:attrName>
                                        </p:attrNameLst>
                                      </p:cBhvr>
                                      <p:tavLst>
                                        <p:tav tm="0">
                                          <p:val>
                                            <p:fltVal val="0"/>
                                          </p:val>
                                        </p:tav>
                                        <p:tav tm="100000">
                                          <p:val>
                                            <p:strVal val="#ppt_w"/>
                                          </p:val>
                                        </p:tav>
                                      </p:tavLst>
                                    </p:anim>
                                    <p:anim calcmode="lin" valueType="num">
                                      <p:cBhvr>
                                        <p:cTn id="92" dur="3000" fill="hold"/>
                                        <p:tgtEl>
                                          <p:spTgt spid="8"/>
                                        </p:tgtEl>
                                        <p:attrNameLst>
                                          <p:attrName>ppt_h</p:attrName>
                                        </p:attrNameLst>
                                      </p:cBhvr>
                                      <p:tavLst>
                                        <p:tav tm="0">
                                          <p:val>
                                            <p:fltVal val="0"/>
                                          </p:val>
                                        </p:tav>
                                        <p:tav tm="100000">
                                          <p:val>
                                            <p:strVal val="#ppt_h"/>
                                          </p:val>
                                        </p:tav>
                                      </p:tavLst>
                                    </p:anim>
                                    <p:anim calcmode="lin" valueType="num">
                                      <p:cBhvr>
                                        <p:cTn id="93"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8"/>
                                        </p:tgtEl>
                                        <p:attrNameLst>
                                          <p:attrName>ppt_y</p:attrName>
                                        </p:attrNameLst>
                                      </p:cBhvr>
                                      <p:tavLst>
                                        <p:tav tm="0" fmla="#ppt_y+(sin(-2*pi*(1-$))*-#ppt_x+cos(-2*pi*(1-$))*(1-#ppt_y))*(1-$)">
                                          <p:val>
                                            <p:fltVal val="0"/>
                                          </p:val>
                                        </p:tav>
                                        <p:tav tm="100000">
                                          <p:val>
                                            <p:fltVal val="1"/>
                                          </p:val>
                                        </p:tav>
                                      </p:tavLst>
                                    </p:anim>
                                  </p:childTnLst>
                                </p:cTn>
                              </p:par>
                              <p:par>
                                <p:cTn id="95" presetID="15" presetClass="entr" presetSubtype="0" fill="hold" grpId="1"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3000" fill="hold"/>
                                        <p:tgtEl>
                                          <p:spTgt spid="9"/>
                                        </p:tgtEl>
                                        <p:attrNameLst>
                                          <p:attrName>ppt_w</p:attrName>
                                        </p:attrNameLst>
                                      </p:cBhvr>
                                      <p:tavLst>
                                        <p:tav tm="0">
                                          <p:val>
                                            <p:fltVal val="0"/>
                                          </p:val>
                                        </p:tav>
                                        <p:tav tm="100000">
                                          <p:val>
                                            <p:strVal val="#ppt_w"/>
                                          </p:val>
                                        </p:tav>
                                      </p:tavLst>
                                    </p:anim>
                                    <p:anim calcmode="lin" valueType="num">
                                      <p:cBhvr>
                                        <p:cTn id="98" dur="3000" fill="hold"/>
                                        <p:tgtEl>
                                          <p:spTgt spid="9"/>
                                        </p:tgtEl>
                                        <p:attrNameLst>
                                          <p:attrName>ppt_h</p:attrName>
                                        </p:attrNameLst>
                                      </p:cBhvr>
                                      <p:tavLst>
                                        <p:tav tm="0">
                                          <p:val>
                                            <p:fltVal val="0"/>
                                          </p:val>
                                        </p:tav>
                                        <p:tav tm="100000">
                                          <p:val>
                                            <p:strVal val="#ppt_h"/>
                                          </p:val>
                                        </p:tav>
                                      </p:tavLst>
                                    </p:anim>
                                    <p:anim calcmode="lin" valueType="num">
                                      <p:cBhvr>
                                        <p:cTn id="99"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00" dur="3000" fill="hold"/>
                                        <p:tgtEl>
                                          <p:spTgt spid="9"/>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3000" fill="hold"/>
                                        <p:tgtEl>
                                          <p:spTgt spid="10"/>
                                        </p:tgtEl>
                                        <p:attrNameLst>
                                          <p:attrName>ppt_w</p:attrName>
                                        </p:attrNameLst>
                                      </p:cBhvr>
                                      <p:tavLst>
                                        <p:tav tm="0">
                                          <p:val>
                                            <p:fltVal val="0"/>
                                          </p:val>
                                        </p:tav>
                                        <p:tav tm="100000">
                                          <p:val>
                                            <p:strVal val="#ppt_w"/>
                                          </p:val>
                                        </p:tav>
                                      </p:tavLst>
                                    </p:anim>
                                    <p:anim calcmode="lin" valueType="num">
                                      <p:cBhvr>
                                        <p:cTn id="104" dur="3000" fill="hold"/>
                                        <p:tgtEl>
                                          <p:spTgt spid="10"/>
                                        </p:tgtEl>
                                        <p:attrNameLst>
                                          <p:attrName>ppt_h</p:attrName>
                                        </p:attrNameLst>
                                      </p:cBhvr>
                                      <p:tavLst>
                                        <p:tav tm="0">
                                          <p:val>
                                            <p:fltVal val="0"/>
                                          </p:val>
                                        </p:tav>
                                        <p:tav tm="100000">
                                          <p:val>
                                            <p:strVal val="#ppt_h"/>
                                          </p:val>
                                        </p:tav>
                                      </p:tavLst>
                                    </p:anim>
                                    <p:anim calcmode="lin" valueType="num">
                                      <p:cBhvr>
                                        <p:cTn id="105"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10"/>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grpId="1"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3000" fill="hold"/>
                                        <p:tgtEl>
                                          <p:spTgt spid="11"/>
                                        </p:tgtEl>
                                        <p:attrNameLst>
                                          <p:attrName>ppt_w</p:attrName>
                                        </p:attrNameLst>
                                      </p:cBhvr>
                                      <p:tavLst>
                                        <p:tav tm="0">
                                          <p:val>
                                            <p:fltVal val="0"/>
                                          </p:val>
                                        </p:tav>
                                        <p:tav tm="100000">
                                          <p:val>
                                            <p:strVal val="#ppt_w"/>
                                          </p:val>
                                        </p:tav>
                                      </p:tavLst>
                                    </p:anim>
                                    <p:anim calcmode="lin" valueType="num">
                                      <p:cBhvr>
                                        <p:cTn id="110" dur="3000" fill="hold"/>
                                        <p:tgtEl>
                                          <p:spTgt spid="11"/>
                                        </p:tgtEl>
                                        <p:attrNameLst>
                                          <p:attrName>ppt_h</p:attrName>
                                        </p:attrNameLst>
                                      </p:cBhvr>
                                      <p:tavLst>
                                        <p:tav tm="0">
                                          <p:val>
                                            <p:fltVal val="0"/>
                                          </p:val>
                                        </p:tav>
                                        <p:tav tm="100000">
                                          <p:val>
                                            <p:strVal val="#ppt_h"/>
                                          </p:val>
                                        </p:tav>
                                      </p:tavLst>
                                    </p:anim>
                                    <p:anim calcmode="lin" valueType="num">
                                      <p:cBhvr>
                                        <p:cTn id="111"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12" dur="3000" fill="hold"/>
                                        <p:tgtEl>
                                          <p:spTgt spid="11"/>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grpId="1"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ppt_w</p:attrName>
                                        </p:attrNameLst>
                                      </p:cBhvr>
                                      <p:tavLst>
                                        <p:tav tm="0">
                                          <p:val>
                                            <p:fltVal val="0"/>
                                          </p:val>
                                        </p:tav>
                                        <p:tav tm="100000">
                                          <p:val>
                                            <p:strVal val="#ppt_w"/>
                                          </p:val>
                                        </p:tav>
                                      </p:tavLst>
                                    </p:anim>
                                    <p:anim calcmode="lin" valueType="num">
                                      <p:cBhvr>
                                        <p:cTn id="116" dur="3000" fill="hold"/>
                                        <p:tgtEl>
                                          <p:spTgt spid="12"/>
                                        </p:tgtEl>
                                        <p:attrNameLst>
                                          <p:attrName>ppt_h</p:attrName>
                                        </p:attrNameLst>
                                      </p:cBhvr>
                                      <p:tavLst>
                                        <p:tav tm="0">
                                          <p:val>
                                            <p:fltVal val="0"/>
                                          </p:val>
                                        </p:tav>
                                        <p:tav tm="100000">
                                          <p:val>
                                            <p:strVal val="#ppt_h"/>
                                          </p:val>
                                        </p:tav>
                                      </p:tavLst>
                                    </p:anim>
                                    <p:anim calcmode="lin" valueType="num">
                                      <p:cBhvr>
                                        <p:cTn id="117"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18" dur="3000" fill="hold"/>
                                        <p:tgtEl>
                                          <p:spTgt spid="12"/>
                                        </p:tgtEl>
                                        <p:attrNameLst>
                                          <p:attrName>ppt_y</p:attrName>
                                        </p:attrNameLst>
                                      </p:cBhvr>
                                      <p:tavLst>
                                        <p:tav tm="0" fmla="#ppt_y+(sin(-2*pi*(1-$))*-#ppt_x+cos(-2*pi*(1-$))*(1-#ppt_y))*(1-$)">
                                          <p:val>
                                            <p:fltVal val="0"/>
                                          </p:val>
                                        </p:tav>
                                        <p:tav tm="100000">
                                          <p:val>
                                            <p:fltVal val="1"/>
                                          </p:val>
                                        </p:tav>
                                      </p:tavLst>
                                    </p:anim>
                                  </p:childTnLst>
                                </p:cTn>
                              </p:par>
                              <p:par>
                                <p:cTn id="119" presetID="15" presetClass="entr" presetSubtype="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3000" fill="hold"/>
                                        <p:tgtEl>
                                          <p:spTgt spid="13"/>
                                        </p:tgtEl>
                                        <p:attrNameLst>
                                          <p:attrName>ppt_w</p:attrName>
                                        </p:attrNameLst>
                                      </p:cBhvr>
                                      <p:tavLst>
                                        <p:tav tm="0">
                                          <p:val>
                                            <p:fltVal val="0"/>
                                          </p:val>
                                        </p:tav>
                                        <p:tav tm="100000">
                                          <p:val>
                                            <p:strVal val="#ppt_w"/>
                                          </p:val>
                                        </p:tav>
                                      </p:tavLst>
                                    </p:anim>
                                    <p:anim calcmode="lin" valueType="num">
                                      <p:cBhvr>
                                        <p:cTn id="122" dur="3000" fill="hold"/>
                                        <p:tgtEl>
                                          <p:spTgt spid="13"/>
                                        </p:tgtEl>
                                        <p:attrNameLst>
                                          <p:attrName>ppt_h</p:attrName>
                                        </p:attrNameLst>
                                      </p:cBhvr>
                                      <p:tavLst>
                                        <p:tav tm="0">
                                          <p:val>
                                            <p:fltVal val="0"/>
                                          </p:val>
                                        </p:tav>
                                        <p:tav tm="100000">
                                          <p:val>
                                            <p:strVal val="#ppt_h"/>
                                          </p:val>
                                        </p:tav>
                                      </p:tavLst>
                                    </p:anim>
                                    <p:anim calcmode="lin" valueType="num">
                                      <p:cBhvr>
                                        <p:cTn id="123"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4" dur="3000" fill="hold"/>
                                        <p:tgtEl>
                                          <p:spTgt spid="13"/>
                                        </p:tgtEl>
                                        <p:attrNameLst>
                                          <p:attrName>ppt_y</p:attrName>
                                        </p:attrNameLst>
                                      </p:cBhvr>
                                      <p:tavLst>
                                        <p:tav tm="0" fmla="#ppt_y+(sin(-2*pi*(1-$))*-#ppt_x+cos(-2*pi*(1-$))*(1-#ppt_y))*(1-$)">
                                          <p:val>
                                            <p:fltVal val="0"/>
                                          </p:val>
                                        </p:tav>
                                        <p:tav tm="100000">
                                          <p:val>
                                            <p:fltVal val="1"/>
                                          </p:val>
                                        </p:tav>
                                      </p:tavLst>
                                    </p:anim>
                                  </p:childTnLst>
                                </p:cTn>
                              </p:par>
                              <p:par>
                                <p:cTn id="125" presetID="15" presetClass="entr" presetSubtype="0" fill="hold" grpId="1" nodeType="withEffect">
                                  <p:stCondLst>
                                    <p:cond delay="0"/>
                                  </p:stCondLst>
                                  <p:childTnLst>
                                    <p:set>
                                      <p:cBhvr>
                                        <p:cTn id="126" dur="1" fill="hold">
                                          <p:stCondLst>
                                            <p:cond delay="0"/>
                                          </p:stCondLst>
                                        </p:cTn>
                                        <p:tgtEl>
                                          <p:spTgt spid="14"/>
                                        </p:tgtEl>
                                        <p:attrNameLst>
                                          <p:attrName>style.visibility</p:attrName>
                                        </p:attrNameLst>
                                      </p:cBhvr>
                                      <p:to>
                                        <p:strVal val="visible"/>
                                      </p:to>
                                    </p:set>
                                    <p:anim calcmode="lin" valueType="num">
                                      <p:cBhvr>
                                        <p:cTn id="127" dur="3000" fill="hold"/>
                                        <p:tgtEl>
                                          <p:spTgt spid="14"/>
                                        </p:tgtEl>
                                        <p:attrNameLst>
                                          <p:attrName>ppt_w</p:attrName>
                                        </p:attrNameLst>
                                      </p:cBhvr>
                                      <p:tavLst>
                                        <p:tav tm="0">
                                          <p:val>
                                            <p:fltVal val="0"/>
                                          </p:val>
                                        </p:tav>
                                        <p:tav tm="100000">
                                          <p:val>
                                            <p:strVal val="#ppt_w"/>
                                          </p:val>
                                        </p:tav>
                                      </p:tavLst>
                                    </p:anim>
                                    <p:anim calcmode="lin" valueType="num">
                                      <p:cBhvr>
                                        <p:cTn id="128" dur="3000" fill="hold"/>
                                        <p:tgtEl>
                                          <p:spTgt spid="14"/>
                                        </p:tgtEl>
                                        <p:attrNameLst>
                                          <p:attrName>ppt_h</p:attrName>
                                        </p:attrNameLst>
                                      </p:cBhvr>
                                      <p:tavLst>
                                        <p:tav tm="0">
                                          <p:val>
                                            <p:fltVal val="0"/>
                                          </p:val>
                                        </p:tav>
                                        <p:tav tm="100000">
                                          <p:val>
                                            <p:strVal val="#ppt_h"/>
                                          </p:val>
                                        </p:tav>
                                      </p:tavLst>
                                    </p:anim>
                                    <p:anim calcmode="lin" valueType="num">
                                      <p:cBhvr>
                                        <p:cTn id="129"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14"/>
                                        </p:tgtEl>
                                        <p:attrNameLst>
                                          <p:attrName>ppt_y</p:attrName>
                                        </p:attrNameLst>
                                      </p:cBhvr>
                                      <p:tavLst>
                                        <p:tav tm="0" fmla="#ppt_y+(sin(-2*pi*(1-$))*-#ppt_x+cos(-2*pi*(1-$))*(1-#ppt_y))*(1-$)">
                                          <p:val>
                                            <p:fltVal val="0"/>
                                          </p:val>
                                        </p:tav>
                                        <p:tav tm="100000">
                                          <p:val>
                                            <p:fltVal val="1"/>
                                          </p:val>
                                        </p:tav>
                                      </p:tavLst>
                                    </p:anim>
                                  </p:childTnLst>
                                </p:cTn>
                              </p:par>
                              <p:par>
                                <p:cTn id="131" presetID="15" presetClass="entr" presetSubtype="0" fill="hold" grpId="1"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p:cTn id="133" dur="3000" fill="hold"/>
                                        <p:tgtEl>
                                          <p:spTgt spid="15"/>
                                        </p:tgtEl>
                                        <p:attrNameLst>
                                          <p:attrName>ppt_w</p:attrName>
                                        </p:attrNameLst>
                                      </p:cBhvr>
                                      <p:tavLst>
                                        <p:tav tm="0">
                                          <p:val>
                                            <p:fltVal val="0"/>
                                          </p:val>
                                        </p:tav>
                                        <p:tav tm="100000">
                                          <p:val>
                                            <p:strVal val="#ppt_w"/>
                                          </p:val>
                                        </p:tav>
                                      </p:tavLst>
                                    </p:anim>
                                    <p:anim calcmode="lin" valueType="num">
                                      <p:cBhvr>
                                        <p:cTn id="134" dur="3000" fill="hold"/>
                                        <p:tgtEl>
                                          <p:spTgt spid="15"/>
                                        </p:tgtEl>
                                        <p:attrNameLst>
                                          <p:attrName>ppt_h</p:attrName>
                                        </p:attrNameLst>
                                      </p:cBhvr>
                                      <p:tavLst>
                                        <p:tav tm="0">
                                          <p:val>
                                            <p:fltVal val="0"/>
                                          </p:val>
                                        </p:tav>
                                        <p:tav tm="100000">
                                          <p:val>
                                            <p:strVal val="#ppt_h"/>
                                          </p:val>
                                        </p:tav>
                                      </p:tavLst>
                                    </p:anim>
                                    <p:anim calcmode="lin" valueType="num">
                                      <p:cBhvr>
                                        <p:cTn id="135"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6" dur="3000" fill="hold"/>
                                        <p:tgtEl>
                                          <p:spTgt spid="15"/>
                                        </p:tgtEl>
                                        <p:attrNameLst>
                                          <p:attrName>ppt_y</p:attrName>
                                        </p:attrNameLst>
                                      </p:cBhvr>
                                      <p:tavLst>
                                        <p:tav tm="0" fmla="#ppt_y+(sin(-2*pi*(1-$))*-#ppt_x+cos(-2*pi*(1-$))*(1-#ppt_y))*(1-$)">
                                          <p:val>
                                            <p:fltVal val="0"/>
                                          </p:val>
                                        </p:tav>
                                        <p:tav tm="100000">
                                          <p:val>
                                            <p:fltVal val="1"/>
                                          </p:val>
                                        </p:tav>
                                      </p:tavLst>
                                    </p:anim>
                                  </p:childTnLst>
                                </p:cTn>
                              </p:par>
                              <p:par>
                                <p:cTn id="137" presetID="15" presetClass="entr" presetSubtype="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 calcmode="lin" valueType="num">
                                      <p:cBhvr>
                                        <p:cTn id="139" dur="3000" fill="hold"/>
                                        <p:tgtEl>
                                          <p:spTgt spid="16"/>
                                        </p:tgtEl>
                                        <p:attrNameLst>
                                          <p:attrName>ppt_w</p:attrName>
                                        </p:attrNameLst>
                                      </p:cBhvr>
                                      <p:tavLst>
                                        <p:tav tm="0">
                                          <p:val>
                                            <p:fltVal val="0"/>
                                          </p:val>
                                        </p:tav>
                                        <p:tav tm="100000">
                                          <p:val>
                                            <p:strVal val="#ppt_w"/>
                                          </p:val>
                                        </p:tav>
                                      </p:tavLst>
                                    </p:anim>
                                    <p:anim calcmode="lin" valueType="num">
                                      <p:cBhvr>
                                        <p:cTn id="140" dur="3000" fill="hold"/>
                                        <p:tgtEl>
                                          <p:spTgt spid="16"/>
                                        </p:tgtEl>
                                        <p:attrNameLst>
                                          <p:attrName>ppt_h</p:attrName>
                                        </p:attrNameLst>
                                      </p:cBhvr>
                                      <p:tavLst>
                                        <p:tav tm="0">
                                          <p:val>
                                            <p:fltVal val="0"/>
                                          </p:val>
                                        </p:tav>
                                        <p:tav tm="100000">
                                          <p:val>
                                            <p:strVal val="#ppt_h"/>
                                          </p:val>
                                        </p:tav>
                                      </p:tavLst>
                                    </p:anim>
                                    <p:anim calcmode="lin" valueType="num">
                                      <p:cBhvr>
                                        <p:cTn id="141"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42" dur="3000" fill="hold"/>
                                        <p:tgtEl>
                                          <p:spTgt spid="16"/>
                                        </p:tgtEl>
                                        <p:attrNameLst>
                                          <p:attrName>ppt_y</p:attrName>
                                        </p:attrNameLst>
                                      </p:cBhvr>
                                      <p:tavLst>
                                        <p:tav tm="0" fmla="#ppt_y+(sin(-2*pi*(1-$))*-#ppt_x+cos(-2*pi*(1-$))*(1-#ppt_y))*(1-$)">
                                          <p:val>
                                            <p:fltVal val="0"/>
                                          </p:val>
                                        </p:tav>
                                        <p:tav tm="100000">
                                          <p:val>
                                            <p:fltVal val="1"/>
                                          </p:val>
                                        </p:tav>
                                      </p:tavLst>
                                    </p:anim>
                                  </p:childTnLst>
                                </p:cTn>
                              </p:par>
                              <p:par>
                                <p:cTn id="143" presetID="15" presetClass="entr" presetSubtype="0" fill="hold" grpId="1" nodeType="withEffect">
                                  <p:stCondLst>
                                    <p:cond delay="0"/>
                                  </p:stCondLst>
                                  <p:childTnLst>
                                    <p:set>
                                      <p:cBhvr>
                                        <p:cTn id="144" dur="1" fill="hold">
                                          <p:stCondLst>
                                            <p:cond delay="0"/>
                                          </p:stCondLst>
                                        </p:cTn>
                                        <p:tgtEl>
                                          <p:spTgt spid="17"/>
                                        </p:tgtEl>
                                        <p:attrNameLst>
                                          <p:attrName>style.visibility</p:attrName>
                                        </p:attrNameLst>
                                      </p:cBhvr>
                                      <p:to>
                                        <p:strVal val="visible"/>
                                      </p:to>
                                    </p:set>
                                    <p:anim calcmode="lin" valueType="num">
                                      <p:cBhvr>
                                        <p:cTn id="145" dur="3000" fill="hold"/>
                                        <p:tgtEl>
                                          <p:spTgt spid="17"/>
                                        </p:tgtEl>
                                        <p:attrNameLst>
                                          <p:attrName>ppt_w</p:attrName>
                                        </p:attrNameLst>
                                      </p:cBhvr>
                                      <p:tavLst>
                                        <p:tav tm="0">
                                          <p:val>
                                            <p:fltVal val="0"/>
                                          </p:val>
                                        </p:tav>
                                        <p:tav tm="100000">
                                          <p:val>
                                            <p:strVal val="#ppt_w"/>
                                          </p:val>
                                        </p:tav>
                                      </p:tavLst>
                                    </p:anim>
                                    <p:anim calcmode="lin" valueType="num">
                                      <p:cBhvr>
                                        <p:cTn id="146" dur="3000" fill="hold"/>
                                        <p:tgtEl>
                                          <p:spTgt spid="17"/>
                                        </p:tgtEl>
                                        <p:attrNameLst>
                                          <p:attrName>ppt_h</p:attrName>
                                        </p:attrNameLst>
                                      </p:cBhvr>
                                      <p:tavLst>
                                        <p:tav tm="0">
                                          <p:val>
                                            <p:fltVal val="0"/>
                                          </p:val>
                                        </p:tav>
                                        <p:tav tm="100000">
                                          <p:val>
                                            <p:strVal val="#ppt_h"/>
                                          </p:val>
                                        </p:tav>
                                      </p:tavLst>
                                    </p:anim>
                                    <p:anim calcmode="lin" valueType="num">
                                      <p:cBhvr>
                                        <p:cTn id="147"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48" dur="3000" fill="hold"/>
                                        <p:tgtEl>
                                          <p:spTgt spid="17"/>
                                        </p:tgtEl>
                                        <p:attrNameLst>
                                          <p:attrName>ppt_y</p:attrName>
                                        </p:attrNameLst>
                                      </p:cBhvr>
                                      <p:tavLst>
                                        <p:tav tm="0" fmla="#ppt_y+(sin(-2*pi*(1-$))*-#ppt_x+cos(-2*pi*(1-$))*(1-#ppt_y))*(1-$)">
                                          <p:val>
                                            <p:fltVal val="0"/>
                                          </p:val>
                                        </p:tav>
                                        <p:tav tm="100000">
                                          <p:val>
                                            <p:fltVal val="1"/>
                                          </p:val>
                                        </p:tav>
                                      </p:tavLst>
                                    </p:anim>
                                  </p:childTnLst>
                                </p:cTn>
                              </p:par>
                              <p:par>
                                <p:cTn id="149" presetID="15" presetClass="entr" presetSubtype="0"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 calcmode="lin" valueType="num">
                                      <p:cBhvr>
                                        <p:cTn id="151" dur="3000" fill="hold"/>
                                        <p:tgtEl>
                                          <p:spTgt spid="18"/>
                                        </p:tgtEl>
                                        <p:attrNameLst>
                                          <p:attrName>ppt_w</p:attrName>
                                        </p:attrNameLst>
                                      </p:cBhvr>
                                      <p:tavLst>
                                        <p:tav tm="0">
                                          <p:val>
                                            <p:fltVal val="0"/>
                                          </p:val>
                                        </p:tav>
                                        <p:tav tm="100000">
                                          <p:val>
                                            <p:strVal val="#ppt_w"/>
                                          </p:val>
                                        </p:tav>
                                      </p:tavLst>
                                    </p:anim>
                                    <p:anim calcmode="lin" valueType="num">
                                      <p:cBhvr>
                                        <p:cTn id="152" dur="3000" fill="hold"/>
                                        <p:tgtEl>
                                          <p:spTgt spid="18"/>
                                        </p:tgtEl>
                                        <p:attrNameLst>
                                          <p:attrName>ppt_h</p:attrName>
                                        </p:attrNameLst>
                                      </p:cBhvr>
                                      <p:tavLst>
                                        <p:tav tm="0">
                                          <p:val>
                                            <p:fltVal val="0"/>
                                          </p:val>
                                        </p:tav>
                                        <p:tav tm="100000">
                                          <p:val>
                                            <p:strVal val="#ppt_h"/>
                                          </p:val>
                                        </p:tav>
                                      </p:tavLst>
                                    </p:anim>
                                    <p:anim calcmode="lin" valueType="num">
                                      <p:cBhvr>
                                        <p:cTn id="153"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54" dur="3000" fill="hold"/>
                                        <p:tgtEl>
                                          <p:spTgt spid="18"/>
                                        </p:tgtEl>
                                        <p:attrNameLst>
                                          <p:attrName>ppt_y</p:attrName>
                                        </p:attrNameLst>
                                      </p:cBhvr>
                                      <p:tavLst>
                                        <p:tav tm="0" fmla="#ppt_y+(sin(-2*pi*(1-$))*-#ppt_x+cos(-2*pi*(1-$))*(1-#ppt_y))*(1-$)">
                                          <p:val>
                                            <p:fltVal val="0"/>
                                          </p:val>
                                        </p:tav>
                                        <p:tav tm="100000">
                                          <p:val>
                                            <p:fltVal val="1"/>
                                          </p:val>
                                        </p:tav>
                                      </p:tavLst>
                                    </p:anim>
                                  </p:childTnLst>
                                </p:cTn>
                              </p:par>
                              <p:par>
                                <p:cTn id="155" presetID="15" presetClass="entr" presetSubtype="0" fill="hold" grpId="1"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p:cTn id="157" dur="3000" fill="hold"/>
                                        <p:tgtEl>
                                          <p:spTgt spid="19"/>
                                        </p:tgtEl>
                                        <p:attrNameLst>
                                          <p:attrName>ppt_w</p:attrName>
                                        </p:attrNameLst>
                                      </p:cBhvr>
                                      <p:tavLst>
                                        <p:tav tm="0">
                                          <p:val>
                                            <p:fltVal val="0"/>
                                          </p:val>
                                        </p:tav>
                                        <p:tav tm="100000">
                                          <p:val>
                                            <p:strVal val="#ppt_w"/>
                                          </p:val>
                                        </p:tav>
                                      </p:tavLst>
                                    </p:anim>
                                    <p:anim calcmode="lin" valueType="num">
                                      <p:cBhvr>
                                        <p:cTn id="158" dur="3000" fill="hold"/>
                                        <p:tgtEl>
                                          <p:spTgt spid="19"/>
                                        </p:tgtEl>
                                        <p:attrNameLst>
                                          <p:attrName>ppt_h</p:attrName>
                                        </p:attrNameLst>
                                      </p:cBhvr>
                                      <p:tavLst>
                                        <p:tav tm="0">
                                          <p:val>
                                            <p:fltVal val="0"/>
                                          </p:val>
                                        </p:tav>
                                        <p:tav tm="100000">
                                          <p:val>
                                            <p:strVal val="#ppt_h"/>
                                          </p:val>
                                        </p:tav>
                                      </p:tavLst>
                                    </p:anim>
                                    <p:anim calcmode="lin" valueType="num">
                                      <p:cBhvr>
                                        <p:cTn id="159"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60" dur="3000" fill="hold"/>
                                        <p:tgtEl>
                                          <p:spTgt spid="19"/>
                                        </p:tgtEl>
                                        <p:attrNameLst>
                                          <p:attrName>ppt_y</p:attrName>
                                        </p:attrNameLst>
                                      </p:cBhvr>
                                      <p:tavLst>
                                        <p:tav tm="0" fmla="#ppt_y+(sin(-2*pi*(1-$))*-#ppt_x+cos(-2*pi*(1-$))*(1-#ppt_y))*(1-$)">
                                          <p:val>
                                            <p:fltVal val="0"/>
                                          </p:val>
                                        </p:tav>
                                        <p:tav tm="100000">
                                          <p:val>
                                            <p:fltVal val="1"/>
                                          </p:val>
                                        </p:tav>
                                      </p:tavLst>
                                    </p:anim>
                                  </p:childTnLst>
                                </p:cTn>
                              </p:par>
                              <p:par>
                                <p:cTn id="161" presetID="15" presetClass="entr" presetSubtype="0" fill="hold" grpId="1"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p:cTn id="163" dur="3000" fill="hold"/>
                                        <p:tgtEl>
                                          <p:spTgt spid="20"/>
                                        </p:tgtEl>
                                        <p:attrNameLst>
                                          <p:attrName>ppt_w</p:attrName>
                                        </p:attrNameLst>
                                      </p:cBhvr>
                                      <p:tavLst>
                                        <p:tav tm="0">
                                          <p:val>
                                            <p:fltVal val="0"/>
                                          </p:val>
                                        </p:tav>
                                        <p:tav tm="100000">
                                          <p:val>
                                            <p:strVal val="#ppt_w"/>
                                          </p:val>
                                        </p:tav>
                                      </p:tavLst>
                                    </p:anim>
                                    <p:anim calcmode="lin" valueType="num">
                                      <p:cBhvr>
                                        <p:cTn id="164" dur="3000" fill="hold"/>
                                        <p:tgtEl>
                                          <p:spTgt spid="20"/>
                                        </p:tgtEl>
                                        <p:attrNameLst>
                                          <p:attrName>ppt_h</p:attrName>
                                        </p:attrNameLst>
                                      </p:cBhvr>
                                      <p:tavLst>
                                        <p:tav tm="0">
                                          <p:val>
                                            <p:fltVal val="0"/>
                                          </p:val>
                                        </p:tav>
                                        <p:tav tm="100000">
                                          <p:val>
                                            <p:strVal val="#ppt_h"/>
                                          </p:val>
                                        </p:tav>
                                      </p:tavLst>
                                    </p:anim>
                                    <p:anim calcmode="lin" valueType="num">
                                      <p:cBhvr>
                                        <p:cTn id="165"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66" dur="3000" fill="hold"/>
                                        <p:tgtEl>
                                          <p:spTgt spid="20"/>
                                        </p:tgtEl>
                                        <p:attrNameLst>
                                          <p:attrName>ppt_y</p:attrName>
                                        </p:attrNameLst>
                                      </p:cBhvr>
                                      <p:tavLst>
                                        <p:tav tm="0" fmla="#ppt_y+(sin(-2*pi*(1-$))*-#ppt_x+cos(-2*pi*(1-$))*(1-#ppt_y))*(1-$)">
                                          <p:val>
                                            <p:fltVal val="0"/>
                                          </p:val>
                                        </p:tav>
                                        <p:tav tm="100000">
                                          <p:val>
                                            <p:fltVal val="1"/>
                                          </p:val>
                                        </p:tav>
                                      </p:tavLst>
                                    </p:anim>
                                  </p:childTnLst>
                                </p:cTn>
                              </p:par>
                              <p:par>
                                <p:cTn id="167" presetID="15" presetClass="entr" presetSubtype="0"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3000" fill="hold"/>
                                        <p:tgtEl>
                                          <p:spTgt spid="21"/>
                                        </p:tgtEl>
                                        <p:attrNameLst>
                                          <p:attrName>ppt_w</p:attrName>
                                        </p:attrNameLst>
                                      </p:cBhvr>
                                      <p:tavLst>
                                        <p:tav tm="0">
                                          <p:val>
                                            <p:fltVal val="0"/>
                                          </p:val>
                                        </p:tav>
                                        <p:tav tm="100000">
                                          <p:val>
                                            <p:strVal val="#ppt_w"/>
                                          </p:val>
                                        </p:tav>
                                      </p:tavLst>
                                    </p:anim>
                                    <p:anim calcmode="lin" valueType="num">
                                      <p:cBhvr>
                                        <p:cTn id="170" dur="3000" fill="hold"/>
                                        <p:tgtEl>
                                          <p:spTgt spid="21"/>
                                        </p:tgtEl>
                                        <p:attrNameLst>
                                          <p:attrName>ppt_h</p:attrName>
                                        </p:attrNameLst>
                                      </p:cBhvr>
                                      <p:tavLst>
                                        <p:tav tm="0">
                                          <p:val>
                                            <p:fltVal val="0"/>
                                          </p:val>
                                        </p:tav>
                                        <p:tav tm="100000">
                                          <p:val>
                                            <p:strVal val="#ppt_h"/>
                                          </p:val>
                                        </p:tav>
                                      </p:tavLst>
                                    </p:anim>
                                    <p:anim calcmode="lin" valueType="num">
                                      <p:cBhvr>
                                        <p:cTn id="171"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72" dur="3000" fill="hold"/>
                                        <p:tgtEl>
                                          <p:spTgt spid="21"/>
                                        </p:tgtEl>
                                        <p:attrNameLst>
                                          <p:attrName>ppt_y</p:attrName>
                                        </p:attrNameLst>
                                      </p:cBhvr>
                                      <p:tavLst>
                                        <p:tav tm="0" fmla="#ppt_y+(sin(-2*pi*(1-$))*-#ppt_x+cos(-2*pi*(1-$))*(1-#ppt_y))*(1-$)">
                                          <p:val>
                                            <p:fltVal val="0"/>
                                          </p:val>
                                        </p:tav>
                                        <p:tav tm="100000">
                                          <p:val>
                                            <p:fltVal val="1"/>
                                          </p:val>
                                        </p:tav>
                                      </p:tavLst>
                                    </p:anim>
                                  </p:childTnLst>
                                </p:cTn>
                              </p:par>
                              <p:par>
                                <p:cTn id="173" presetID="15" presetClass="entr" presetSubtype="0" fill="hold" grpId="1"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p:cTn id="175" dur="3000" fill="hold"/>
                                        <p:tgtEl>
                                          <p:spTgt spid="22"/>
                                        </p:tgtEl>
                                        <p:attrNameLst>
                                          <p:attrName>ppt_w</p:attrName>
                                        </p:attrNameLst>
                                      </p:cBhvr>
                                      <p:tavLst>
                                        <p:tav tm="0">
                                          <p:val>
                                            <p:fltVal val="0"/>
                                          </p:val>
                                        </p:tav>
                                        <p:tav tm="100000">
                                          <p:val>
                                            <p:strVal val="#ppt_w"/>
                                          </p:val>
                                        </p:tav>
                                      </p:tavLst>
                                    </p:anim>
                                    <p:anim calcmode="lin" valueType="num">
                                      <p:cBhvr>
                                        <p:cTn id="176" dur="3000" fill="hold"/>
                                        <p:tgtEl>
                                          <p:spTgt spid="22"/>
                                        </p:tgtEl>
                                        <p:attrNameLst>
                                          <p:attrName>ppt_h</p:attrName>
                                        </p:attrNameLst>
                                      </p:cBhvr>
                                      <p:tavLst>
                                        <p:tav tm="0">
                                          <p:val>
                                            <p:fltVal val="0"/>
                                          </p:val>
                                        </p:tav>
                                        <p:tav tm="100000">
                                          <p:val>
                                            <p:strVal val="#ppt_h"/>
                                          </p:val>
                                        </p:tav>
                                      </p:tavLst>
                                    </p:anim>
                                    <p:anim calcmode="lin" valueType="num">
                                      <p:cBhvr>
                                        <p:cTn id="177" dur="3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78" dur="3000" fill="hold"/>
                                        <p:tgtEl>
                                          <p:spTgt spid="22"/>
                                        </p:tgtEl>
                                        <p:attrNameLst>
                                          <p:attrName>ppt_y</p:attrName>
                                        </p:attrNameLst>
                                      </p:cBhvr>
                                      <p:tavLst>
                                        <p:tav tm="0" fmla="#ppt_y+(sin(-2*pi*(1-$))*-#ppt_x+cos(-2*pi*(1-$))*(1-#ppt_y))*(1-$)">
                                          <p:val>
                                            <p:fltVal val="0"/>
                                          </p:val>
                                        </p:tav>
                                        <p:tav tm="100000">
                                          <p:val>
                                            <p:fltVal val="1"/>
                                          </p:val>
                                        </p:tav>
                                      </p:tavLst>
                                    </p:anim>
                                  </p:childTnLst>
                                </p:cTn>
                              </p:par>
                              <p:par>
                                <p:cTn id="179" presetID="15" presetClass="entr" presetSubtype="0"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3000" fill="hold"/>
                                        <p:tgtEl>
                                          <p:spTgt spid="23"/>
                                        </p:tgtEl>
                                        <p:attrNameLst>
                                          <p:attrName>ppt_w</p:attrName>
                                        </p:attrNameLst>
                                      </p:cBhvr>
                                      <p:tavLst>
                                        <p:tav tm="0">
                                          <p:val>
                                            <p:fltVal val="0"/>
                                          </p:val>
                                        </p:tav>
                                        <p:tav tm="100000">
                                          <p:val>
                                            <p:strVal val="#ppt_w"/>
                                          </p:val>
                                        </p:tav>
                                      </p:tavLst>
                                    </p:anim>
                                    <p:anim calcmode="lin" valueType="num">
                                      <p:cBhvr>
                                        <p:cTn id="182" dur="3000" fill="hold"/>
                                        <p:tgtEl>
                                          <p:spTgt spid="23"/>
                                        </p:tgtEl>
                                        <p:attrNameLst>
                                          <p:attrName>ppt_h</p:attrName>
                                        </p:attrNameLst>
                                      </p:cBhvr>
                                      <p:tavLst>
                                        <p:tav tm="0">
                                          <p:val>
                                            <p:fltVal val="0"/>
                                          </p:val>
                                        </p:tav>
                                        <p:tav tm="100000">
                                          <p:val>
                                            <p:strVal val="#ppt_h"/>
                                          </p:val>
                                        </p:tav>
                                      </p:tavLst>
                                    </p:anim>
                                    <p:anim calcmode="lin" valueType="num">
                                      <p:cBhvr>
                                        <p:cTn id="183"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84" dur="3000" fill="hold"/>
                                        <p:tgtEl>
                                          <p:spTgt spid="23"/>
                                        </p:tgtEl>
                                        <p:attrNameLst>
                                          <p:attrName>ppt_y</p:attrName>
                                        </p:attrNameLst>
                                      </p:cBhvr>
                                      <p:tavLst>
                                        <p:tav tm="0" fmla="#ppt_y+(sin(-2*pi*(1-$))*-#ppt_x+cos(-2*pi*(1-$))*(1-#ppt_y))*(1-$)">
                                          <p:val>
                                            <p:fltVal val="0"/>
                                          </p:val>
                                        </p:tav>
                                        <p:tav tm="100000">
                                          <p:val>
                                            <p:fltVal val="1"/>
                                          </p:val>
                                        </p:tav>
                                      </p:tavLst>
                                    </p:anim>
                                  </p:childTnLst>
                                </p:cTn>
                              </p:par>
                              <p:par>
                                <p:cTn id="185" presetID="15" presetClass="entr" presetSubtype="0" fill="hold" grpId="1" nodeType="withEffect">
                                  <p:stCondLst>
                                    <p:cond delay="0"/>
                                  </p:stCondLst>
                                  <p:childTnLst>
                                    <p:set>
                                      <p:cBhvr>
                                        <p:cTn id="186" dur="1" fill="hold">
                                          <p:stCondLst>
                                            <p:cond delay="0"/>
                                          </p:stCondLst>
                                        </p:cTn>
                                        <p:tgtEl>
                                          <p:spTgt spid="24"/>
                                        </p:tgtEl>
                                        <p:attrNameLst>
                                          <p:attrName>style.visibility</p:attrName>
                                        </p:attrNameLst>
                                      </p:cBhvr>
                                      <p:to>
                                        <p:strVal val="visible"/>
                                      </p:to>
                                    </p:set>
                                    <p:anim calcmode="lin" valueType="num">
                                      <p:cBhvr>
                                        <p:cTn id="187" dur="3000" fill="hold"/>
                                        <p:tgtEl>
                                          <p:spTgt spid="24"/>
                                        </p:tgtEl>
                                        <p:attrNameLst>
                                          <p:attrName>ppt_w</p:attrName>
                                        </p:attrNameLst>
                                      </p:cBhvr>
                                      <p:tavLst>
                                        <p:tav tm="0">
                                          <p:val>
                                            <p:fltVal val="0"/>
                                          </p:val>
                                        </p:tav>
                                        <p:tav tm="100000">
                                          <p:val>
                                            <p:strVal val="#ppt_w"/>
                                          </p:val>
                                        </p:tav>
                                      </p:tavLst>
                                    </p:anim>
                                    <p:anim calcmode="lin" valueType="num">
                                      <p:cBhvr>
                                        <p:cTn id="188" dur="3000" fill="hold"/>
                                        <p:tgtEl>
                                          <p:spTgt spid="24"/>
                                        </p:tgtEl>
                                        <p:attrNameLst>
                                          <p:attrName>ppt_h</p:attrName>
                                        </p:attrNameLst>
                                      </p:cBhvr>
                                      <p:tavLst>
                                        <p:tav tm="0">
                                          <p:val>
                                            <p:fltVal val="0"/>
                                          </p:val>
                                        </p:tav>
                                        <p:tav tm="100000">
                                          <p:val>
                                            <p:strVal val="#ppt_h"/>
                                          </p:val>
                                        </p:tav>
                                      </p:tavLst>
                                    </p:anim>
                                    <p:anim calcmode="lin" valueType="num">
                                      <p:cBhvr>
                                        <p:cTn id="189"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90" dur="3000" fill="hold"/>
                                        <p:tgtEl>
                                          <p:spTgt spid="24"/>
                                        </p:tgtEl>
                                        <p:attrNameLst>
                                          <p:attrName>ppt_y</p:attrName>
                                        </p:attrNameLst>
                                      </p:cBhvr>
                                      <p:tavLst>
                                        <p:tav tm="0" fmla="#ppt_y+(sin(-2*pi*(1-$))*-#ppt_x+cos(-2*pi*(1-$))*(1-#ppt_y))*(1-$)">
                                          <p:val>
                                            <p:fltVal val="0"/>
                                          </p:val>
                                        </p:tav>
                                        <p:tav tm="100000">
                                          <p:val>
                                            <p:fltVal val="1"/>
                                          </p:val>
                                        </p:tav>
                                      </p:tavLst>
                                    </p:anim>
                                  </p:childTnLst>
                                </p:cTn>
                              </p:par>
                              <p:par>
                                <p:cTn id="191" presetID="15" presetClass="entr" presetSubtype="0"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p:cTn id="193" dur="3000" fill="hold"/>
                                        <p:tgtEl>
                                          <p:spTgt spid="25"/>
                                        </p:tgtEl>
                                        <p:attrNameLst>
                                          <p:attrName>ppt_w</p:attrName>
                                        </p:attrNameLst>
                                      </p:cBhvr>
                                      <p:tavLst>
                                        <p:tav tm="0">
                                          <p:val>
                                            <p:fltVal val="0"/>
                                          </p:val>
                                        </p:tav>
                                        <p:tav tm="100000">
                                          <p:val>
                                            <p:strVal val="#ppt_w"/>
                                          </p:val>
                                        </p:tav>
                                      </p:tavLst>
                                    </p:anim>
                                    <p:anim calcmode="lin" valueType="num">
                                      <p:cBhvr>
                                        <p:cTn id="194" dur="3000" fill="hold"/>
                                        <p:tgtEl>
                                          <p:spTgt spid="25"/>
                                        </p:tgtEl>
                                        <p:attrNameLst>
                                          <p:attrName>ppt_h</p:attrName>
                                        </p:attrNameLst>
                                      </p:cBhvr>
                                      <p:tavLst>
                                        <p:tav tm="0">
                                          <p:val>
                                            <p:fltVal val="0"/>
                                          </p:val>
                                        </p:tav>
                                        <p:tav tm="100000">
                                          <p:val>
                                            <p:strVal val="#ppt_h"/>
                                          </p:val>
                                        </p:tav>
                                      </p:tavLst>
                                    </p:anim>
                                    <p:anim calcmode="lin" valueType="num">
                                      <p:cBhvr>
                                        <p:cTn id="195"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96" dur="3000" fill="hold"/>
                                        <p:tgtEl>
                                          <p:spTgt spid="25"/>
                                        </p:tgtEl>
                                        <p:attrNameLst>
                                          <p:attrName>ppt_y</p:attrName>
                                        </p:attrNameLst>
                                      </p:cBhvr>
                                      <p:tavLst>
                                        <p:tav tm="0" fmla="#ppt_y+(sin(-2*pi*(1-$))*-#ppt_x+cos(-2*pi*(1-$))*(1-#ppt_y))*(1-$)">
                                          <p:val>
                                            <p:fltVal val="0"/>
                                          </p:val>
                                        </p:tav>
                                        <p:tav tm="100000">
                                          <p:val>
                                            <p:fltVal val="1"/>
                                          </p:val>
                                        </p:tav>
                                      </p:tavLst>
                                    </p:anim>
                                  </p:childTnLst>
                                </p:cTn>
                              </p:par>
                              <p:par>
                                <p:cTn id="197" presetID="2" presetClass="entr" presetSubtype="8" fill="hold" grpId="2"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additive="base">
                                        <p:cTn id="199" dur="3000" fill="hold"/>
                                        <p:tgtEl>
                                          <p:spTgt spid="5"/>
                                        </p:tgtEl>
                                        <p:attrNameLst>
                                          <p:attrName>ppt_x</p:attrName>
                                        </p:attrNameLst>
                                      </p:cBhvr>
                                      <p:tavLst>
                                        <p:tav tm="0">
                                          <p:val>
                                            <p:strVal val="0-#ppt_w/2"/>
                                          </p:val>
                                        </p:tav>
                                        <p:tav tm="100000">
                                          <p:val>
                                            <p:strVal val="#ppt_x"/>
                                          </p:val>
                                        </p:tav>
                                      </p:tavLst>
                                    </p:anim>
                                    <p:anim calcmode="lin" valueType="num">
                                      <p:cBhvr additive="base">
                                        <p:cTn id="200" dur="3000" fill="hold"/>
                                        <p:tgtEl>
                                          <p:spTgt spid="5"/>
                                        </p:tgtEl>
                                        <p:attrNameLst>
                                          <p:attrName>ppt_y</p:attrName>
                                        </p:attrNameLst>
                                      </p:cBhvr>
                                      <p:tavLst>
                                        <p:tav tm="0">
                                          <p:val>
                                            <p:strVal val="#ppt_y"/>
                                          </p:val>
                                        </p:tav>
                                        <p:tav tm="100000">
                                          <p:val>
                                            <p:strVal val="#ppt_y"/>
                                          </p:val>
                                        </p:tav>
                                      </p:tavLst>
                                    </p:anim>
                                  </p:childTnLst>
                                </p:cTn>
                              </p:par>
                              <p:par>
                                <p:cTn id="201" presetID="2" presetClass="entr" presetSubtype="2" fill="hold" grpId="2" nodeType="withEffect">
                                  <p:stCondLst>
                                    <p:cond delay="0"/>
                                  </p:stCondLst>
                                  <p:childTnLst>
                                    <p:set>
                                      <p:cBhvr>
                                        <p:cTn id="202" dur="1" fill="hold">
                                          <p:stCondLst>
                                            <p:cond delay="0"/>
                                          </p:stCondLst>
                                        </p:cTn>
                                        <p:tgtEl>
                                          <p:spTgt spid="6"/>
                                        </p:tgtEl>
                                        <p:attrNameLst>
                                          <p:attrName>style.visibility</p:attrName>
                                        </p:attrNameLst>
                                      </p:cBhvr>
                                      <p:to>
                                        <p:strVal val="visible"/>
                                      </p:to>
                                    </p:set>
                                    <p:anim calcmode="lin" valueType="num">
                                      <p:cBhvr additive="base">
                                        <p:cTn id="203" dur="3000" fill="hold"/>
                                        <p:tgtEl>
                                          <p:spTgt spid="6"/>
                                        </p:tgtEl>
                                        <p:attrNameLst>
                                          <p:attrName>ppt_x</p:attrName>
                                        </p:attrNameLst>
                                      </p:cBhvr>
                                      <p:tavLst>
                                        <p:tav tm="0">
                                          <p:val>
                                            <p:strVal val="1+#ppt_w/2"/>
                                          </p:val>
                                        </p:tav>
                                        <p:tav tm="100000">
                                          <p:val>
                                            <p:strVal val="#ppt_x"/>
                                          </p:val>
                                        </p:tav>
                                      </p:tavLst>
                                    </p:anim>
                                    <p:anim calcmode="lin" valueType="num">
                                      <p:cBhvr additive="base">
                                        <p:cTn id="204" dur="3000" fill="hold"/>
                                        <p:tgtEl>
                                          <p:spTgt spid="6"/>
                                        </p:tgtEl>
                                        <p:attrNameLst>
                                          <p:attrName>ppt_y</p:attrName>
                                        </p:attrNameLst>
                                      </p:cBhvr>
                                      <p:tavLst>
                                        <p:tav tm="0">
                                          <p:val>
                                            <p:strVal val="#ppt_y"/>
                                          </p:val>
                                        </p:tav>
                                        <p:tav tm="100000">
                                          <p:val>
                                            <p:strVal val="#ppt_y"/>
                                          </p:val>
                                        </p:tav>
                                      </p:tavLst>
                                    </p:anim>
                                  </p:childTnLst>
                                </p:cTn>
                              </p:par>
                              <p:par>
                                <p:cTn id="205" presetID="2" presetClass="entr" presetSubtype="8" fill="hold" grpId="2" nodeType="withEffect">
                                  <p:stCondLst>
                                    <p:cond delay="0"/>
                                  </p:stCondLst>
                                  <p:childTnLst>
                                    <p:set>
                                      <p:cBhvr>
                                        <p:cTn id="206" dur="1" fill="hold">
                                          <p:stCondLst>
                                            <p:cond delay="0"/>
                                          </p:stCondLst>
                                        </p:cTn>
                                        <p:tgtEl>
                                          <p:spTgt spid="7"/>
                                        </p:tgtEl>
                                        <p:attrNameLst>
                                          <p:attrName>style.visibility</p:attrName>
                                        </p:attrNameLst>
                                      </p:cBhvr>
                                      <p:to>
                                        <p:strVal val="visible"/>
                                      </p:to>
                                    </p:set>
                                    <p:anim calcmode="lin" valueType="num">
                                      <p:cBhvr additive="base">
                                        <p:cTn id="207" dur="3000" fill="hold"/>
                                        <p:tgtEl>
                                          <p:spTgt spid="7"/>
                                        </p:tgtEl>
                                        <p:attrNameLst>
                                          <p:attrName>ppt_x</p:attrName>
                                        </p:attrNameLst>
                                      </p:cBhvr>
                                      <p:tavLst>
                                        <p:tav tm="0">
                                          <p:val>
                                            <p:strVal val="0-#ppt_w/2"/>
                                          </p:val>
                                        </p:tav>
                                        <p:tav tm="100000">
                                          <p:val>
                                            <p:strVal val="#ppt_x"/>
                                          </p:val>
                                        </p:tav>
                                      </p:tavLst>
                                    </p:anim>
                                    <p:anim calcmode="lin" valueType="num">
                                      <p:cBhvr additive="base">
                                        <p:cTn id="208" dur="3000" fill="hold"/>
                                        <p:tgtEl>
                                          <p:spTgt spid="7"/>
                                        </p:tgtEl>
                                        <p:attrNameLst>
                                          <p:attrName>ppt_y</p:attrName>
                                        </p:attrNameLst>
                                      </p:cBhvr>
                                      <p:tavLst>
                                        <p:tav tm="0">
                                          <p:val>
                                            <p:strVal val="#ppt_y"/>
                                          </p:val>
                                        </p:tav>
                                        <p:tav tm="100000">
                                          <p:val>
                                            <p:strVal val="#ppt_y"/>
                                          </p:val>
                                        </p:tav>
                                      </p:tavLst>
                                    </p:anim>
                                  </p:childTnLst>
                                </p:cTn>
                              </p:par>
                              <p:par>
                                <p:cTn id="209" presetID="2" presetClass="entr" presetSubtype="2" fill="hold" grpId="2" nodeType="withEffect">
                                  <p:stCondLst>
                                    <p:cond delay="0"/>
                                  </p:stCondLst>
                                  <p:childTnLst>
                                    <p:set>
                                      <p:cBhvr>
                                        <p:cTn id="210" dur="1" fill="hold">
                                          <p:stCondLst>
                                            <p:cond delay="0"/>
                                          </p:stCondLst>
                                        </p:cTn>
                                        <p:tgtEl>
                                          <p:spTgt spid="8"/>
                                        </p:tgtEl>
                                        <p:attrNameLst>
                                          <p:attrName>style.visibility</p:attrName>
                                        </p:attrNameLst>
                                      </p:cBhvr>
                                      <p:to>
                                        <p:strVal val="visible"/>
                                      </p:to>
                                    </p:set>
                                    <p:anim calcmode="lin" valueType="num">
                                      <p:cBhvr additive="base">
                                        <p:cTn id="211" dur="3000" fill="hold"/>
                                        <p:tgtEl>
                                          <p:spTgt spid="8"/>
                                        </p:tgtEl>
                                        <p:attrNameLst>
                                          <p:attrName>ppt_x</p:attrName>
                                        </p:attrNameLst>
                                      </p:cBhvr>
                                      <p:tavLst>
                                        <p:tav tm="0">
                                          <p:val>
                                            <p:strVal val="1+#ppt_w/2"/>
                                          </p:val>
                                        </p:tav>
                                        <p:tav tm="100000">
                                          <p:val>
                                            <p:strVal val="#ppt_x"/>
                                          </p:val>
                                        </p:tav>
                                      </p:tavLst>
                                    </p:anim>
                                    <p:anim calcmode="lin" valueType="num">
                                      <p:cBhvr additive="base">
                                        <p:cTn id="212" dur="3000" fill="hold"/>
                                        <p:tgtEl>
                                          <p:spTgt spid="8"/>
                                        </p:tgtEl>
                                        <p:attrNameLst>
                                          <p:attrName>ppt_y</p:attrName>
                                        </p:attrNameLst>
                                      </p:cBhvr>
                                      <p:tavLst>
                                        <p:tav tm="0">
                                          <p:val>
                                            <p:strVal val="#ppt_y"/>
                                          </p:val>
                                        </p:tav>
                                        <p:tav tm="100000">
                                          <p:val>
                                            <p:strVal val="#ppt_y"/>
                                          </p:val>
                                        </p:tav>
                                      </p:tavLst>
                                    </p:anim>
                                  </p:childTnLst>
                                </p:cTn>
                              </p:par>
                              <p:par>
                                <p:cTn id="213" presetID="2" presetClass="entr" presetSubtype="8" fill="hold" grpId="2" nodeType="withEffect">
                                  <p:stCondLst>
                                    <p:cond delay="0"/>
                                  </p:stCondLst>
                                  <p:childTnLst>
                                    <p:set>
                                      <p:cBhvr>
                                        <p:cTn id="214" dur="1" fill="hold">
                                          <p:stCondLst>
                                            <p:cond delay="0"/>
                                          </p:stCondLst>
                                        </p:cTn>
                                        <p:tgtEl>
                                          <p:spTgt spid="9"/>
                                        </p:tgtEl>
                                        <p:attrNameLst>
                                          <p:attrName>style.visibility</p:attrName>
                                        </p:attrNameLst>
                                      </p:cBhvr>
                                      <p:to>
                                        <p:strVal val="visible"/>
                                      </p:to>
                                    </p:set>
                                    <p:anim calcmode="lin" valueType="num">
                                      <p:cBhvr additive="base">
                                        <p:cTn id="215" dur="3000" fill="hold"/>
                                        <p:tgtEl>
                                          <p:spTgt spid="9"/>
                                        </p:tgtEl>
                                        <p:attrNameLst>
                                          <p:attrName>ppt_x</p:attrName>
                                        </p:attrNameLst>
                                      </p:cBhvr>
                                      <p:tavLst>
                                        <p:tav tm="0">
                                          <p:val>
                                            <p:strVal val="0-#ppt_w/2"/>
                                          </p:val>
                                        </p:tav>
                                        <p:tav tm="100000">
                                          <p:val>
                                            <p:strVal val="#ppt_x"/>
                                          </p:val>
                                        </p:tav>
                                      </p:tavLst>
                                    </p:anim>
                                    <p:anim calcmode="lin" valueType="num">
                                      <p:cBhvr additive="base">
                                        <p:cTn id="216" dur="3000" fill="hold"/>
                                        <p:tgtEl>
                                          <p:spTgt spid="9"/>
                                        </p:tgtEl>
                                        <p:attrNameLst>
                                          <p:attrName>ppt_y</p:attrName>
                                        </p:attrNameLst>
                                      </p:cBhvr>
                                      <p:tavLst>
                                        <p:tav tm="0">
                                          <p:val>
                                            <p:strVal val="#ppt_y"/>
                                          </p:val>
                                        </p:tav>
                                        <p:tav tm="100000">
                                          <p:val>
                                            <p:strVal val="#ppt_y"/>
                                          </p:val>
                                        </p:tav>
                                      </p:tavLst>
                                    </p:anim>
                                  </p:childTnLst>
                                </p:cTn>
                              </p:par>
                              <p:par>
                                <p:cTn id="217" presetID="2" presetClass="entr" presetSubtype="2" fill="hold" grpId="2" nodeType="withEffect">
                                  <p:stCondLst>
                                    <p:cond delay="0"/>
                                  </p:stCondLst>
                                  <p:childTnLst>
                                    <p:set>
                                      <p:cBhvr>
                                        <p:cTn id="218" dur="1" fill="hold">
                                          <p:stCondLst>
                                            <p:cond delay="0"/>
                                          </p:stCondLst>
                                        </p:cTn>
                                        <p:tgtEl>
                                          <p:spTgt spid="10"/>
                                        </p:tgtEl>
                                        <p:attrNameLst>
                                          <p:attrName>style.visibility</p:attrName>
                                        </p:attrNameLst>
                                      </p:cBhvr>
                                      <p:to>
                                        <p:strVal val="visible"/>
                                      </p:to>
                                    </p:set>
                                    <p:anim calcmode="lin" valueType="num">
                                      <p:cBhvr additive="base">
                                        <p:cTn id="219" dur="3000" fill="hold"/>
                                        <p:tgtEl>
                                          <p:spTgt spid="10"/>
                                        </p:tgtEl>
                                        <p:attrNameLst>
                                          <p:attrName>ppt_x</p:attrName>
                                        </p:attrNameLst>
                                      </p:cBhvr>
                                      <p:tavLst>
                                        <p:tav tm="0">
                                          <p:val>
                                            <p:strVal val="1+#ppt_w/2"/>
                                          </p:val>
                                        </p:tav>
                                        <p:tav tm="100000">
                                          <p:val>
                                            <p:strVal val="#ppt_x"/>
                                          </p:val>
                                        </p:tav>
                                      </p:tavLst>
                                    </p:anim>
                                    <p:anim calcmode="lin" valueType="num">
                                      <p:cBhvr additive="base">
                                        <p:cTn id="220" dur="3000" fill="hold"/>
                                        <p:tgtEl>
                                          <p:spTgt spid="10"/>
                                        </p:tgtEl>
                                        <p:attrNameLst>
                                          <p:attrName>ppt_y</p:attrName>
                                        </p:attrNameLst>
                                      </p:cBhvr>
                                      <p:tavLst>
                                        <p:tav tm="0">
                                          <p:val>
                                            <p:strVal val="#ppt_y"/>
                                          </p:val>
                                        </p:tav>
                                        <p:tav tm="100000">
                                          <p:val>
                                            <p:strVal val="#ppt_y"/>
                                          </p:val>
                                        </p:tav>
                                      </p:tavLst>
                                    </p:anim>
                                  </p:childTnLst>
                                </p:cTn>
                              </p:par>
                              <p:par>
                                <p:cTn id="221" presetID="2" presetClass="entr" presetSubtype="8" fill="hold" grpId="2" nodeType="withEffect">
                                  <p:stCondLst>
                                    <p:cond delay="0"/>
                                  </p:stCondLst>
                                  <p:childTnLst>
                                    <p:set>
                                      <p:cBhvr>
                                        <p:cTn id="222" dur="1" fill="hold">
                                          <p:stCondLst>
                                            <p:cond delay="0"/>
                                          </p:stCondLst>
                                        </p:cTn>
                                        <p:tgtEl>
                                          <p:spTgt spid="11"/>
                                        </p:tgtEl>
                                        <p:attrNameLst>
                                          <p:attrName>style.visibility</p:attrName>
                                        </p:attrNameLst>
                                      </p:cBhvr>
                                      <p:to>
                                        <p:strVal val="visible"/>
                                      </p:to>
                                    </p:set>
                                    <p:anim calcmode="lin" valueType="num">
                                      <p:cBhvr additive="base">
                                        <p:cTn id="223" dur="3000" fill="hold"/>
                                        <p:tgtEl>
                                          <p:spTgt spid="11"/>
                                        </p:tgtEl>
                                        <p:attrNameLst>
                                          <p:attrName>ppt_x</p:attrName>
                                        </p:attrNameLst>
                                      </p:cBhvr>
                                      <p:tavLst>
                                        <p:tav tm="0">
                                          <p:val>
                                            <p:strVal val="0-#ppt_w/2"/>
                                          </p:val>
                                        </p:tav>
                                        <p:tav tm="100000">
                                          <p:val>
                                            <p:strVal val="#ppt_x"/>
                                          </p:val>
                                        </p:tav>
                                      </p:tavLst>
                                    </p:anim>
                                    <p:anim calcmode="lin" valueType="num">
                                      <p:cBhvr additive="base">
                                        <p:cTn id="224" dur="3000" fill="hold"/>
                                        <p:tgtEl>
                                          <p:spTgt spid="11"/>
                                        </p:tgtEl>
                                        <p:attrNameLst>
                                          <p:attrName>ppt_y</p:attrName>
                                        </p:attrNameLst>
                                      </p:cBhvr>
                                      <p:tavLst>
                                        <p:tav tm="0">
                                          <p:val>
                                            <p:strVal val="#ppt_y"/>
                                          </p:val>
                                        </p:tav>
                                        <p:tav tm="100000">
                                          <p:val>
                                            <p:strVal val="#ppt_y"/>
                                          </p:val>
                                        </p:tav>
                                      </p:tavLst>
                                    </p:anim>
                                  </p:childTnLst>
                                </p:cTn>
                              </p:par>
                              <p:par>
                                <p:cTn id="225" presetID="2" presetClass="entr" presetSubtype="2" fill="hold" grpId="2"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additive="base">
                                        <p:cTn id="227" dur="3000" fill="hold"/>
                                        <p:tgtEl>
                                          <p:spTgt spid="12"/>
                                        </p:tgtEl>
                                        <p:attrNameLst>
                                          <p:attrName>ppt_x</p:attrName>
                                        </p:attrNameLst>
                                      </p:cBhvr>
                                      <p:tavLst>
                                        <p:tav tm="0">
                                          <p:val>
                                            <p:strVal val="1+#ppt_w/2"/>
                                          </p:val>
                                        </p:tav>
                                        <p:tav tm="100000">
                                          <p:val>
                                            <p:strVal val="#ppt_x"/>
                                          </p:val>
                                        </p:tav>
                                      </p:tavLst>
                                    </p:anim>
                                    <p:anim calcmode="lin" valueType="num">
                                      <p:cBhvr additive="base">
                                        <p:cTn id="228" dur="3000" fill="hold"/>
                                        <p:tgtEl>
                                          <p:spTgt spid="12"/>
                                        </p:tgtEl>
                                        <p:attrNameLst>
                                          <p:attrName>ppt_y</p:attrName>
                                        </p:attrNameLst>
                                      </p:cBhvr>
                                      <p:tavLst>
                                        <p:tav tm="0">
                                          <p:val>
                                            <p:strVal val="#ppt_y"/>
                                          </p:val>
                                        </p:tav>
                                        <p:tav tm="100000">
                                          <p:val>
                                            <p:strVal val="#ppt_y"/>
                                          </p:val>
                                        </p:tav>
                                      </p:tavLst>
                                    </p:anim>
                                  </p:childTnLst>
                                </p:cTn>
                              </p:par>
                              <p:par>
                                <p:cTn id="229" presetID="2" presetClass="entr" presetSubtype="8" fill="hold" grpId="2" nodeType="withEffect">
                                  <p:stCondLst>
                                    <p:cond delay="0"/>
                                  </p:stCondLst>
                                  <p:childTnLst>
                                    <p:set>
                                      <p:cBhvr>
                                        <p:cTn id="230" dur="1" fill="hold">
                                          <p:stCondLst>
                                            <p:cond delay="0"/>
                                          </p:stCondLst>
                                        </p:cTn>
                                        <p:tgtEl>
                                          <p:spTgt spid="13"/>
                                        </p:tgtEl>
                                        <p:attrNameLst>
                                          <p:attrName>style.visibility</p:attrName>
                                        </p:attrNameLst>
                                      </p:cBhvr>
                                      <p:to>
                                        <p:strVal val="visible"/>
                                      </p:to>
                                    </p:set>
                                    <p:anim calcmode="lin" valueType="num">
                                      <p:cBhvr additive="base">
                                        <p:cTn id="231" dur="3000" fill="hold"/>
                                        <p:tgtEl>
                                          <p:spTgt spid="13"/>
                                        </p:tgtEl>
                                        <p:attrNameLst>
                                          <p:attrName>ppt_x</p:attrName>
                                        </p:attrNameLst>
                                      </p:cBhvr>
                                      <p:tavLst>
                                        <p:tav tm="0">
                                          <p:val>
                                            <p:strVal val="0-#ppt_w/2"/>
                                          </p:val>
                                        </p:tav>
                                        <p:tav tm="100000">
                                          <p:val>
                                            <p:strVal val="#ppt_x"/>
                                          </p:val>
                                        </p:tav>
                                      </p:tavLst>
                                    </p:anim>
                                    <p:anim calcmode="lin" valueType="num">
                                      <p:cBhvr additive="base">
                                        <p:cTn id="232" dur="3000" fill="hold"/>
                                        <p:tgtEl>
                                          <p:spTgt spid="13"/>
                                        </p:tgtEl>
                                        <p:attrNameLst>
                                          <p:attrName>ppt_y</p:attrName>
                                        </p:attrNameLst>
                                      </p:cBhvr>
                                      <p:tavLst>
                                        <p:tav tm="0">
                                          <p:val>
                                            <p:strVal val="#ppt_y"/>
                                          </p:val>
                                        </p:tav>
                                        <p:tav tm="100000">
                                          <p:val>
                                            <p:strVal val="#ppt_y"/>
                                          </p:val>
                                        </p:tav>
                                      </p:tavLst>
                                    </p:anim>
                                  </p:childTnLst>
                                </p:cTn>
                              </p:par>
                              <p:par>
                                <p:cTn id="233" presetID="2" presetClass="entr" presetSubtype="2"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3000" fill="hold"/>
                                        <p:tgtEl>
                                          <p:spTgt spid="14"/>
                                        </p:tgtEl>
                                        <p:attrNameLst>
                                          <p:attrName>ppt_x</p:attrName>
                                        </p:attrNameLst>
                                      </p:cBhvr>
                                      <p:tavLst>
                                        <p:tav tm="0">
                                          <p:val>
                                            <p:strVal val="1+#ppt_w/2"/>
                                          </p:val>
                                        </p:tav>
                                        <p:tav tm="100000">
                                          <p:val>
                                            <p:strVal val="#ppt_x"/>
                                          </p:val>
                                        </p:tav>
                                      </p:tavLst>
                                    </p:anim>
                                    <p:anim calcmode="lin" valueType="num">
                                      <p:cBhvr additive="base">
                                        <p:cTn id="236" dur="3000" fill="hold"/>
                                        <p:tgtEl>
                                          <p:spTgt spid="14"/>
                                        </p:tgtEl>
                                        <p:attrNameLst>
                                          <p:attrName>ppt_y</p:attrName>
                                        </p:attrNameLst>
                                      </p:cBhvr>
                                      <p:tavLst>
                                        <p:tav tm="0">
                                          <p:val>
                                            <p:strVal val="#ppt_y"/>
                                          </p:val>
                                        </p:tav>
                                        <p:tav tm="100000">
                                          <p:val>
                                            <p:strVal val="#ppt_y"/>
                                          </p:val>
                                        </p:tav>
                                      </p:tavLst>
                                    </p:anim>
                                  </p:childTnLst>
                                </p:cTn>
                              </p:par>
                              <p:par>
                                <p:cTn id="237" presetID="2" presetClass="entr" presetSubtype="8" fill="hold" grpId="2" nodeType="withEffect">
                                  <p:stCondLst>
                                    <p:cond delay="0"/>
                                  </p:stCondLst>
                                  <p:childTnLst>
                                    <p:set>
                                      <p:cBhvr>
                                        <p:cTn id="238" dur="1" fill="hold">
                                          <p:stCondLst>
                                            <p:cond delay="0"/>
                                          </p:stCondLst>
                                        </p:cTn>
                                        <p:tgtEl>
                                          <p:spTgt spid="15"/>
                                        </p:tgtEl>
                                        <p:attrNameLst>
                                          <p:attrName>style.visibility</p:attrName>
                                        </p:attrNameLst>
                                      </p:cBhvr>
                                      <p:to>
                                        <p:strVal val="visible"/>
                                      </p:to>
                                    </p:set>
                                    <p:anim calcmode="lin" valueType="num">
                                      <p:cBhvr additive="base">
                                        <p:cTn id="239" dur="3000" fill="hold"/>
                                        <p:tgtEl>
                                          <p:spTgt spid="15"/>
                                        </p:tgtEl>
                                        <p:attrNameLst>
                                          <p:attrName>ppt_x</p:attrName>
                                        </p:attrNameLst>
                                      </p:cBhvr>
                                      <p:tavLst>
                                        <p:tav tm="0">
                                          <p:val>
                                            <p:strVal val="0-#ppt_w/2"/>
                                          </p:val>
                                        </p:tav>
                                        <p:tav tm="100000">
                                          <p:val>
                                            <p:strVal val="#ppt_x"/>
                                          </p:val>
                                        </p:tav>
                                      </p:tavLst>
                                    </p:anim>
                                    <p:anim calcmode="lin" valueType="num">
                                      <p:cBhvr additive="base">
                                        <p:cTn id="240" dur="3000" fill="hold"/>
                                        <p:tgtEl>
                                          <p:spTgt spid="15"/>
                                        </p:tgtEl>
                                        <p:attrNameLst>
                                          <p:attrName>ppt_y</p:attrName>
                                        </p:attrNameLst>
                                      </p:cBhvr>
                                      <p:tavLst>
                                        <p:tav tm="0">
                                          <p:val>
                                            <p:strVal val="#ppt_y"/>
                                          </p:val>
                                        </p:tav>
                                        <p:tav tm="100000">
                                          <p:val>
                                            <p:strVal val="#ppt_y"/>
                                          </p:val>
                                        </p:tav>
                                      </p:tavLst>
                                    </p:anim>
                                  </p:childTnLst>
                                </p:cTn>
                              </p:par>
                              <p:par>
                                <p:cTn id="241" presetID="2" presetClass="entr" presetSubtype="2" fill="hold" grpId="2" nodeType="withEffect">
                                  <p:stCondLst>
                                    <p:cond delay="0"/>
                                  </p:stCondLst>
                                  <p:childTnLst>
                                    <p:set>
                                      <p:cBhvr>
                                        <p:cTn id="242" dur="1" fill="hold">
                                          <p:stCondLst>
                                            <p:cond delay="0"/>
                                          </p:stCondLst>
                                        </p:cTn>
                                        <p:tgtEl>
                                          <p:spTgt spid="16"/>
                                        </p:tgtEl>
                                        <p:attrNameLst>
                                          <p:attrName>style.visibility</p:attrName>
                                        </p:attrNameLst>
                                      </p:cBhvr>
                                      <p:to>
                                        <p:strVal val="visible"/>
                                      </p:to>
                                    </p:set>
                                    <p:anim calcmode="lin" valueType="num">
                                      <p:cBhvr additive="base">
                                        <p:cTn id="243" dur="3000" fill="hold"/>
                                        <p:tgtEl>
                                          <p:spTgt spid="16"/>
                                        </p:tgtEl>
                                        <p:attrNameLst>
                                          <p:attrName>ppt_x</p:attrName>
                                        </p:attrNameLst>
                                      </p:cBhvr>
                                      <p:tavLst>
                                        <p:tav tm="0">
                                          <p:val>
                                            <p:strVal val="1+#ppt_w/2"/>
                                          </p:val>
                                        </p:tav>
                                        <p:tav tm="100000">
                                          <p:val>
                                            <p:strVal val="#ppt_x"/>
                                          </p:val>
                                        </p:tav>
                                      </p:tavLst>
                                    </p:anim>
                                    <p:anim calcmode="lin" valueType="num">
                                      <p:cBhvr additive="base">
                                        <p:cTn id="244" dur="3000" fill="hold"/>
                                        <p:tgtEl>
                                          <p:spTgt spid="16"/>
                                        </p:tgtEl>
                                        <p:attrNameLst>
                                          <p:attrName>ppt_y</p:attrName>
                                        </p:attrNameLst>
                                      </p:cBhvr>
                                      <p:tavLst>
                                        <p:tav tm="0">
                                          <p:val>
                                            <p:strVal val="#ppt_y"/>
                                          </p:val>
                                        </p:tav>
                                        <p:tav tm="100000">
                                          <p:val>
                                            <p:strVal val="#ppt_y"/>
                                          </p:val>
                                        </p:tav>
                                      </p:tavLst>
                                    </p:anim>
                                  </p:childTnLst>
                                </p:cTn>
                              </p:par>
                              <p:par>
                                <p:cTn id="245" presetID="2" presetClass="entr" presetSubtype="8" fill="hold" grpId="2" nodeType="withEffect">
                                  <p:stCondLst>
                                    <p:cond delay="0"/>
                                  </p:stCondLst>
                                  <p:childTnLst>
                                    <p:set>
                                      <p:cBhvr>
                                        <p:cTn id="246" dur="1" fill="hold">
                                          <p:stCondLst>
                                            <p:cond delay="0"/>
                                          </p:stCondLst>
                                        </p:cTn>
                                        <p:tgtEl>
                                          <p:spTgt spid="17"/>
                                        </p:tgtEl>
                                        <p:attrNameLst>
                                          <p:attrName>style.visibility</p:attrName>
                                        </p:attrNameLst>
                                      </p:cBhvr>
                                      <p:to>
                                        <p:strVal val="visible"/>
                                      </p:to>
                                    </p:set>
                                    <p:anim calcmode="lin" valueType="num">
                                      <p:cBhvr additive="base">
                                        <p:cTn id="247" dur="3000" fill="hold"/>
                                        <p:tgtEl>
                                          <p:spTgt spid="17"/>
                                        </p:tgtEl>
                                        <p:attrNameLst>
                                          <p:attrName>ppt_x</p:attrName>
                                        </p:attrNameLst>
                                      </p:cBhvr>
                                      <p:tavLst>
                                        <p:tav tm="0">
                                          <p:val>
                                            <p:strVal val="0-#ppt_w/2"/>
                                          </p:val>
                                        </p:tav>
                                        <p:tav tm="100000">
                                          <p:val>
                                            <p:strVal val="#ppt_x"/>
                                          </p:val>
                                        </p:tav>
                                      </p:tavLst>
                                    </p:anim>
                                    <p:anim calcmode="lin" valueType="num">
                                      <p:cBhvr additive="base">
                                        <p:cTn id="248" dur="3000" fill="hold"/>
                                        <p:tgtEl>
                                          <p:spTgt spid="17"/>
                                        </p:tgtEl>
                                        <p:attrNameLst>
                                          <p:attrName>ppt_y</p:attrName>
                                        </p:attrNameLst>
                                      </p:cBhvr>
                                      <p:tavLst>
                                        <p:tav tm="0">
                                          <p:val>
                                            <p:strVal val="#ppt_y"/>
                                          </p:val>
                                        </p:tav>
                                        <p:tav tm="100000">
                                          <p:val>
                                            <p:strVal val="#ppt_y"/>
                                          </p:val>
                                        </p:tav>
                                      </p:tavLst>
                                    </p:anim>
                                  </p:childTnLst>
                                </p:cTn>
                              </p:par>
                              <p:par>
                                <p:cTn id="249" presetID="2" presetClass="entr" presetSubtype="2" fill="hold" grpId="2" nodeType="withEffect">
                                  <p:stCondLst>
                                    <p:cond delay="0"/>
                                  </p:stCondLst>
                                  <p:childTnLst>
                                    <p:set>
                                      <p:cBhvr>
                                        <p:cTn id="250" dur="1" fill="hold">
                                          <p:stCondLst>
                                            <p:cond delay="0"/>
                                          </p:stCondLst>
                                        </p:cTn>
                                        <p:tgtEl>
                                          <p:spTgt spid="18"/>
                                        </p:tgtEl>
                                        <p:attrNameLst>
                                          <p:attrName>style.visibility</p:attrName>
                                        </p:attrNameLst>
                                      </p:cBhvr>
                                      <p:to>
                                        <p:strVal val="visible"/>
                                      </p:to>
                                    </p:set>
                                    <p:anim calcmode="lin" valueType="num">
                                      <p:cBhvr additive="base">
                                        <p:cTn id="251" dur="3000" fill="hold"/>
                                        <p:tgtEl>
                                          <p:spTgt spid="18"/>
                                        </p:tgtEl>
                                        <p:attrNameLst>
                                          <p:attrName>ppt_x</p:attrName>
                                        </p:attrNameLst>
                                      </p:cBhvr>
                                      <p:tavLst>
                                        <p:tav tm="0">
                                          <p:val>
                                            <p:strVal val="1+#ppt_w/2"/>
                                          </p:val>
                                        </p:tav>
                                        <p:tav tm="100000">
                                          <p:val>
                                            <p:strVal val="#ppt_x"/>
                                          </p:val>
                                        </p:tav>
                                      </p:tavLst>
                                    </p:anim>
                                    <p:anim calcmode="lin" valueType="num">
                                      <p:cBhvr additive="base">
                                        <p:cTn id="252" dur="3000" fill="hold"/>
                                        <p:tgtEl>
                                          <p:spTgt spid="18"/>
                                        </p:tgtEl>
                                        <p:attrNameLst>
                                          <p:attrName>ppt_y</p:attrName>
                                        </p:attrNameLst>
                                      </p:cBhvr>
                                      <p:tavLst>
                                        <p:tav tm="0">
                                          <p:val>
                                            <p:strVal val="#ppt_y"/>
                                          </p:val>
                                        </p:tav>
                                        <p:tav tm="100000">
                                          <p:val>
                                            <p:strVal val="#ppt_y"/>
                                          </p:val>
                                        </p:tav>
                                      </p:tavLst>
                                    </p:anim>
                                  </p:childTnLst>
                                </p:cTn>
                              </p:par>
                              <p:par>
                                <p:cTn id="253" presetID="2" presetClass="entr" presetSubtype="8" fill="hold" grpId="2" nodeType="withEffect">
                                  <p:stCondLst>
                                    <p:cond delay="0"/>
                                  </p:stCondLst>
                                  <p:childTnLst>
                                    <p:set>
                                      <p:cBhvr>
                                        <p:cTn id="254" dur="1" fill="hold">
                                          <p:stCondLst>
                                            <p:cond delay="0"/>
                                          </p:stCondLst>
                                        </p:cTn>
                                        <p:tgtEl>
                                          <p:spTgt spid="19"/>
                                        </p:tgtEl>
                                        <p:attrNameLst>
                                          <p:attrName>style.visibility</p:attrName>
                                        </p:attrNameLst>
                                      </p:cBhvr>
                                      <p:to>
                                        <p:strVal val="visible"/>
                                      </p:to>
                                    </p:set>
                                    <p:anim calcmode="lin" valueType="num">
                                      <p:cBhvr additive="base">
                                        <p:cTn id="255" dur="3000" fill="hold"/>
                                        <p:tgtEl>
                                          <p:spTgt spid="19"/>
                                        </p:tgtEl>
                                        <p:attrNameLst>
                                          <p:attrName>ppt_x</p:attrName>
                                        </p:attrNameLst>
                                      </p:cBhvr>
                                      <p:tavLst>
                                        <p:tav tm="0">
                                          <p:val>
                                            <p:strVal val="0-#ppt_w/2"/>
                                          </p:val>
                                        </p:tav>
                                        <p:tav tm="100000">
                                          <p:val>
                                            <p:strVal val="#ppt_x"/>
                                          </p:val>
                                        </p:tav>
                                      </p:tavLst>
                                    </p:anim>
                                    <p:anim calcmode="lin" valueType="num">
                                      <p:cBhvr additive="base">
                                        <p:cTn id="256" dur="3000" fill="hold"/>
                                        <p:tgtEl>
                                          <p:spTgt spid="19"/>
                                        </p:tgtEl>
                                        <p:attrNameLst>
                                          <p:attrName>ppt_y</p:attrName>
                                        </p:attrNameLst>
                                      </p:cBhvr>
                                      <p:tavLst>
                                        <p:tav tm="0">
                                          <p:val>
                                            <p:strVal val="#ppt_y"/>
                                          </p:val>
                                        </p:tav>
                                        <p:tav tm="100000">
                                          <p:val>
                                            <p:strVal val="#ppt_y"/>
                                          </p:val>
                                        </p:tav>
                                      </p:tavLst>
                                    </p:anim>
                                  </p:childTnLst>
                                </p:cTn>
                              </p:par>
                              <p:par>
                                <p:cTn id="257" presetID="2" presetClass="entr" presetSubtype="2" fill="hold" grpId="2" nodeType="withEffect">
                                  <p:stCondLst>
                                    <p:cond delay="0"/>
                                  </p:stCondLst>
                                  <p:childTnLst>
                                    <p:set>
                                      <p:cBhvr>
                                        <p:cTn id="258" dur="1" fill="hold">
                                          <p:stCondLst>
                                            <p:cond delay="0"/>
                                          </p:stCondLst>
                                        </p:cTn>
                                        <p:tgtEl>
                                          <p:spTgt spid="20"/>
                                        </p:tgtEl>
                                        <p:attrNameLst>
                                          <p:attrName>style.visibility</p:attrName>
                                        </p:attrNameLst>
                                      </p:cBhvr>
                                      <p:to>
                                        <p:strVal val="visible"/>
                                      </p:to>
                                    </p:set>
                                    <p:anim calcmode="lin" valueType="num">
                                      <p:cBhvr additive="base">
                                        <p:cTn id="259" dur="3000" fill="hold"/>
                                        <p:tgtEl>
                                          <p:spTgt spid="20"/>
                                        </p:tgtEl>
                                        <p:attrNameLst>
                                          <p:attrName>ppt_x</p:attrName>
                                        </p:attrNameLst>
                                      </p:cBhvr>
                                      <p:tavLst>
                                        <p:tav tm="0">
                                          <p:val>
                                            <p:strVal val="1+#ppt_w/2"/>
                                          </p:val>
                                        </p:tav>
                                        <p:tav tm="100000">
                                          <p:val>
                                            <p:strVal val="#ppt_x"/>
                                          </p:val>
                                        </p:tav>
                                      </p:tavLst>
                                    </p:anim>
                                    <p:anim calcmode="lin" valueType="num">
                                      <p:cBhvr additive="base">
                                        <p:cTn id="260" dur="3000" fill="hold"/>
                                        <p:tgtEl>
                                          <p:spTgt spid="20"/>
                                        </p:tgtEl>
                                        <p:attrNameLst>
                                          <p:attrName>ppt_y</p:attrName>
                                        </p:attrNameLst>
                                      </p:cBhvr>
                                      <p:tavLst>
                                        <p:tav tm="0">
                                          <p:val>
                                            <p:strVal val="#ppt_y"/>
                                          </p:val>
                                        </p:tav>
                                        <p:tav tm="100000">
                                          <p:val>
                                            <p:strVal val="#ppt_y"/>
                                          </p:val>
                                        </p:tav>
                                      </p:tavLst>
                                    </p:anim>
                                  </p:childTnLst>
                                </p:cTn>
                              </p:par>
                              <p:par>
                                <p:cTn id="261" presetID="2" presetClass="entr" presetSubtype="8" fill="hold" grpId="2" nodeType="withEffect">
                                  <p:stCondLst>
                                    <p:cond delay="0"/>
                                  </p:stCondLst>
                                  <p:childTnLst>
                                    <p:set>
                                      <p:cBhvr>
                                        <p:cTn id="262" dur="1" fill="hold">
                                          <p:stCondLst>
                                            <p:cond delay="0"/>
                                          </p:stCondLst>
                                        </p:cTn>
                                        <p:tgtEl>
                                          <p:spTgt spid="21"/>
                                        </p:tgtEl>
                                        <p:attrNameLst>
                                          <p:attrName>style.visibility</p:attrName>
                                        </p:attrNameLst>
                                      </p:cBhvr>
                                      <p:to>
                                        <p:strVal val="visible"/>
                                      </p:to>
                                    </p:set>
                                    <p:anim calcmode="lin" valueType="num">
                                      <p:cBhvr additive="base">
                                        <p:cTn id="263" dur="3000" fill="hold"/>
                                        <p:tgtEl>
                                          <p:spTgt spid="21"/>
                                        </p:tgtEl>
                                        <p:attrNameLst>
                                          <p:attrName>ppt_x</p:attrName>
                                        </p:attrNameLst>
                                      </p:cBhvr>
                                      <p:tavLst>
                                        <p:tav tm="0">
                                          <p:val>
                                            <p:strVal val="0-#ppt_w/2"/>
                                          </p:val>
                                        </p:tav>
                                        <p:tav tm="100000">
                                          <p:val>
                                            <p:strVal val="#ppt_x"/>
                                          </p:val>
                                        </p:tav>
                                      </p:tavLst>
                                    </p:anim>
                                    <p:anim calcmode="lin" valueType="num">
                                      <p:cBhvr additive="base">
                                        <p:cTn id="264" dur="3000" fill="hold"/>
                                        <p:tgtEl>
                                          <p:spTgt spid="21"/>
                                        </p:tgtEl>
                                        <p:attrNameLst>
                                          <p:attrName>ppt_y</p:attrName>
                                        </p:attrNameLst>
                                      </p:cBhvr>
                                      <p:tavLst>
                                        <p:tav tm="0">
                                          <p:val>
                                            <p:strVal val="#ppt_y"/>
                                          </p:val>
                                        </p:tav>
                                        <p:tav tm="100000">
                                          <p:val>
                                            <p:strVal val="#ppt_y"/>
                                          </p:val>
                                        </p:tav>
                                      </p:tavLst>
                                    </p:anim>
                                  </p:childTnLst>
                                </p:cTn>
                              </p:par>
                              <p:par>
                                <p:cTn id="265" presetID="2" presetClass="entr" presetSubtype="2" fill="hold" grpId="2" nodeType="withEffect">
                                  <p:stCondLst>
                                    <p:cond delay="0"/>
                                  </p:stCondLst>
                                  <p:childTnLst>
                                    <p:set>
                                      <p:cBhvr>
                                        <p:cTn id="266" dur="1" fill="hold">
                                          <p:stCondLst>
                                            <p:cond delay="0"/>
                                          </p:stCondLst>
                                        </p:cTn>
                                        <p:tgtEl>
                                          <p:spTgt spid="22"/>
                                        </p:tgtEl>
                                        <p:attrNameLst>
                                          <p:attrName>style.visibility</p:attrName>
                                        </p:attrNameLst>
                                      </p:cBhvr>
                                      <p:to>
                                        <p:strVal val="visible"/>
                                      </p:to>
                                    </p:set>
                                    <p:anim calcmode="lin" valueType="num">
                                      <p:cBhvr additive="base">
                                        <p:cTn id="267" dur="3000" fill="hold"/>
                                        <p:tgtEl>
                                          <p:spTgt spid="22"/>
                                        </p:tgtEl>
                                        <p:attrNameLst>
                                          <p:attrName>ppt_x</p:attrName>
                                        </p:attrNameLst>
                                      </p:cBhvr>
                                      <p:tavLst>
                                        <p:tav tm="0">
                                          <p:val>
                                            <p:strVal val="1+#ppt_w/2"/>
                                          </p:val>
                                        </p:tav>
                                        <p:tav tm="100000">
                                          <p:val>
                                            <p:strVal val="#ppt_x"/>
                                          </p:val>
                                        </p:tav>
                                      </p:tavLst>
                                    </p:anim>
                                    <p:anim calcmode="lin" valueType="num">
                                      <p:cBhvr additive="base">
                                        <p:cTn id="268" dur="3000" fill="hold"/>
                                        <p:tgtEl>
                                          <p:spTgt spid="22"/>
                                        </p:tgtEl>
                                        <p:attrNameLst>
                                          <p:attrName>ppt_y</p:attrName>
                                        </p:attrNameLst>
                                      </p:cBhvr>
                                      <p:tavLst>
                                        <p:tav tm="0">
                                          <p:val>
                                            <p:strVal val="#ppt_y"/>
                                          </p:val>
                                        </p:tav>
                                        <p:tav tm="100000">
                                          <p:val>
                                            <p:strVal val="#ppt_y"/>
                                          </p:val>
                                        </p:tav>
                                      </p:tavLst>
                                    </p:anim>
                                  </p:childTnLst>
                                </p:cTn>
                              </p:par>
                              <p:par>
                                <p:cTn id="269" presetID="2" presetClass="entr" presetSubtype="8" fill="hold" grpId="2" nodeType="withEffect">
                                  <p:stCondLst>
                                    <p:cond delay="0"/>
                                  </p:stCondLst>
                                  <p:childTnLst>
                                    <p:set>
                                      <p:cBhvr>
                                        <p:cTn id="270" dur="1" fill="hold">
                                          <p:stCondLst>
                                            <p:cond delay="0"/>
                                          </p:stCondLst>
                                        </p:cTn>
                                        <p:tgtEl>
                                          <p:spTgt spid="23"/>
                                        </p:tgtEl>
                                        <p:attrNameLst>
                                          <p:attrName>style.visibility</p:attrName>
                                        </p:attrNameLst>
                                      </p:cBhvr>
                                      <p:to>
                                        <p:strVal val="visible"/>
                                      </p:to>
                                    </p:set>
                                    <p:anim calcmode="lin" valueType="num">
                                      <p:cBhvr additive="base">
                                        <p:cTn id="271" dur="3000" fill="hold"/>
                                        <p:tgtEl>
                                          <p:spTgt spid="23"/>
                                        </p:tgtEl>
                                        <p:attrNameLst>
                                          <p:attrName>ppt_x</p:attrName>
                                        </p:attrNameLst>
                                      </p:cBhvr>
                                      <p:tavLst>
                                        <p:tav tm="0">
                                          <p:val>
                                            <p:strVal val="0-#ppt_w/2"/>
                                          </p:val>
                                        </p:tav>
                                        <p:tav tm="100000">
                                          <p:val>
                                            <p:strVal val="#ppt_x"/>
                                          </p:val>
                                        </p:tav>
                                      </p:tavLst>
                                    </p:anim>
                                    <p:anim calcmode="lin" valueType="num">
                                      <p:cBhvr additive="base">
                                        <p:cTn id="272" dur="3000" fill="hold"/>
                                        <p:tgtEl>
                                          <p:spTgt spid="23"/>
                                        </p:tgtEl>
                                        <p:attrNameLst>
                                          <p:attrName>ppt_y</p:attrName>
                                        </p:attrNameLst>
                                      </p:cBhvr>
                                      <p:tavLst>
                                        <p:tav tm="0">
                                          <p:val>
                                            <p:strVal val="#ppt_y"/>
                                          </p:val>
                                        </p:tav>
                                        <p:tav tm="100000">
                                          <p:val>
                                            <p:strVal val="#ppt_y"/>
                                          </p:val>
                                        </p:tav>
                                      </p:tavLst>
                                    </p:anim>
                                  </p:childTnLst>
                                </p:cTn>
                              </p:par>
                              <p:par>
                                <p:cTn id="273" presetID="2" presetClass="entr" presetSubtype="2" fill="hold" grpId="2" nodeType="withEffect">
                                  <p:stCondLst>
                                    <p:cond delay="0"/>
                                  </p:stCondLst>
                                  <p:childTnLst>
                                    <p:set>
                                      <p:cBhvr>
                                        <p:cTn id="274" dur="1" fill="hold">
                                          <p:stCondLst>
                                            <p:cond delay="0"/>
                                          </p:stCondLst>
                                        </p:cTn>
                                        <p:tgtEl>
                                          <p:spTgt spid="24"/>
                                        </p:tgtEl>
                                        <p:attrNameLst>
                                          <p:attrName>style.visibility</p:attrName>
                                        </p:attrNameLst>
                                      </p:cBhvr>
                                      <p:to>
                                        <p:strVal val="visible"/>
                                      </p:to>
                                    </p:set>
                                    <p:anim calcmode="lin" valueType="num">
                                      <p:cBhvr additive="base">
                                        <p:cTn id="275" dur="3000" fill="hold"/>
                                        <p:tgtEl>
                                          <p:spTgt spid="24"/>
                                        </p:tgtEl>
                                        <p:attrNameLst>
                                          <p:attrName>ppt_x</p:attrName>
                                        </p:attrNameLst>
                                      </p:cBhvr>
                                      <p:tavLst>
                                        <p:tav tm="0">
                                          <p:val>
                                            <p:strVal val="1+#ppt_w/2"/>
                                          </p:val>
                                        </p:tav>
                                        <p:tav tm="100000">
                                          <p:val>
                                            <p:strVal val="#ppt_x"/>
                                          </p:val>
                                        </p:tav>
                                      </p:tavLst>
                                    </p:anim>
                                    <p:anim calcmode="lin" valueType="num">
                                      <p:cBhvr additive="base">
                                        <p:cTn id="276" dur="3000" fill="hold"/>
                                        <p:tgtEl>
                                          <p:spTgt spid="24"/>
                                        </p:tgtEl>
                                        <p:attrNameLst>
                                          <p:attrName>ppt_y</p:attrName>
                                        </p:attrNameLst>
                                      </p:cBhvr>
                                      <p:tavLst>
                                        <p:tav tm="0">
                                          <p:val>
                                            <p:strVal val="#ppt_y"/>
                                          </p:val>
                                        </p:tav>
                                        <p:tav tm="100000">
                                          <p:val>
                                            <p:strVal val="#ppt_y"/>
                                          </p:val>
                                        </p:tav>
                                      </p:tavLst>
                                    </p:anim>
                                  </p:childTnLst>
                                </p:cTn>
                              </p:par>
                              <p:par>
                                <p:cTn id="277" presetID="2" presetClass="entr" presetSubtype="8" fill="hold" grpId="2" nodeType="withEffect">
                                  <p:stCondLst>
                                    <p:cond delay="0"/>
                                  </p:stCondLst>
                                  <p:childTnLst>
                                    <p:set>
                                      <p:cBhvr>
                                        <p:cTn id="278" dur="1" fill="hold">
                                          <p:stCondLst>
                                            <p:cond delay="0"/>
                                          </p:stCondLst>
                                        </p:cTn>
                                        <p:tgtEl>
                                          <p:spTgt spid="25"/>
                                        </p:tgtEl>
                                        <p:attrNameLst>
                                          <p:attrName>style.visibility</p:attrName>
                                        </p:attrNameLst>
                                      </p:cBhvr>
                                      <p:to>
                                        <p:strVal val="visible"/>
                                      </p:to>
                                    </p:set>
                                    <p:anim calcmode="lin" valueType="num">
                                      <p:cBhvr additive="base">
                                        <p:cTn id="279" dur="3000" fill="hold"/>
                                        <p:tgtEl>
                                          <p:spTgt spid="25"/>
                                        </p:tgtEl>
                                        <p:attrNameLst>
                                          <p:attrName>ppt_x</p:attrName>
                                        </p:attrNameLst>
                                      </p:cBhvr>
                                      <p:tavLst>
                                        <p:tav tm="0">
                                          <p:val>
                                            <p:strVal val="0-#ppt_w/2"/>
                                          </p:val>
                                        </p:tav>
                                        <p:tav tm="100000">
                                          <p:val>
                                            <p:strVal val="#ppt_x"/>
                                          </p:val>
                                        </p:tav>
                                      </p:tavLst>
                                    </p:anim>
                                    <p:anim calcmode="lin" valueType="num">
                                      <p:cBhvr additive="base">
                                        <p:cTn id="280" dur="3000" fill="hold"/>
                                        <p:tgtEl>
                                          <p:spTgt spid="25"/>
                                        </p:tgtEl>
                                        <p:attrNameLst>
                                          <p:attrName>ppt_y</p:attrName>
                                        </p:attrNameLst>
                                      </p:cBhvr>
                                      <p:tavLst>
                                        <p:tav tm="0">
                                          <p:val>
                                            <p:strVal val="#ppt_y"/>
                                          </p:val>
                                        </p:tav>
                                        <p:tav tm="100000">
                                          <p:val>
                                            <p:strVal val="#ppt_y"/>
                                          </p:val>
                                        </p:tav>
                                      </p:tavLst>
                                    </p:anim>
                                  </p:childTnLst>
                                </p:cTn>
                              </p:par>
                              <p:par>
                                <p:cTn id="281" presetID="16" presetClass="entr" presetSubtype="26" fill="hold" grpId="0" nodeType="withEffect">
                                  <p:stCondLst>
                                    <p:cond delay="0"/>
                                  </p:stCondLst>
                                  <p:childTnLst>
                                    <p:set>
                                      <p:cBhvr>
                                        <p:cTn id="282" dur="1" fill="hold">
                                          <p:stCondLst>
                                            <p:cond delay="0"/>
                                          </p:stCondLst>
                                        </p:cTn>
                                        <p:tgtEl>
                                          <p:spTgt spid="26"/>
                                        </p:tgtEl>
                                        <p:attrNameLst>
                                          <p:attrName>style.visibility</p:attrName>
                                        </p:attrNameLst>
                                      </p:cBhvr>
                                      <p:to>
                                        <p:strVal val="visible"/>
                                      </p:to>
                                    </p:set>
                                    <p:animEffect transition="in" filter="barn(inHorizontal)">
                                      <p:cBhvr>
                                        <p:cTn id="283" dur="3000"/>
                                        <p:tgtEl>
                                          <p:spTgt spid="26"/>
                                        </p:tgtEl>
                                      </p:cBhvr>
                                    </p:animEffect>
                                  </p:childTnLst>
                                </p:cTn>
                              </p:par>
                              <p:par>
                                <p:cTn id="284" presetID="16" presetClass="entr" presetSubtype="26" fill="hold" grpId="0" nodeType="withEffect">
                                  <p:stCondLst>
                                    <p:cond delay="0"/>
                                  </p:stCondLst>
                                  <p:childTnLst>
                                    <p:set>
                                      <p:cBhvr>
                                        <p:cTn id="285" dur="1" fill="hold">
                                          <p:stCondLst>
                                            <p:cond delay="0"/>
                                          </p:stCondLst>
                                        </p:cTn>
                                        <p:tgtEl>
                                          <p:spTgt spid="27"/>
                                        </p:tgtEl>
                                        <p:attrNameLst>
                                          <p:attrName>style.visibility</p:attrName>
                                        </p:attrNameLst>
                                      </p:cBhvr>
                                      <p:to>
                                        <p:strVal val="visible"/>
                                      </p:to>
                                    </p:set>
                                    <p:animEffect transition="in" filter="barn(inHorizontal)">
                                      <p:cBhvr>
                                        <p:cTn id="286" dur="3000"/>
                                        <p:tgtEl>
                                          <p:spTgt spid="27"/>
                                        </p:tgtEl>
                                      </p:cBhvr>
                                    </p:animEffect>
                                  </p:childTnLst>
                                </p:cTn>
                              </p:par>
                              <p:par>
                                <p:cTn id="287" presetID="16" presetClass="entr" presetSubtype="26" fill="hold" grpId="0" nodeType="withEffect">
                                  <p:stCondLst>
                                    <p:cond delay="0"/>
                                  </p:stCondLst>
                                  <p:childTnLst>
                                    <p:set>
                                      <p:cBhvr>
                                        <p:cTn id="288" dur="1" fill="hold">
                                          <p:stCondLst>
                                            <p:cond delay="0"/>
                                          </p:stCondLst>
                                        </p:cTn>
                                        <p:tgtEl>
                                          <p:spTgt spid="28"/>
                                        </p:tgtEl>
                                        <p:attrNameLst>
                                          <p:attrName>style.visibility</p:attrName>
                                        </p:attrNameLst>
                                      </p:cBhvr>
                                      <p:to>
                                        <p:strVal val="visible"/>
                                      </p:to>
                                    </p:set>
                                    <p:animEffect transition="in" filter="barn(inHorizontal)">
                                      <p:cBhvr>
                                        <p:cTn id="289" dur="3000"/>
                                        <p:tgtEl>
                                          <p:spTgt spid="28"/>
                                        </p:tgtEl>
                                      </p:cBhvr>
                                    </p:animEffect>
                                  </p:childTnLst>
                                </p:cTn>
                              </p:par>
                              <p:par>
                                <p:cTn id="290" presetID="16" presetClass="entr" presetSubtype="26" fill="hold" grpId="0" nodeType="withEffect">
                                  <p:stCondLst>
                                    <p:cond delay="0"/>
                                  </p:stCondLst>
                                  <p:childTnLst>
                                    <p:set>
                                      <p:cBhvr>
                                        <p:cTn id="291" dur="1" fill="hold">
                                          <p:stCondLst>
                                            <p:cond delay="0"/>
                                          </p:stCondLst>
                                        </p:cTn>
                                        <p:tgtEl>
                                          <p:spTgt spid="29"/>
                                        </p:tgtEl>
                                        <p:attrNameLst>
                                          <p:attrName>style.visibility</p:attrName>
                                        </p:attrNameLst>
                                      </p:cBhvr>
                                      <p:to>
                                        <p:strVal val="visible"/>
                                      </p:to>
                                    </p:set>
                                    <p:animEffect transition="in" filter="barn(inHorizontal)">
                                      <p:cBhvr>
                                        <p:cTn id="292" dur="3000"/>
                                        <p:tgtEl>
                                          <p:spTgt spid="29"/>
                                        </p:tgtEl>
                                      </p:cBhvr>
                                    </p:animEffect>
                                  </p:childTnLst>
                                </p:cTn>
                              </p:par>
                              <p:par>
                                <p:cTn id="293" presetID="16" presetClass="entr" presetSubtype="26" fill="hold" grpId="0" nodeType="withEffect">
                                  <p:stCondLst>
                                    <p:cond delay="0"/>
                                  </p:stCondLst>
                                  <p:childTnLst>
                                    <p:set>
                                      <p:cBhvr>
                                        <p:cTn id="294" dur="1" fill="hold">
                                          <p:stCondLst>
                                            <p:cond delay="0"/>
                                          </p:stCondLst>
                                        </p:cTn>
                                        <p:tgtEl>
                                          <p:spTgt spid="30"/>
                                        </p:tgtEl>
                                        <p:attrNameLst>
                                          <p:attrName>style.visibility</p:attrName>
                                        </p:attrNameLst>
                                      </p:cBhvr>
                                      <p:to>
                                        <p:strVal val="visible"/>
                                      </p:to>
                                    </p:set>
                                    <p:animEffect transition="in" filter="barn(inHorizontal)">
                                      <p:cBhvr>
                                        <p:cTn id="295" dur="3000"/>
                                        <p:tgtEl>
                                          <p:spTgt spid="30"/>
                                        </p:tgtEl>
                                      </p:cBhvr>
                                    </p:animEffect>
                                  </p:childTnLst>
                                </p:cTn>
                              </p:par>
                              <p:par>
                                <p:cTn id="296" presetID="16" presetClass="entr" presetSubtype="26" fill="hold" grpId="0" nodeType="withEffect">
                                  <p:stCondLst>
                                    <p:cond delay="0"/>
                                  </p:stCondLst>
                                  <p:childTnLst>
                                    <p:set>
                                      <p:cBhvr>
                                        <p:cTn id="297" dur="1" fill="hold">
                                          <p:stCondLst>
                                            <p:cond delay="0"/>
                                          </p:stCondLst>
                                        </p:cTn>
                                        <p:tgtEl>
                                          <p:spTgt spid="31"/>
                                        </p:tgtEl>
                                        <p:attrNameLst>
                                          <p:attrName>style.visibility</p:attrName>
                                        </p:attrNameLst>
                                      </p:cBhvr>
                                      <p:to>
                                        <p:strVal val="visible"/>
                                      </p:to>
                                    </p:set>
                                    <p:animEffect transition="in" filter="barn(inHorizontal)">
                                      <p:cBhvr>
                                        <p:cTn id="298" dur="3000"/>
                                        <p:tgtEl>
                                          <p:spTgt spid="31"/>
                                        </p:tgtEl>
                                      </p:cBhvr>
                                    </p:animEffect>
                                  </p:childTnLst>
                                </p:cTn>
                              </p:par>
                              <p:par>
                                <p:cTn id="299" presetID="16" presetClass="entr" presetSubtype="26" fill="hold" grpId="0" nodeType="withEffect">
                                  <p:stCondLst>
                                    <p:cond delay="0"/>
                                  </p:stCondLst>
                                  <p:childTnLst>
                                    <p:set>
                                      <p:cBhvr>
                                        <p:cTn id="300" dur="1" fill="hold">
                                          <p:stCondLst>
                                            <p:cond delay="0"/>
                                          </p:stCondLst>
                                        </p:cTn>
                                        <p:tgtEl>
                                          <p:spTgt spid="32"/>
                                        </p:tgtEl>
                                        <p:attrNameLst>
                                          <p:attrName>style.visibility</p:attrName>
                                        </p:attrNameLst>
                                      </p:cBhvr>
                                      <p:to>
                                        <p:strVal val="visible"/>
                                      </p:to>
                                    </p:set>
                                    <p:animEffect transition="in" filter="barn(inHorizontal)">
                                      <p:cBhvr>
                                        <p:cTn id="301" dur="3000"/>
                                        <p:tgtEl>
                                          <p:spTgt spid="32"/>
                                        </p:tgtEl>
                                      </p:cBhvr>
                                    </p:animEffect>
                                  </p:childTnLst>
                                </p:cTn>
                              </p:par>
                              <p:par>
                                <p:cTn id="302" presetID="16" presetClass="entr" presetSubtype="26" fill="hold" grpId="0" nodeType="withEffect">
                                  <p:stCondLst>
                                    <p:cond delay="0"/>
                                  </p:stCondLst>
                                  <p:childTnLst>
                                    <p:set>
                                      <p:cBhvr>
                                        <p:cTn id="303" dur="1" fill="hold">
                                          <p:stCondLst>
                                            <p:cond delay="0"/>
                                          </p:stCondLst>
                                        </p:cTn>
                                        <p:tgtEl>
                                          <p:spTgt spid="33"/>
                                        </p:tgtEl>
                                        <p:attrNameLst>
                                          <p:attrName>style.visibility</p:attrName>
                                        </p:attrNameLst>
                                      </p:cBhvr>
                                      <p:to>
                                        <p:strVal val="visible"/>
                                      </p:to>
                                    </p:set>
                                    <p:animEffect transition="in" filter="barn(inHorizontal)">
                                      <p:cBhvr>
                                        <p:cTn id="304" dur="3000"/>
                                        <p:tgtEl>
                                          <p:spTgt spid="33"/>
                                        </p:tgtEl>
                                      </p:cBhvr>
                                    </p:animEffect>
                                  </p:childTnLst>
                                </p:cTn>
                              </p:par>
                              <p:par>
                                <p:cTn id="305" presetID="16" presetClass="entr" presetSubtype="26" fill="hold" grpId="0" nodeType="withEffect">
                                  <p:stCondLst>
                                    <p:cond delay="0"/>
                                  </p:stCondLst>
                                  <p:childTnLst>
                                    <p:set>
                                      <p:cBhvr>
                                        <p:cTn id="306" dur="1" fill="hold">
                                          <p:stCondLst>
                                            <p:cond delay="0"/>
                                          </p:stCondLst>
                                        </p:cTn>
                                        <p:tgtEl>
                                          <p:spTgt spid="34"/>
                                        </p:tgtEl>
                                        <p:attrNameLst>
                                          <p:attrName>style.visibility</p:attrName>
                                        </p:attrNameLst>
                                      </p:cBhvr>
                                      <p:to>
                                        <p:strVal val="visible"/>
                                      </p:to>
                                    </p:set>
                                    <p:animEffect transition="in" filter="barn(inHorizontal)">
                                      <p:cBhvr>
                                        <p:cTn id="307" dur="3000"/>
                                        <p:tgtEl>
                                          <p:spTgt spid="34"/>
                                        </p:tgtEl>
                                      </p:cBhvr>
                                    </p:animEffect>
                                  </p:childTnLst>
                                </p:cTn>
                              </p:par>
                              <p:par>
                                <p:cTn id="308" presetID="16" presetClass="entr" presetSubtype="26" fill="hold" grpId="0" nodeType="withEffect">
                                  <p:stCondLst>
                                    <p:cond delay="0"/>
                                  </p:stCondLst>
                                  <p:childTnLst>
                                    <p:set>
                                      <p:cBhvr>
                                        <p:cTn id="309" dur="1" fill="hold">
                                          <p:stCondLst>
                                            <p:cond delay="0"/>
                                          </p:stCondLst>
                                        </p:cTn>
                                        <p:tgtEl>
                                          <p:spTgt spid="35"/>
                                        </p:tgtEl>
                                        <p:attrNameLst>
                                          <p:attrName>style.visibility</p:attrName>
                                        </p:attrNameLst>
                                      </p:cBhvr>
                                      <p:to>
                                        <p:strVal val="visible"/>
                                      </p:to>
                                    </p:set>
                                    <p:animEffect transition="in" filter="barn(inHorizontal)">
                                      <p:cBhvr>
                                        <p:cTn id="310" dur="3000"/>
                                        <p:tgtEl>
                                          <p:spTgt spid="35"/>
                                        </p:tgtEl>
                                      </p:cBhvr>
                                    </p:animEffect>
                                  </p:childTnLst>
                                </p:cTn>
                              </p:par>
                              <p:par>
                                <p:cTn id="311" presetID="16" presetClass="entr" presetSubtype="26" fill="hold" grpId="0" nodeType="withEffect">
                                  <p:stCondLst>
                                    <p:cond delay="0"/>
                                  </p:stCondLst>
                                  <p:childTnLst>
                                    <p:set>
                                      <p:cBhvr>
                                        <p:cTn id="312" dur="1" fill="hold">
                                          <p:stCondLst>
                                            <p:cond delay="0"/>
                                          </p:stCondLst>
                                        </p:cTn>
                                        <p:tgtEl>
                                          <p:spTgt spid="36"/>
                                        </p:tgtEl>
                                        <p:attrNameLst>
                                          <p:attrName>style.visibility</p:attrName>
                                        </p:attrNameLst>
                                      </p:cBhvr>
                                      <p:to>
                                        <p:strVal val="visible"/>
                                      </p:to>
                                    </p:set>
                                    <p:animEffect transition="in" filter="barn(inHorizontal)">
                                      <p:cBhvr>
                                        <p:cTn id="313" dur="3000"/>
                                        <p:tgtEl>
                                          <p:spTgt spid="36"/>
                                        </p:tgtEl>
                                      </p:cBhvr>
                                    </p:animEffect>
                                  </p:childTnLst>
                                </p:cTn>
                              </p:par>
                              <p:par>
                                <p:cTn id="314" presetID="16" presetClass="entr" presetSubtype="26" fill="hold" grpId="0" nodeType="withEffect">
                                  <p:stCondLst>
                                    <p:cond delay="0"/>
                                  </p:stCondLst>
                                  <p:childTnLst>
                                    <p:set>
                                      <p:cBhvr>
                                        <p:cTn id="315" dur="1" fill="hold">
                                          <p:stCondLst>
                                            <p:cond delay="0"/>
                                          </p:stCondLst>
                                        </p:cTn>
                                        <p:tgtEl>
                                          <p:spTgt spid="37"/>
                                        </p:tgtEl>
                                        <p:attrNameLst>
                                          <p:attrName>style.visibility</p:attrName>
                                        </p:attrNameLst>
                                      </p:cBhvr>
                                      <p:to>
                                        <p:strVal val="visible"/>
                                      </p:to>
                                    </p:set>
                                    <p:animEffect transition="in" filter="barn(inHorizontal)">
                                      <p:cBhvr>
                                        <p:cTn id="316" dur="3000"/>
                                        <p:tgtEl>
                                          <p:spTgt spid="37"/>
                                        </p:tgtEl>
                                      </p:cBhvr>
                                    </p:animEffect>
                                  </p:childTnLst>
                                </p:cTn>
                              </p:par>
                              <p:par>
                                <p:cTn id="317" presetID="16" presetClass="entr" presetSubtype="26" fill="hold" grpId="0" nodeType="withEffect">
                                  <p:stCondLst>
                                    <p:cond delay="0"/>
                                  </p:stCondLst>
                                  <p:childTnLst>
                                    <p:set>
                                      <p:cBhvr>
                                        <p:cTn id="318" dur="1" fill="hold">
                                          <p:stCondLst>
                                            <p:cond delay="0"/>
                                          </p:stCondLst>
                                        </p:cTn>
                                        <p:tgtEl>
                                          <p:spTgt spid="38"/>
                                        </p:tgtEl>
                                        <p:attrNameLst>
                                          <p:attrName>style.visibility</p:attrName>
                                        </p:attrNameLst>
                                      </p:cBhvr>
                                      <p:to>
                                        <p:strVal val="visible"/>
                                      </p:to>
                                    </p:set>
                                    <p:animEffect transition="in" filter="barn(inHorizontal)">
                                      <p:cBhvr>
                                        <p:cTn id="319" dur="3000"/>
                                        <p:tgtEl>
                                          <p:spTgt spid="38"/>
                                        </p:tgtEl>
                                      </p:cBhvr>
                                    </p:animEffect>
                                  </p:childTnLst>
                                </p:cTn>
                              </p:par>
                              <p:par>
                                <p:cTn id="320" presetID="16" presetClass="entr" presetSubtype="26" fill="hold" grpId="0" nodeType="withEffect">
                                  <p:stCondLst>
                                    <p:cond delay="0"/>
                                  </p:stCondLst>
                                  <p:childTnLst>
                                    <p:set>
                                      <p:cBhvr>
                                        <p:cTn id="321" dur="1" fill="hold">
                                          <p:stCondLst>
                                            <p:cond delay="0"/>
                                          </p:stCondLst>
                                        </p:cTn>
                                        <p:tgtEl>
                                          <p:spTgt spid="39"/>
                                        </p:tgtEl>
                                        <p:attrNameLst>
                                          <p:attrName>style.visibility</p:attrName>
                                        </p:attrNameLst>
                                      </p:cBhvr>
                                      <p:to>
                                        <p:strVal val="visible"/>
                                      </p:to>
                                    </p:set>
                                    <p:animEffect transition="in" filter="barn(inHorizontal)">
                                      <p:cBhvr>
                                        <p:cTn id="322" dur="3000"/>
                                        <p:tgtEl>
                                          <p:spTgt spid="39"/>
                                        </p:tgtEl>
                                      </p:cBhvr>
                                    </p:animEffect>
                                  </p:childTnLst>
                                </p:cTn>
                              </p:par>
                              <p:par>
                                <p:cTn id="323" presetID="16" presetClass="entr" presetSubtype="26" fill="hold" grpId="0"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barn(inHorizontal)">
                                      <p:cBhvr>
                                        <p:cTn id="325" dur="3000"/>
                                        <p:tgtEl>
                                          <p:spTgt spid="40"/>
                                        </p:tgtEl>
                                      </p:cBhvr>
                                    </p:animEffect>
                                  </p:childTnLst>
                                </p:cTn>
                              </p:par>
                              <p:par>
                                <p:cTn id="326" presetID="16" presetClass="entr" presetSubtype="26" fill="hold" grpId="0" nodeType="withEffect">
                                  <p:stCondLst>
                                    <p:cond delay="0"/>
                                  </p:stCondLst>
                                  <p:childTnLst>
                                    <p:set>
                                      <p:cBhvr>
                                        <p:cTn id="327" dur="1" fill="hold">
                                          <p:stCondLst>
                                            <p:cond delay="0"/>
                                          </p:stCondLst>
                                        </p:cTn>
                                        <p:tgtEl>
                                          <p:spTgt spid="41"/>
                                        </p:tgtEl>
                                        <p:attrNameLst>
                                          <p:attrName>style.visibility</p:attrName>
                                        </p:attrNameLst>
                                      </p:cBhvr>
                                      <p:to>
                                        <p:strVal val="visible"/>
                                      </p:to>
                                    </p:set>
                                    <p:animEffect transition="in" filter="barn(inHorizontal)">
                                      <p:cBhvr>
                                        <p:cTn id="328" dur="3000"/>
                                        <p:tgtEl>
                                          <p:spTgt spid="41"/>
                                        </p:tgtEl>
                                      </p:cBhvr>
                                    </p:animEffect>
                                  </p:childTnLst>
                                </p:cTn>
                              </p:par>
                              <p:par>
                                <p:cTn id="329" presetID="16" presetClass="entr" presetSubtype="26" fill="hold" grpId="0" nodeType="withEffect">
                                  <p:stCondLst>
                                    <p:cond delay="0"/>
                                  </p:stCondLst>
                                  <p:childTnLst>
                                    <p:set>
                                      <p:cBhvr>
                                        <p:cTn id="330" dur="1" fill="hold">
                                          <p:stCondLst>
                                            <p:cond delay="0"/>
                                          </p:stCondLst>
                                        </p:cTn>
                                        <p:tgtEl>
                                          <p:spTgt spid="42"/>
                                        </p:tgtEl>
                                        <p:attrNameLst>
                                          <p:attrName>style.visibility</p:attrName>
                                        </p:attrNameLst>
                                      </p:cBhvr>
                                      <p:to>
                                        <p:strVal val="visible"/>
                                      </p:to>
                                    </p:set>
                                    <p:animEffect transition="in" filter="barn(inHorizontal)">
                                      <p:cBhvr>
                                        <p:cTn id="331" dur="3000"/>
                                        <p:tgtEl>
                                          <p:spTgt spid="42"/>
                                        </p:tgtEl>
                                      </p:cBhvr>
                                    </p:animEffect>
                                  </p:childTnLst>
                                </p:cTn>
                              </p:par>
                              <p:par>
                                <p:cTn id="332" presetID="16" presetClass="entr" presetSubtype="26" fill="hold" grpId="0" nodeType="withEffect">
                                  <p:stCondLst>
                                    <p:cond delay="0"/>
                                  </p:stCondLst>
                                  <p:childTnLst>
                                    <p:set>
                                      <p:cBhvr>
                                        <p:cTn id="333" dur="1" fill="hold">
                                          <p:stCondLst>
                                            <p:cond delay="0"/>
                                          </p:stCondLst>
                                        </p:cTn>
                                        <p:tgtEl>
                                          <p:spTgt spid="43"/>
                                        </p:tgtEl>
                                        <p:attrNameLst>
                                          <p:attrName>style.visibility</p:attrName>
                                        </p:attrNameLst>
                                      </p:cBhvr>
                                      <p:to>
                                        <p:strVal val="visible"/>
                                      </p:to>
                                    </p:set>
                                    <p:animEffect transition="in" filter="barn(inHorizontal)">
                                      <p:cBhvr>
                                        <p:cTn id="334" dur="3000"/>
                                        <p:tgtEl>
                                          <p:spTgt spid="43"/>
                                        </p:tgtEl>
                                      </p:cBhvr>
                                    </p:animEffect>
                                  </p:childTnLst>
                                </p:cTn>
                              </p:par>
                              <p:par>
                                <p:cTn id="335" presetID="16" presetClass="entr" presetSubtype="26" fill="hold" grpId="0" nodeType="withEffect">
                                  <p:stCondLst>
                                    <p:cond delay="0"/>
                                  </p:stCondLst>
                                  <p:childTnLst>
                                    <p:set>
                                      <p:cBhvr>
                                        <p:cTn id="336" dur="1" fill="hold">
                                          <p:stCondLst>
                                            <p:cond delay="0"/>
                                          </p:stCondLst>
                                        </p:cTn>
                                        <p:tgtEl>
                                          <p:spTgt spid="44"/>
                                        </p:tgtEl>
                                        <p:attrNameLst>
                                          <p:attrName>style.visibility</p:attrName>
                                        </p:attrNameLst>
                                      </p:cBhvr>
                                      <p:to>
                                        <p:strVal val="visible"/>
                                      </p:to>
                                    </p:set>
                                    <p:animEffect transition="in" filter="barn(inHorizontal)">
                                      <p:cBhvr>
                                        <p:cTn id="337" dur="3000"/>
                                        <p:tgtEl>
                                          <p:spTgt spid="44"/>
                                        </p:tgtEl>
                                      </p:cBhvr>
                                    </p:animEffect>
                                  </p:childTnLst>
                                </p:cTn>
                              </p:par>
                              <p:par>
                                <p:cTn id="338" presetID="16" presetClass="entr" presetSubtype="26" fill="hold" grpId="0" nodeType="withEffect">
                                  <p:stCondLst>
                                    <p:cond delay="0"/>
                                  </p:stCondLst>
                                  <p:childTnLst>
                                    <p:set>
                                      <p:cBhvr>
                                        <p:cTn id="339" dur="1" fill="hold">
                                          <p:stCondLst>
                                            <p:cond delay="0"/>
                                          </p:stCondLst>
                                        </p:cTn>
                                        <p:tgtEl>
                                          <p:spTgt spid="45"/>
                                        </p:tgtEl>
                                        <p:attrNameLst>
                                          <p:attrName>style.visibility</p:attrName>
                                        </p:attrNameLst>
                                      </p:cBhvr>
                                      <p:to>
                                        <p:strVal val="visible"/>
                                      </p:to>
                                    </p:set>
                                    <p:animEffect transition="in" filter="barn(inHorizontal)">
                                      <p:cBhvr>
                                        <p:cTn id="340" dur="3000"/>
                                        <p:tgtEl>
                                          <p:spTgt spid="45"/>
                                        </p:tgtEl>
                                      </p:cBhvr>
                                    </p:animEffect>
                                  </p:childTnLst>
                                </p:cTn>
                              </p:par>
                              <p:par>
                                <p:cTn id="341" presetID="16" presetClass="entr" presetSubtype="26" fill="hold" grpId="0" nodeType="withEffect">
                                  <p:stCondLst>
                                    <p:cond delay="0"/>
                                  </p:stCondLst>
                                  <p:childTnLst>
                                    <p:set>
                                      <p:cBhvr>
                                        <p:cTn id="342" dur="1" fill="hold">
                                          <p:stCondLst>
                                            <p:cond delay="0"/>
                                          </p:stCondLst>
                                        </p:cTn>
                                        <p:tgtEl>
                                          <p:spTgt spid="46"/>
                                        </p:tgtEl>
                                        <p:attrNameLst>
                                          <p:attrName>style.visibility</p:attrName>
                                        </p:attrNameLst>
                                      </p:cBhvr>
                                      <p:to>
                                        <p:strVal val="visible"/>
                                      </p:to>
                                    </p:set>
                                    <p:animEffect transition="in" filter="barn(inHorizontal)">
                                      <p:cBhvr>
                                        <p:cTn id="343" dur="3000"/>
                                        <p:tgtEl>
                                          <p:spTgt spid="46"/>
                                        </p:tgtEl>
                                      </p:cBhvr>
                                    </p:animEffect>
                                  </p:childTnLst>
                                </p:cTn>
                              </p:par>
                              <p:par>
                                <p:cTn id="344" presetID="15" presetClass="entr" presetSubtype="0" fill="hold" grpId="1" nodeType="withEffect">
                                  <p:stCondLst>
                                    <p:cond delay="0"/>
                                  </p:stCondLst>
                                  <p:childTnLst>
                                    <p:set>
                                      <p:cBhvr>
                                        <p:cTn id="345" dur="1" fill="hold">
                                          <p:stCondLst>
                                            <p:cond delay="0"/>
                                          </p:stCondLst>
                                        </p:cTn>
                                        <p:tgtEl>
                                          <p:spTgt spid="26"/>
                                        </p:tgtEl>
                                        <p:attrNameLst>
                                          <p:attrName>style.visibility</p:attrName>
                                        </p:attrNameLst>
                                      </p:cBhvr>
                                      <p:to>
                                        <p:strVal val="visible"/>
                                      </p:to>
                                    </p:set>
                                    <p:anim calcmode="lin" valueType="num">
                                      <p:cBhvr>
                                        <p:cTn id="346" dur="3000" fill="hold"/>
                                        <p:tgtEl>
                                          <p:spTgt spid="26"/>
                                        </p:tgtEl>
                                        <p:attrNameLst>
                                          <p:attrName>ppt_w</p:attrName>
                                        </p:attrNameLst>
                                      </p:cBhvr>
                                      <p:tavLst>
                                        <p:tav tm="0">
                                          <p:val>
                                            <p:fltVal val="0"/>
                                          </p:val>
                                        </p:tav>
                                        <p:tav tm="100000">
                                          <p:val>
                                            <p:strVal val="#ppt_w"/>
                                          </p:val>
                                        </p:tav>
                                      </p:tavLst>
                                    </p:anim>
                                    <p:anim calcmode="lin" valueType="num">
                                      <p:cBhvr>
                                        <p:cTn id="347" dur="3000" fill="hold"/>
                                        <p:tgtEl>
                                          <p:spTgt spid="26"/>
                                        </p:tgtEl>
                                        <p:attrNameLst>
                                          <p:attrName>ppt_h</p:attrName>
                                        </p:attrNameLst>
                                      </p:cBhvr>
                                      <p:tavLst>
                                        <p:tav tm="0">
                                          <p:val>
                                            <p:fltVal val="0"/>
                                          </p:val>
                                        </p:tav>
                                        <p:tav tm="100000">
                                          <p:val>
                                            <p:strVal val="#ppt_h"/>
                                          </p:val>
                                        </p:tav>
                                      </p:tavLst>
                                    </p:anim>
                                    <p:anim calcmode="lin" valueType="num">
                                      <p:cBhvr>
                                        <p:cTn id="348"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349" dur="3000" fill="hold"/>
                                        <p:tgtEl>
                                          <p:spTgt spid="26"/>
                                        </p:tgtEl>
                                        <p:attrNameLst>
                                          <p:attrName>ppt_y</p:attrName>
                                        </p:attrNameLst>
                                      </p:cBhvr>
                                      <p:tavLst>
                                        <p:tav tm="0" fmla="#ppt_y+(sin(-2*pi*(1-$))*-#ppt_x+cos(-2*pi*(1-$))*(1-#ppt_y))*(1-$)">
                                          <p:val>
                                            <p:fltVal val="0"/>
                                          </p:val>
                                        </p:tav>
                                        <p:tav tm="100000">
                                          <p:val>
                                            <p:fltVal val="1"/>
                                          </p:val>
                                        </p:tav>
                                      </p:tavLst>
                                    </p:anim>
                                  </p:childTnLst>
                                </p:cTn>
                              </p:par>
                              <p:par>
                                <p:cTn id="350" presetID="15" presetClass="entr" presetSubtype="0" fill="hold" grpId="1" nodeType="withEffect">
                                  <p:stCondLst>
                                    <p:cond delay="0"/>
                                  </p:stCondLst>
                                  <p:childTnLst>
                                    <p:set>
                                      <p:cBhvr>
                                        <p:cTn id="351" dur="1" fill="hold">
                                          <p:stCondLst>
                                            <p:cond delay="0"/>
                                          </p:stCondLst>
                                        </p:cTn>
                                        <p:tgtEl>
                                          <p:spTgt spid="27"/>
                                        </p:tgtEl>
                                        <p:attrNameLst>
                                          <p:attrName>style.visibility</p:attrName>
                                        </p:attrNameLst>
                                      </p:cBhvr>
                                      <p:to>
                                        <p:strVal val="visible"/>
                                      </p:to>
                                    </p:set>
                                    <p:anim calcmode="lin" valueType="num">
                                      <p:cBhvr>
                                        <p:cTn id="352" dur="3000" fill="hold"/>
                                        <p:tgtEl>
                                          <p:spTgt spid="27"/>
                                        </p:tgtEl>
                                        <p:attrNameLst>
                                          <p:attrName>ppt_w</p:attrName>
                                        </p:attrNameLst>
                                      </p:cBhvr>
                                      <p:tavLst>
                                        <p:tav tm="0">
                                          <p:val>
                                            <p:fltVal val="0"/>
                                          </p:val>
                                        </p:tav>
                                        <p:tav tm="100000">
                                          <p:val>
                                            <p:strVal val="#ppt_w"/>
                                          </p:val>
                                        </p:tav>
                                      </p:tavLst>
                                    </p:anim>
                                    <p:anim calcmode="lin" valueType="num">
                                      <p:cBhvr>
                                        <p:cTn id="353" dur="3000" fill="hold"/>
                                        <p:tgtEl>
                                          <p:spTgt spid="27"/>
                                        </p:tgtEl>
                                        <p:attrNameLst>
                                          <p:attrName>ppt_h</p:attrName>
                                        </p:attrNameLst>
                                      </p:cBhvr>
                                      <p:tavLst>
                                        <p:tav tm="0">
                                          <p:val>
                                            <p:fltVal val="0"/>
                                          </p:val>
                                        </p:tav>
                                        <p:tav tm="100000">
                                          <p:val>
                                            <p:strVal val="#ppt_h"/>
                                          </p:val>
                                        </p:tav>
                                      </p:tavLst>
                                    </p:anim>
                                    <p:anim calcmode="lin" valueType="num">
                                      <p:cBhvr>
                                        <p:cTn id="354" dur="3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355" dur="3000" fill="hold"/>
                                        <p:tgtEl>
                                          <p:spTgt spid="27"/>
                                        </p:tgtEl>
                                        <p:attrNameLst>
                                          <p:attrName>ppt_y</p:attrName>
                                        </p:attrNameLst>
                                      </p:cBhvr>
                                      <p:tavLst>
                                        <p:tav tm="0" fmla="#ppt_y+(sin(-2*pi*(1-$))*-#ppt_x+cos(-2*pi*(1-$))*(1-#ppt_y))*(1-$)">
                                          <p:val>
                                            <p:fltVal val="0"/>
                                          </p:val>
                                        </p:tav>
                                        <p:tav tm="100000">
                                          <p:val>
                                            <p:fltVal val="1"/>
                                          </p:val>
                                        </p:tav>
                                      </p:tavLst>
                                    </p:anim>
                                  </p:childTnLst>
                                </p:cTn>
                              </p:par>
                              <p:par>
                                <p:cTn id="356" presetID="15" presetClass="entr" presetSubtype="0" fill="hold" grpId="1" nodeType="withEffect">
                                  <p:stCondLst>
                                    <p:cond delay="0"/>
                                  </p:stCondLst>
                                  <p:childTnLst>
                                    <p:set>
                                      <p:cBhvr>
                                        <p:cTn id="357" dur="1" fill="hold">
                                          <p:stCondLst>
                                            <p:cond delay="0"/>
                                          </p:stCondLst>
                                        </p:cTn>
                                        <p:tgtEl>
                                          <p:spTgt spid="28"/>
                                        </p:tgtEl>
                                        <p:attrNameLst>
                                          <p:attrName>style.visibility</p:attrName>
                                        </p:attrNameLst>
                                      </p:cBhvr>
                                      <p:to>
                                        <p:strVal val="visible"/>
                                      </p:to>
                                    </p:set>
                                    <p:anim calcmode="lin" valueType="num">
                                      <p:cBhvr>
                                        <p:cTn id="358" dur="3000" fill="hold"/>
                                        <p:tgtEl>
                                          <p:spTgt spid="28"/>
                                        </p:tgtEl>
                                        <p:attrNameLst>
                                          <p:attrName>ppt_w</p:attrName>
                                        </p:attrNameLst>
                                      </p:cBhvr>
                                      <p:tavLst>
                                        <p:tav tm="0">
                                          <p:val>
                                            <p:fltVal val="0"/>
                                          </p:val>
                                        </p:tav>
                                        <p:tav tm="100000">
                                          <p:val>
                                            <p:strVal val="#ppt_w"/>
                                          </p:val>
                                        </p:tav>
                                      </p:tavLst>
                                    </p:anim>
                                    <p:anim calcmode="lin" valueType="num">
                                      <p:cBhvr>
                                        <p:cTn id="359" dur="3000" fill="hold"/>
                                        <p:tgtEl>
                                          <p:spTgt spid="28"/>
                                        </p:tgtEl>
                                        <p:attrNameLst>
                                          <p:attrName>ppt_h</p:attrName>
                                        </p:attrNameLst>
                                      </p:cBhvr>
                                      <p:tavLst>
                                        <p:tav tm="0">
                                          <p:val>
                                            <p:fltVal val="0"/>
                                          </p:val>
                                        </p:tav>
                                        <p:tav tm="100000">
                                          <p:val>
                                            <p:strVal val="#ppt_h"/>
                                          </p:val>
                                        </p:tav>
                                      </p:tavLst>
                                    </p:anim>
                                    <p:anim calcmode="lin" valueType="num">
                                      <p:cBhvr>
                                        <p:cTn id="360" dur="3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361" dur="3000" fill="hold"/>
                                        <p:tgtEl>
                                          <p:spTgt spid="28"/>
                                        </p:tgtEl>
                                        <p:attrNameLst>
                                          <p:attrName>ppt_y</p:attrName>
                                        </p:attrNameLst>
                                      </p:cBhvr>
                                      <p:tavLst>
                                        <p:tav tm="0" fmla="#ppt_y+(sin(-2*pi*(1-$))*-#ppt_x+cos(-2*pi*(1-$))*(1-#ppt_y))*(1-$)">
                                          <p:val>
                                            <p:fltVal val="0"/>
                                          </p:val>
                                        </p:tav>
                                        <p:tav tm="100000">
                                          <p:val>
                                            <p:fltVal val="1"/>
                                          </p:val>
                                        </p:tav>
                                      </p:tavLst>
                                    </p:anim>
                                  </p:childTnLst>
                                </p:cTn>
                              </p:par>
                              <p:par>
                                <p:cTn id="362" presetID="15" presetClass="entr" presetSubtype="0" fill="hold" grpId="1" nodeType="withEffect">
                                  <p:stCondLst>
                                    <p:cond delay="0"/>
                                  </p:stCondLst>
                                  <p:childTnLst>
                                    <p:set>
                                      <p:cBhvr>
                                        <p:cTn id="363" dur="1" fill="hold">
                                          <p:stCondLst>
                                            <p:cond delay="0"/>
                                          </p:stCondLst>
                                        </p:cTn>
                                        <p:tgtEl>
                                          <p:spTgt spid="29"/>
                                        </p:tgtEl>
                                        <p:attrNameLst>
                                          <p:attrName>style.visibility</p:attrName>
                                        </p:attrNameLst>
                                      </p:cBhvr>
                                      <p:to>
                                        <p:strVal val="visible"/>
                                      </p:to>
                                    </p:set>
                                    <p:anim calcmode="lin" valueType="num">
                                      <p:cBhvr>
                                        <p:cTn id="364" dur="3000" fill="hold"/>
                                        <p:tgtEl>
                                          <p:spTgt spid="29"/>
                                        </p:tgtEl>
                                        <p:attrNameLst>
                                          <p:attrName>ppt_w</p:attrName>
                                        </p:attrNameLst>
                                      </p:cBhvr>
                                      <p:tavLst>
                                        <p:tav tm="0">
                                          <p:val>
                                            <p:fltVal val="0"/>
                                          </p:val>
                                        </p:tav>
                                        <p:tav tm="100000">
                                          <p:val>
                                            <p:strVal val="#ppt_w"/>
                                          </p:val>
                                        </p:tav>
                                      </p:tavLst>
                                    </p:anim>
                                    <p:anim calcmode="lin" valueType="num">
                                      <p:cBhvr>
                                        <p:cTn id="365" dur="3000" fill="hold"/>
                                        <p:tgtEl>
                                          <p:spTgt spid="29"/>
                                        </p:tgtEl>
                                        <p:attrNameLst>
                                          <p:attrName>ppt_h</p:attrName>
                                        </p:attrNameLst>
                                      </p:cBhvr>
                                      <p:tavLst>
                                        <p:tav tm="0">
                                          <p:val>
                                            <p:fltVal val="0"/>
                                          </p:val>
                                        </p:tav>
                                        <p:tav tm="100000">
                                          <p:val>
                                            <p:strVal val="#ppt_h"/>
                                          </p:val>
                                        </p:tav>
                                      </p:tavLst>
                                    </p:anim>
                                    <p:anim calcmode="lin" valueType="num">
                                      <p:cBhvr>
                                        <p:cTn id="366" dur="3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367" dur="3000" fill="hold"/>
                                        <p:tgtEl>
                                          <p:spTgt spid="29"/>
                                        </p:tgtEl>
                                        <p:attrNameLst>
                                          <p:attrName>ppt_y</p:attrName>
                                        </p:attrNameLst>
                                      </p:cBhvr>
                                      <p:tavLst>
                                        <p:tav tm="0" fmla="#ppt_y+(sin(-2*pi*(1-$))*-#ppt_x+cos(-2*pi*(1-$))*(1-#ppt_y))*(1-$)">
                                          <p:val>
                                            <p:fltVal val="0"/>
                                          </p:val>
                                        </p:tav>
                                        <p:tav tm="100000">
                                          <p:val>
                                            <p:fltVal val="1"/>
                                          </p:val>
                                        </p:tav>
                                      </p:tavLst>
                                    </p:anim>
                                  </p:childTnLst>
                                </p:cTn>
                              </p:par>
                              <p:par>
                                <p:cTn id="368" presetID="15" presetClass="entr" presetSubtype="0" fill="hold" grpId="1" nodeType="withEffect">
                                  <p:stCondLst>
                                    <p:cond delay="0"/>
                                  </p:stCondLst>
                                  <p:childTnLst>
                                    <p:set>
                                      <p:cBhvr>
                                        <p:cTn id="369" dur="1" fill="hold">
                                          <p:stCondLst>
                                            <p:cond delay="0"/>
                                          </p:stCondLst>
                                        </p:cTn>
                                        <p:tgtEl>
                                          <p:spTgt spid="30"/>
                                        </p:tgtEl>
                                        <p:attrNameLst>
                                          <p:attrName>style.visibility</p:attrName>
                                        </p:attrNameLst>
                                      </p:cBhvr>
                                      <p:to>
                                        <p:strVal val="visible"/>
                                      </p:to>
                                    </p:set>
                                    <p:anim calcmode="lin" valueType="num">
                                      <p:cBhvr>
                                        <p:cTn id="370" dur="3000" fill="hold"/>
                                        <p:tgtEl>
                                          <p:spTgt spid="30"/>
                                        </p:tgtEl>
                                        <p:attrNameLst>
                                          <p:attrName>ppt_w</p:attrName>
                                        </p:attrNameLst>
                                      </p:cBhvr>
                                      <p:tavLst>
                                        <p:tav tm="0">
                                          <p:val>
                                            <p:fltVal val="0"/>
                                          </p:val>
                                        </p:tav>
                                        <p:tav tm="100000">
                                          <p:val>
                                            <p:strVal val="#ppt_w"/>
                                          </p:val>
                                        </p:tav>
                                      </p:tavLst>
                                    </p:anim>
                                    <p:anim calcmode="lin" valueType="num">
                                      <p:cBhvr>
                                        <p:cTn id="371" dur="3000" fill="hold"/>
                                        <p:tgtEl>
                                          <p:spTgt spid="30"/>
                                        </p:tgtEl>
                                        <p:attrNameLst>
                                          <p:attrName>ppt_h</p:attrName>
                                        </p:attrNameLst>
                                      </p:cBhvr>
                                      <p:tavLst>
                                        <p:tav tm="0">
                                          <p:val>
                                            <p:fltVal val="0"/>
                                          </p:val>
                                        </p:tav>
                                        <p:tav tm="100000">
                                          <p:val>
                                            <p:strVal val="#ppt_h"/>
                                          </p:val>
                                        </p:tav>
                                      </p:tavLst>
                                    </p:anim>
                                    <p:anim calcmode="lin" valueType="num">
                                      <p:cBhvr>
                                        <p:cTn id="372" dur="3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373" dur="3000" fill="hold"/>
                                        <p:tgtEl>
                                          <p:spTgt spid="30"/>
                                        </p:tgtEl>
                                        <p:attrNameLst>
                                          <p:attrName>ppt_y</p:attrName>
                                        </p:attrNameLst>
                                      </p:cBhvr>
                                      <p:tavLst>
                                        <p:tav tm="0" fmla="#ppt_y+(sin(-2*pi*(1-$))*-#ppt_x+cos(-2*pi*(1-$))*(1-#ppt_y))*(1-$)">
                                          <p:val>
                                            <p:fltVal val="0"/>
                                          </p:val>
                                        </p:tav>
                                        <p:tav tm="100000">
                                          <p:val>
                                            <p:fltVal val="1"/>
                                          </p:val>
                                        </p:tav>
                                      </p:tavLst>
                                    </p:anim>
                                  </p:childTnLst>
                                </p:cTn>
                              </p:par>
                              <p:par>
                                <p:cTn id="374" presetID="15" presetClass="entr" presetSubtype="0" fill="hold" grpId="1" nodeType="withEffect">
                                  <p:stCondLst>
                                    <p:cond delay="0"/>
                                  </p:stCondLst>
                                  <p:childTnLst>
                                    <p:set>
                                      <p:cBhvr>
                                        <p:cTn id="375" dur="1" fill="hold">
                                          <p:stCondLst>
                                            <p:cond delay="0"/>
                                          </p:stCondLst>
                                        </p:cTn>
                                        <p:tgtEl>
                                          <p:spTgt spid="31"/>
                                        </p:tgtEl>
                                        <p:attrNameLst>
                                          <p:attrName>style.visibility</p:attrName>
                                        </p:attrNameLst>
                                      </p:cBhvr>
                                      <p:to>
                                        <p:strVal val="visible"/>
                                      </p:to>
                                    </p:set>
                                    <p:anim calcmode="lin" valueType="num">
                                      <p:cBhvr>
                                        <p:cTn id="376" dur="3000" fill="hold"/>
                                        <p:tgtEl>
                                          <p:spTgt spid="31"/>
                                        </p:tgtEl>
                                        <p:attrNameLst>
                                          <p:attrName>ppt_w</p:attrName>
                                        </p:attrNameLst>
                                      </p:cBhvr>
                                      <p:tavLst>
                                        <p:tav tm="0">
                                          <p:val>
                                            <p:fltVal val="0"/>
                                          </p:val>
                                        </p:tav>
                                        <p:tav tm="100000">
                                          <p:val>
                                            <p:strVal val="#ppt_w"/>
                                          </p:val>
                                        </p:tav>
                                      </p:tavLst>
                                    </p:anim>
                                    <p:anim calcmode="lin" valueType="num">
                                      <p:cBhvr>
                                        <p:cTn id="377" dur="3000" fill="hold"/>
                                        <p:tgtEl>
                                          <p:spTgt spid="31"/>
                                        </p:tgtEl>
                                        <p:attrNameLst>
                                          <p:attrName>ppt_h</p:attrName>
                                        </p:attrNameLst>
                                      </p:cBhvr>
                                      <p:tavLst>
                                        <p:tav tm="0">
                                          <p:val>
                                            <p:fltVal val="0"/>
                                          </p:val>
                                        </p:tav>
                                        <p:tav tm="100000">
                                          <p:val>
                                            <p:strVal val="#ppt_h"/>
                                          </p:val>
                                        </p:tav>
                                      </p:tavLst>
                                    </p:anim>
                                    <p:anim calcmode="lin" valueType="num">
                                      <p:cBhvr>
                                        <p:cTn id="378" dur="3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379" dur="3000" fill="hold"/>
                                        <p:tgtEl>
                                          <p:spTgt spid="31"/>
                                        </p:tgtEl>
                                        <p:attrNameLst>
                                          <p:attrName>ppt_y</p:attrName>
                                        </p:attrNameLst>
                                      </p:cBhvr>
                                      <p:tavLst>
                                        <p:tav tm="0" fmla="#ppt_y+(sin(-2*pi*(1-$))*-#ppt_x+cos(-2*pi*(1-$))*(1-#ppt_y))*(1-$)">
                                          <p:val>
                                            <p:fltVal val="0"/>
                                          </p:val>
                                        </p:tav>
                                        <p:tav tm="100000">
                                          <p:val>
                                            <p:fltVal val="1"/>
                                          </p:val>
                                        </p:tav>
                                      </p:tavLst>
                                    </p:anim>
                                  </p:childTnLst>
                                </p:cTn>
                              </p:par>
                              <p:par>
                                <p:cTn id="380" presetID="15" presetClass="entr" presetSubtype="0" fill="hold" grpId="1" nodeType="withEffect">
                                  <p:stCondLst>
                                    <p:cond delay="0"/>
                                  </p:stCondLst>
                                  <p:childTnLst>
                                    <p:set>
                                      <p:cBhvr>
                                        <p:cTn id="381" dur="1" fill="hold">
                                          <p:stCondLst>
                                            <p:cond delay="0"/>
                                          </p:stCondLst>
                                        </p:cTn>
                                        <p:tgtEl>
                                          <p:spTgt spid="32"/>
                                        </p:tgtEl>
                                        <p:attrNameLst>
                                          <p:attrName>style.visibility</p:attrName>
                                        </p:attrNameLst>
                                      </p:cBhvr>
                                      <p:to>
                                        <p:strVal val="visible"/>
                                      </p:to>
                                    </p:set>
                                    <p:anim calcmode="lin" valueType="num">
                                      <p:cBhvr>
                                        <p:cTn id="382" dur="3000" fill="hold"/>
                                        <p:tgtEl>
                                          <p:spTgt spid="32"/>
                                        </p:tgtEl>
                                        <p:attrNameLst>
                                          <p:attrName>ppt_w</p:attrName>
                                        </p:attrNameLst>
                                      </p:cBhvr>
                                      <p:tavLst>
                                        <p:tav tm="0">
                                          <p:val>
                                            <p:fltVal val="0"/>
                                          </p:val>
                                        </p:tav>
                                        <p:tav tm="100000">
                                          <p:val>
                                            <p:strVal val="#ppt_w"/>
                                          </p:val>
                                        </p:tav>
                                      </p:tavLst>
                                    </p:anim>
                                    <p:anim calcmode="lin" valueType="num">
                                      <p:cBhvr>
                                        <p:cTn id="383" dur="3000" fill="hold"/>
                                        <p:tgtEl>
                                          <p:spTgt spid="32"/>
                                        </p:tgtEl>
                                        <p:attrNameLst>
                                          <p:attrName>ppt_h</p:attrName>
                                        </p:attrNameLst>
                                      </p:cBhvr>
                                      <p:tavLst>
                                        <p:tav tm="0">
                                          <p:val>
                                            <p:fltVal val="0"/>
                                          </p:val>
                                        </p:tav>
                                        <p:tav tm="100000">
                                          <p:val>
                                            <p:strVal val="#ppt_h"/>
                                          </p:val>
                                        </p:tav>
                                      </p:tavLst>
                                    </p:anim>
                                    <p:anim calcmode="lin" valueType="num">
                                      <p:cBhvr>
                                        <p:cTn id="384" dur="3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385" dur="3000" fill="hold"/>
                                        <p:tgtEl>
                                          <p:spTgt spid="32"/>
                                        </p:tgtEl>
                                        <p:attrNameLst>
                                          <p:attrName>ppt_y</p:attrName>
                                        </p:attrNameLst>
                                      </p:cBhvr>
                                      <p:tavLst>
                                        <p:tav tm="0" fmla="#ppt_y+(sin(-2*pi*(1-$))*-#ppt_x+cos(-2*pi*(1-$))*(1-#ppt_y))*(1-$)">
                                          <p:val>
                                            <p:fltVal val="0"/>
                                          </p:val>
                                        </p:tav>
                                        <p:tav tm="100000">
                                          <p:val>
                                            <p:fltVal val="1"/>
                                          </p:val>
                                        </p:tav>
                                      </p:tavLst>
                                    </p:anim>
                                  </p:childTnLst>
                                </p:cTn>
                              </p:par>
                              <p:par>
                                <p:cTn id="386" presetID="15" presetClass="entr" presetSubtype="0" fill="hold" grpId="1" nodeType="withEffect">
                                  <p:stCondLst>
                                    <p:cond delay="0"/>
                                  </p:stCondLst>
                                  <p:childTnLst>
                                    <p:set>
                                      <p:cBhvr>
                                        <p:cTn id="387" dur="1" fill="hold">
                                          <p:stCondLst>
                                            <p:cond delay="0"/>
                                          </p:stCondLst>
                                        </p:cTn>
                                        <p:tgtEl>
                                          <p:spTgt spid="33"/>
                                        </p:tgtEl>
                                        <p:attrNameLst>
                                          <p:attrName>style.visibility</p:attrName>
                                        </p:attrNameLst>
                                      </p:cBhvr>
                                      <p:to>
                                        <p:strVal val="visible"/>
                                      </p:to>
                                    </p:set>
                                    <p:anim calcmode="lin" valueType="num">
                                      <p:cBhvr>
                                        <p:cTn id="388" dur="3000" fill="hold"/>
                                        <p:tgtEl>
                                          <p:spTgt spid="33"/>
                                        </p:tgtEl>
                                        <p:attrNameLst>
                                          <p:attrName>ppt_w</p:attrName>
                                        </p:attrNameLst>
                                      </p:cBhvr>
                                      <p:tavLst>
                                        <p:tav tm="0">
                                          <p:val>
                                            <p:fltVal val="0"/>
                                          </p:val>
                                        </p:tav>
                                        <p:tav tm="100000">
                                          <p:val>
                                            <p:strVal val="#ppt_w"/>
                                          </p:val>
                                        </p:tav>
                                      </p:tavLst>
                                    </p:anim>
                                    <p:anim calcmode="lin" valueType="num">
                                      <p:cBhvr>
                                        <p:cTn id="389" dur="3000" fill="hold"/>
                                        <p:tgtEl>
                                          <p:spTgt spid="33"/>
                                        </p:tgtEl>
                                        <p:attrNameLst>
                                          <p:attrName>ppt_h</p:attrName>
                                        </p:attrNameLst>
                                      </p:cBhvr>
                                      <p:tavLst>
                                        <p:tav tm="0">
                                          <p:val>
                                            <p:fltVal val="0"/>
                                          </p:val>
                                        </p:tav>
                                        <p:tav tm="100000">
                                          <p:val>
                                            <p:strVal val="#ppt_h"/>
                                          </p:val>
                                        </p:tav>
                                      </p:tavLst>
                                    </p:anim>
                                    <p:anim calcmode="lin" valueType="num">
                                      <p:cBhvr>
                                        <p:cTn id="390" dur="3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91" dur="3000" fill="hold"/>
                                        <p:tgtEl>
                                          <p:spTgt spid="33"/>
                                        </p:tgtEl>
                                        <p:attrNameLst>
                                          <p:attrName>ppt_y</p:attrName>
                                        </p:attrNameLst>
                                      </p:cBhvr>
                                      <p:tavLst>
                                        <p:tav tm="0" fmla="#ppt_y+(sin(-2*pi*(1-$))*-#ppt_x+cos(-2*pi*(1-$))*(1-#ppt_y))*(1-$)">
                                          <p:val>
                                            <p:fltVal val="0"/>
                                          </p:val>
                                        </p:tav>
                                        <p:tav tm="100000">
                                          <p:val>
                                            <p:fltVal val="1"/>
                                          </p:val>
                                        </p:tav>
                                      </p:tavLst>
                                    </p:anim>
                                  </p:childTnLst>
                                </p:cTn>
                              </p:par>
                              <p:par>
                                <p:cTn id="392" presetID="15" presetClass="entr" presetSubtype="0" fill="hold" grpId="1" nodeType="withEffect">
                                  <p:stCondLst>
                                    <p:cond delay="0"/>
                                  </p:stCondLst>
                                  <p:childTnLst>
                                    <p:set>
                                      <p:cBhvr>
                                        <p:cTn id="393" dur="1" fill="hold">
                                          <p:stCondLst>
                                            <p:cond delay="0"/>
                                          </p:stCondLst>
                                        </p:cTn>
                                        <p:tgtEl>
                                          <p:spTgt spid="34"/>
                                        </p:tgtEl>
                                        <p:attrNameLst>
                                          <p:attrName>style.visibility</p:attrName>
                                        </p:attrNameLst>
                                      </p:cBhvr>
                                      <p:to>
                                        <p:strVal val="visible"/>
                                      </p:to>
                                    </p:set>
                                    <p:anim calcmode="lin" valueType="num">
                                      <p:cBhvr>
                                        <p:cTn id="394" dur="3000" fill="hold"/>
                                        <p:tgtEl>
                                          <p:spTgt spid="34"/>
                                        </p:tgtEl>
                                        <p:attrNameLst>
                                          <p:attrName>ppt_w</p:attrName>
                                        </p:attrNameLst>
                                      </p:cBhvr>
                                      <p:tavLst>
                                        <p:tav tm="0">
                                          <p:val>
                                            <p:fltVal val="0"/>
                                          </p:val>
                                        </p:tav>
                                        <p:tav tm="100000">
                                          <p:val>
                                            <p:strVal val="#ppt_w"/>
                                          </p:val>
                                        </p:tav>
                                      </p:tavLst>
                                    </p:anim>
                                    <p:anim calcmode="lin" valueType="num">
                                      <p:cBhvr>
                                        <p:cTn id="395" dur="3000" fill="hold"/>
                                        <p:tgtEl>
                                          <p:spTgt spid="34"/>
                                        </p:tgtEl>
                                        <p:attrNameLst>
                                          <p:attrName>ppt_h</p:attrName>
                                        </p:attrNameLst>
                                      </p:cBhvr>
                                      <p:tavLst>
                                        <p:tav tm="0">
                                          <p:val>
                                            <p:fltVal val="0"/>
                                          </p:val>
                                        </p:tav>
                                        <p:tav tm="100000">
                                          <p:val>
                                            <p:strVal val="#ppt_h"/>
                                          </p:val>
                                        </p:tav>
                                      </p:tavLst>
                                    </p:anim>
                                    <p:anim calcmode="lin" valueType="num">
                                      <p:cBhvr>
                                        <p:cTn id="396" dur="3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397" dur="3000" fill="hold"/>
                                        <p:tgtEl>
                                          <p:spTgt spid="34"/>
                                        </p:tgtEl>
                                        <p:attrNameLst>
                                          <p:attrName>ppt_y</p:attrName>
                                        </p:attrNameLst>
                                      </p:cBhvr>
                                      <p:tavLst>
                                        <p:tav tm="0" fmla="#ppt_y+(sin(-2*pi*(1-$))*-#ppt_x+cos(-2*pi*(1-$))*(1-#ppt_y))*(1-$)">
                                          <p:val>
                                            <p:fltVal val="0"/>
                                          </p:val>
                                        </p:tav>
                                        <p:tav tm="100000">
                                          <p:val>
                                            <p:fltVal val="1"/>
                                          </p:val>
                                        </p:tav>
                                      </p:tavLst>
                                    </p:anim>
                                  </p:childTnLst>
                                </p:cTn>
                              </p:par>
                              <p:par>
                                <p:cTn id="398" presetID="15" presetClass="entr" presetSubtype="0" fill="hold" grpId="1" nodeType="withEffect">
                                  <p:stCondLst>
                                    <p:cond delay="0"/>
                                  </p:stCondLst>
                                  <p:childTnLst>
                                    <p:set>
                                      <p:cBhvr>
                                        <p:cTn id="399" dur="1" fill="hold">
                                          <p:stCondLst>
                                            <p:cond delay="0"/>
                                          </p:stCondLst>
                                        </p:cTn>
                                        <p:tgtEl>
                                          <p:spTgt spid="35"/>
                                        </p:tgtEl>
                                        <p:attrNameLst>
                                          <p:attrName>style.visibility</p:attrName>
                                        </p:attrNameLst>
                                      </p:cBhvr>
                                      <p:to>
                                        <p:strVal val="visible"/>
                                      </p:to>
                                    </p:set>
                                    <p:anim calcmode="lin" valueType="num">
                                      <p:cBhvr>
                                        <p:cTn id="400" dur="3000" fill="hold"/>
                                        <p:tgtEl>
                                          <p:spTgt spid="35"/>
                                        </p:tgtEl>
                                        <p:attrNameLst>
                                          <p:attrName>ppt_w</p:attrName>
                                        </p:attrNameLst>
                                      </p:cBhvr>
                                      <p:tavLst>
                                        <p:tav tm="0">
                                          <p:val>
                                            <p:fltVal val="0"/>
                                          </p:val>
                                        </p:tav>
                                        <p:tav tm="100000">
                                          <p:val>
                                            <p:strVal val="#ppt_w"/>
                                          </p:val>
                                        </p:tav>
                                      </p:tavLst>
                                    </p:anim>
                                    <p:anim calcmode="lin" valueType="num">
                                      <p:cBhvr>
                                        <p:cTn id="401" dur="3000" fill="hold"/>
                                        <p:tgtEl>
                                          <p:spTgt spid="35"/>
                                        </p:tgtEl>
                                        <p:attrNameLst>
                                          <p:attrName>ppt_h</p:attrName>
                                        </p:attrNameLst>
                                      </p:cBhvr>
                                      <p:tavLst>
                                        <p:tav tm="0">
                                          <p:val>
                                            <p:fltVal val="0"/>
                                          </p:val>
                                        </p:tav>
                                        <p:tav tm="100000">
                                          <p:val>
                                            <p:strVal val="#ppt_h"/>
                                          </p:val>
                                        </p:tav>
                                      </p:tavLst>
                                    </p:anim>
                                    <p:anim calcmode="lin" valueType="num">
                                      <p:cBhvr>
                                        <p:cTn id="402" dur="3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403" dur="3000" fill="hold"/>
                                        <p:tgtEl>
                                          <p:spTgt spid="35"/>
                                        </p:tgtEl>
                                        <p:attrNameLst>
                                          <p:attrName>ppt_y</p:attrName>
                                        </p:attrNameLst>
                                      </p:cBhvr>
                                      <p:tavLst>
                                        <p:tav tm="0" fmla="#ppt_y+(sin(-2*pi*(1-$))*-#ppt_x+cos(-2*pi*(1-$))*(1-#ppt_y))*(1-$)">
                                          <p:val>
                                            <p:fltVal val="0"/>
                                          </p:val>
                                        </p:tav>
                                        <p:tav tm="100000">
                                          <p:val>
                                            <p:fltVal val="1"/>
                                          </p:val>
                                        </p:tav>
                                      </p:tavLst>
                                    </p:anim>
                                  </p:childTnLst>
                                </p:cTn>
                              </p:par>
                              <p:par>
                                <p:cTn id="404" presetID="15" presetClass="entr" presetSubtype="0" fill="hold" grpId="1" nodeType="withEffect">
                                  <p:stCondLst>
                                    <p:cond delay="0"/>
                                  </p:stCondLst>
                                  <p:childTnLst>
                                    <p:set>
                                      <p:cBhvr>
                                        <p:cTn id="405" dur="1" fill="hold">
                                          <p:stCondLst>
                                            <p:cond delay="0"/>
                                          </p:stCondLst>
                                        </p:cTn>
                                        <p:tgtEl>
                                          <p:spTgt spid="36"/>
                                        </p:tgtEl>
                                        <p:attrNameLst>
                                          <p:attrName>style.visibility</p:attrName>
                                        </p:attrNameLst>
                                      </p:cBhvr>
                                      <p:to>
                                        <p:strVal val="visible"/>
                                      </p:to>
                                    </p:set>
                                    <p:anim calcmode="lin" valueType="num">
                                      <p:cBhvr>
                                        <p:cTn id="406" dur="3000" fill="hold"/>
                                        <p:tgtEl>
                                          <p:spTgt spid="36"/>
                                        </p:tgtEl>
                                        <p:attrNameLst>
                                          <p:attrName>ppt_w</p:attrName>
                                        </p:attrNameLst>
                                      </p:cBhvr>
                                      <p:tavLst>
                                        <p:tav tm="0">
                                          <p:val>
                                            <p:fltVal val="0"/>
                                          </p:val>
                                        </p:tav>
                                        <p:tav tm="100000">
                                          <p:val>
                                            <p:strVal val="#ppt_w"/>
                                          </p:val>
                                        </p:tav>
                                      </p:tavLst>
                                    </p:anim>
                                    <p:anim calcmode="lin" valueType="num">
                                      <p:cBhvr>
                                        <p:cTn id="407" dur="3000" fill="hold"/>
                                        <p:tgtEl>
                                          <p:spTgt spid="36"/>
                                        </p:tgtEl>
                                        <p:attrNameLst>
                                          <p:attrName>ppt_h</p:attrName>
                                        </p:attrNameLst>
                                      </p:cBhvr>
                                      <p:tavLst>
                                        <p:tav tm="0">
                                          <p:val>
                                            <p:fltVal val="0"/>
                                          </p:val>
                                        </p:tav>
                                        <p:tav tm="100000">
                                          <p:val>
                                            <p:strVal val="#ppt_h"/>
                                          </p:val>
                                        </p:tav>
                                      </p:tavLst>
                                    </p:anim>
                                    <p:anim calcmode="lin" valueType="num">
                                      <p:cBhvr>
                                        <p:cTn id="408" dur="3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409" dur="3000" fill="hold"/>
                                        <p:tgtEl>
                                          <p:spTgt spid="36"/>
                                        </p:tgtEl>
                                        <p:attrNameLst>
                                          <p:attrName>ppt_y</p:attrName>
                                        </p:attrNameLst>
                                      </p:cBhvr>
                                      <p:tavLst>
                                        <p:tav tm="0" fmla="#ppt_y+(sin(-2*pi*(1-$))*-#ppt_x+cos(-2*pi*(1-$))*(1-#ppt_y))*(1-$)">
                                          <p:val>
                                            <p:fltVal val="0"/>
                                          </p:val>
                                        </p:tav>
                                        <p:tav tm="100000">
                                          <p:val>
                                            <p:fltVal val="1"/>
                                          </p:val>
                                        </p:tav>
                                      </p:tavLst>
                                    </p:anim>
                                  </p:childTnLst>
                                </p:cTn>
                              </p:par>
                              <p:par>
                                <p:cTn id="410" presetID="15" presetClass="entr" presetSubtype="0" fill="hold" grpId="1" nodeType="withEffect">
                                  <p:stCondLst>
                                    <p:cond delay="0"/>
                                  </p:stCondLst>
                                  <p:childTnLst>
                                    <p:set>
                                      <p:cBhvr>
                                        <p:cTn id="411" dur="1" fill="hold">
                                          <p:stCondLst>
                                            <p:cond delay="0"/>
                                          </p:stCondLst>
                                        </p:cTn>
                                        <p:tgtEl>
                                          <p:spTgt spid="37"/>
                                        </p:tgtEl>
                                        <p:attrNameLst>
                                          <p:attrName>style.visibility</p:attrName>
                                        </p:attrNameLst>
                                      </p:cBhvr>
                                      <p:to>
                                        <p:strVal val="visible"/>
                                      </p:to>
                                    </p:set>
                                    <p:anim calcmode="lin" valueType="num">
                                      <p:cBhvr>
                                        <p:cTn id="412" dur="3000" fill="hold"/>
                                        <p:tgtEl>
                                          <p:spTgt spid="37"/>
                                        </p:tgtEl>
                                        <p:attrNameLst>
                                          <p:attrName>ppt_w</p:attrName>
                                        </p:attrNameLst>
                                      </p:cBhvr>
                                      <p:tavLst>
                                        <p:tav tm="0">
                                          <p:val>
                                            <p:fltVal val="0"/>
                                          </p:val>
                                        </p:tav>
                                        <p:tav tm="100000">
                                          <p:val>
                                            <p:strVal val="#ppt_w"/>
                                          </p:val>
                                        </p:tav>
                                      </p:tavLst>
                                    </p:anim>
                                    <p:anim calcmode="lin" valueType="num">
                                      <p:cBhvr>
                                        <p:cTn id="413" dur="3000" fill="hold"/>
                                        <p:tgtEl>
                                          <p:spTgt spid="37"/>
                                        </p:tgtEl>
                                        <p:attrNameLst>
                                          <p:attrName>ppt_h</p:attrName>
                                        </p:attrNameLst>
                                      </p:cBhvr>
                                      <p:tavLst>
                                        <p:tav tm="0">
                                          <p:val>
                                            <p:fltVal val="0"/>
                                          </p:val>
                                        </p:tav>
                                        <p:tav tm="100000">
                                          <p:val>
                                            <p:strVal val="#ppt_h"/>
                                          </p:val>
                                        </p:tav>
                                      </p:tavLst>
                                    </p:anim>
                                    <p:anim calcmode="lin" valueType="num">
                                      <p:cBhvr>
                                        <p:cTn id="414" dur="3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415" dur="3000" fill="hold"/>
                                        <p:tgtEl>
                                          <p:spTgt spid="37"/>
                                        </p:tgtEl>
                                        <p:attrNameLst>
                                          <p:attrName>ppt_y</p:attrName>
                                        </p:attrNameLst>
                                      </p:cBhvr>
                                      <p:tavLst>
                                        <p:tav tm="0" fmla="#ppt_y+(sin(-2*pi*(1-$))*-#ppt_x+cos(-2*pi*(1-$))*(1-#ppt_y))*(1-$)">
                                          <p:val>
                                            <p:fltVal val="0"/>
                                          </p:val>
                                        </p:tav>
                                        <p:tav tm="100000">
                                          <p:val>
                                            <p:fltVal val="1"/>
                                          </p:val>
                                        </p:tav>
                                      </p:tavLst>
                                    </p:anim>
                                  </p:childTnLst>
                                </p:cTn>
                              </p:par>
                              <p:par>
                                <p:cTn id="416" presetID="15" presetClass="entr" presetSubtype="0" fill="hold" grpId="1" nodeType="withEffect">
                                  <p:stCondLst>
                                    <p:cond delay="0"/>
                                  </p:stCondLst>
                                  <p:childTnLst>
                                    <p:set>
                                      <p:cBhvr>
                                        <p:cTn id="417" dur="1" fill="hold">
                                          <p:stCondLst>
                                            <p:cond delay="0"/>
                                          </p:stCondLst>
                                        </p:cTn>
                                        <p:tgtEl>
                                          <p:spTgt spid="38"/>
                                        </p:tgtEl>
                                        <p:attrNameLst>
                                          <p:attrName>style.visibility</p:attrName>
                                        </p:attrNameLst>
                                      </p:cBhvr>
                                      <p:to>
                                        <p:strVal val="visible"/>
                                      </p:to>
                                    </p:set>
                                    <p:anim calcmode="lin" valueType="num">
                                      <p:cBhvr>
                                        <p:cTn id="418" dur="3000" fill="hold"/>
                                        <p:tgtEl>
                                          <p:spTgt spid="38"/>
                                        </p:tgtEl>
                                        <p:attrNameLst>
                                          <p:attrName>ppt_w</p:attrName>
                                        </p:attrNameLst>
                                      </p:cBhvr>
                                      <p:tavLst>
                                        <p:tav tm="0">
                                          <p:val>
                                            <p:fltVal val="0"/>
                                          </p:val>
                                        </p:tav>
                                        <p:tav tm="100000">
                                          <p:val>
                                            <p:strVal val="#ppt_w"/>
                                          </p:val>
                                        </p:tav>
                                      </p:tavLst>
                                    </p:anim>
                                    <p:anim calcmode="lin" valueType="num">
                                      <p:cBhvr>
                                        <p:cTn id="419" dur="3000" fill="hold"/>
                                        <p:tgtEl>
                                          <p:spTgt spid="38"/>
                                        </p:tgtEl>
                                        <p:attrNameLst>
                                          <p:attrName>ppt_h</p:attrName>
                                        </p:attrNameLst>
                                      </p:cBhvr>
                                      <p:tavLst>
                                        <p:tav tm="0">
                                          <p:val>
                                            <p:fltVal val="0"/>
                                          </p:val>
                                        </p:tav>
                                        <p:tav tm="100000">
                                          <p:val>
                                            <p:strVal val="#ppt_h"/>
                                          </p:val>
                                        </p:tav>
                                      </p:tavLst>
                                    </p:anim>
                                    <p:anim calcmode="lin" valueType="num">
                                      <p:cBhvr>
                                        <p:cTn id="420" dur="3000" fill="hold"/>
                                        <p:tgtEl>
                                          <p:spTgt spid="38"/>
                                        </p:tgtEl>
                                        <p:attrNameLst>
                                          <p:attrName>ppt_x</p:attrName>
                                        </p:attrNameLst>
                                      </p:cBhvr>
                                      <p:tavLst>
                                        <p:tav tm="0" fmla="#ppt_x+(cos(-2*pi*(1-$))*-#ppt_x-sin(-2*pi*(1-$))*(1-#ppt_y))*(1-$)">
                                          <p:val>
                                            <p:fltVal val="0"/>
                                          </p:val>
                                        </p:tav>
                                        <p:tav tm="100000">
                                          <p:val>
                                            <p:fltVal val="1"/>
                                          </p:val>
                                        </p:tav>
                                      </p:tavLst>
                                    </p:anim>
                                    <p:anim calcmode="lin" valueType="num">
                                      <p:cBhvr>
                                        <p:cTn id="421" dur="3000" fill="hold"/>
                                        <p:tgtEl>
                                          <p:spTgt spid="38"/>
                                        </p:tgtEl>
                                        <p:attrNameLst>
                                          <p:attrName>ppt_y</p:attrName>
                                        </p:attrNameLst>
                                      </p:cBhvr>
                                      <p:tavLst>
                                        <p:tav tm="0" fmla="#ppt_y+(sin(-2*pi*(1-$))*-#ppt_x+cos(-2*pi*(1-$))*(1-#ppt_y))*(1-$)">
                                          <p:val>
                                            <p:fltVal val="0"/>
                                          </p:val>
                                        </p:tav>
                                        <p:tav tm="100000">
                                          <p:val>
                                            <p:fltVal val="1"/>
                                          </p:val>
                                        </p:tav>
                                      </p:tavLst>
                                    </p:anim>
                                  </p:childTnLst>
                                </p:cTn>
                              </p:par>
                              <p:par>
                                <p:cTn id="422" presetID="15" presetClass="entr" presetSubtype="0" fill="hold" grpId="1" nodeType="withEffect">
                                  <p:stCondLst>
                                    <p:cond delay="0"/>
                                  </p:stCondLst>
                                  <p:childTnLst>
                                    <p:set>
                                      <p:cBhvr>
                                        <p:cTn id="423" dur="1" fill="hold">
                                          <p:stCondLst>
                                            <p:cond delay="0"/>
                                          </p:stCondLst>
                                        </p:cTn>
                                        <p:tgtEl>
                                          <p:spTgt spid="39"/>
                                        </p:tgtEl>
                                        <p:attrNameLst>
                                          <p:attrName>style.visibility</p:attrName>
                                        </p:attrNameLst>
                                      </p:cBhvr>
                                      <p:to>
                                        <p:strVal val="visible"/>
                                      </p:to>
                                    </p:set>
                                    <p:anim calcmode="lin" valueType="num">
                                      <p:cBhvr>
                                        <p:cTn id="424" dur="3000" fill="hold"/>
                                        <p:tgtEl>
                                          <p:spTgt spid="39"/>
                                        </p:tgtEl>
                                        <p:attrNameLst>
                                          <p:attrName>ppt_w</p:attrName>
                                        </p:attrNameLst>
                                      </p:cBhvr>
                                      <p:tavLst>
                                        <p:tav tm="0">
                                          <p:val>
                                            <p:fltVal val="0"/>
                                          </p:val>
                                        </p:tav>
                                        <p:tav tm="100000">
                                          <p:val>
                                            <p:strVal val="#ppt_w"/>
                                          </p:val>
                                        </p:tav>
                                      </p:tavLst>
                                    </p:anim>
                                    <p:anim calcmode="lin" valueType="num">
                                      <p:cBhvr>
                                        <p:cTn id="425" dur="3000" fill="hold"/>
                                        <p:tgtEl>
                                          <p:spTgt spid="39"/>
                                        </p:tgtEl>
                                        <p:attrNameLst>
                                          <p:attrName>ppt_h</p:attrName>
                                        </p:attrNameLst>
                                      </p:cBhvr>
                                      <p:tavLst>
                                        <p:tav tm="0">
                                          <p:val>
                                            <p:fltVal val="0"/>
                                          </p:val>
                                        </p:tav>
                                        <p:tav tm="100000">
                                          <p:val>
                                            <p:strVal val="#ppt_h"/>
                                          </p:val>
                                        </p:tav>
                                      </p:tavLst>
                                    </p:anim>
                                    <p:anim calcmode="lin" valueType="num">
                                      <p:cBhvr>
                                        <p:cTn id="426" dur="3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427" dur="3000" fill="hold"/>
                                        <p:tgtEl>
                                          <p:spTgt spid="39"/>
                                        </p:tgtEl>
                                        <p:attrNameLst>
                                          <p:attrName>ppt_y</p:attrName>
                                        </p:attrNameLst>
                                      </p:cBhvr>
                                      <p:tavLst>
                                        <p:tav tm="0" fmla="#ppt_y+(sin(-2*pi*(1-$))*-#ppt_x+cos(-2*pi*(1-$))*(1-#ppt_y))*(1-$)">
                                          <p:val>
                                            <p:fltVal val="0"/>
                                          </p:val>
                                        </p:tav>
                                        <p:tav tm="100000">
                                          <p:val>
                                            <p:fltVal val="1"/>
                                          </p:val>
                                        </p:tav>
                                      </p:tavLst>
                                    </p:anim>
                                  </p:childTnLst>
                                </p:cTn>
                              </p:par>
                              <p:par>
                                <p:cTn id="428" presetID="15" presetClass="entr" presetSubtype="0" fill="hold" grpId="1" nodeType="withEffect">
                                  <p:stCondLst>
                                    <p:cond delay="0"/>
                                  </p:stCondLst>
                                  <p:childTnLst>
                                    <p:set>
                                      <p:cBhvr>
                                        <p:cTn id="429" dur="1" fill="hold">
                                          <p:stCondLst>
                                            <p:cond delay="0"/>
                                          </p:stCondLst>
                                        </p:cTn>
                                        <p:tgtEl>
                                          <p:spTgt spid="40"/>
                                        </p:tgtEl>
                                        <p:attrNameLst>
                                          <p:attrName>style.visibility</p:attrName>
                                        </p:attrNameLst>
                                      </p:cBhvr>
                                      <p:to>
                                        <p:strVal val="visible"/>
                                      </p:to>
                                    </p:set>
                                    <p:anim calcmode="lin" valueType="num">
                                      <p:cBhvr>
                                        <p:cTn id="430" dur="3000" fill="hold"/>
                                        <p:tgtEl>
                                          <p:spTgt spid="40"/>
                                        </p:tgtEl>
                                        <p:attrNameLst>
                                          <p:attrName>ppt_w</p:attrName>
                                        </p:attrNameLst>
                                      </p:cBhvr>
                                      <p:tavLst>
                                        <p:tav tm="0">
                                          <p:val>
                                            <p:fltVal val="0"/>
                                          </p:val>
                                        </p:tav>
                                        <p:tav tm="100000">
                                          <p:val>
                                            <p:strVal val="#ppt_w"/>
                                          </p:val>
                                        </p:tav>
                                      </p:tavLst>
                                    </p:anim>
                                    <p:anim calcmode="lin" valueType="num">
                                      <p:cBhvr>
                                        <p:cTn id="431" dur="3000" fill="hold"/>
                                        <p:tgtEl>
                                          <p:spTgt spid="40"/>
                                        </p:tgtEl>
                                        <p:attrNameLst>
                                          <p:attrName>ppt_h</p:attrName>
                                        </p:attrNameLst>
                                      </p:cBhvr>
                                      <p:tavLst>
                                        <p:tav tm="0">
                                          <p:val>
                                            <p:fltVal val="0"/>
                                          </p:val>
                                        </p:tav>
                                        <p:tav tm="100000">
                                          <p:val>
                                            <p:strVal val="#ppt_h"/>
                                          </p:val>
                                        </p:tav>
                                      </p:tavLst>
                                    </p:anim>
                                    <p:anim calcmode="lin" valueType="num">
                                      <p:cBhvr>
                                        <p:cTn id="432" dur="3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433" dur="3000" fill="hold"/>
                                        <p:tgtEl>
                                          <p:spTgt spid="40"/>
                                        </p:tgtEl>
                                        <p:attrNameLst>
                                          <p:attrName>ppt_y</p:attrName>
                                        </p:attrNameLst>
                                      </p:cBhvr>
                                      <p:tavLst>
                                        <p:tav tm="0" fmla="#ppt_y+(sin(-2*pi*(1-$))*-#ppt_x+cos(-2*pi*(1-$))*(1-#ppt_y))*(1-$)">
                                          <p:val>
                                            <p:fltVal val="0"/>
                                          </p:val>
                                        </p:tav>
                                        <p:tav tm="100000">
                                          <p:val>
                                            <p:fltVal val="1"/>
                                          </p:val>
                                        </p:tav>
                                      </p:tavLst>
                                    </p:anim>
                                  </p:childTnLst>
                                </p:cTn>
                              </p:par>
                              <p:par>
                                <p:cTn id="434" presetID="15" presetClass="entr" presetSubtype="0" fill="hold" grpId="1" nodeType="withEffect">
                                  <p:stCondLst>
                                    <p:cond delay="0"/>
                                  </p:stCondLst>
                                  <p:childTnLst>
                                    <p:set>
                                      <p:cBhvr>
                                        <p:cTn id="435" dur="1" fill="hold">
                                          <p:stCondLst>
                                            <p:cond delay="0"/>
                                          </p:stCondLst>
                                        </p:cTn>
                                        <p:tgtEl>
                                          <p:spTgt spid="41"/>
                                        </p:tgtEl>
                                        <p:attrNameLst>
                                          <p:attrName>style.visibility</p:attrName>
                                        </p:attrNameLst>
                                      </p:cBhvr>
                                      <p:to>
                                        <p:strVal val="visible"/>
                                      </p:to>
                                    </p:set>
                                    <p:anim calcmode="lin" valueType="num">
                                      <p:cBhvr>
                                        <p:cTn id="436" dur="3000" fill="hold"/>
                                        <p:tgtEl>
                                          <p:spTgt spid="41"/>
                                        </p:tgtEl>
                                        <p:attrNameLst>
                                          <p:attrName>ppt_w</p:attrName>
                                        </p:attrNameLst>
                                      </p:cBhvr>
                                      <p:tavLst>
                                        <p:tav tm="0">
                                          <p:val>
                                            <p:fltVal val="0"/>
                                          </p:val>
                                        </p:tav>
                                        <p:tav tm="100000">
                                          <p:val>
                                            <p:strVal val="#ppt_w"/>
                                          </p:val>
                                        </p:tav>
                                      </p:tavLst>
                                    </p:anim>
                                    <p:anim calcmode="lin" valueType="num">
                                      <p:cBhvr>
                                        <p:cTn id="437" dur="3000" fill="hold"/>
                                        <p:tgtEl>
                                          <p:spTgt spid="41"/>
                                        </p:tgtEl>
                                        <p:attrNameLst>
                                          <p:attrName>ppt_h</p:attrName>
                                        </p:attrNameLst>
                                      </p:cBhvr>
                                      <p:tavLst>
                                        <p:tav tm="0">
                                          <p:val>
                                            <p:fltVal val="0"/>
                                          </p:val>
                                        </p:tav>
                                        <p:tav tm="100000">
                                          <p:val>
                                            <p:strVal val="#ppt_h"/>
                                          </p:val>
                                        </p:tav>
                                      </p:tavLst>
                                    </p:anim>
                                    <p:anim calcmode="lin" valueType="num">
                                      <p:cBhvr>
                                        <p:cTn id="438" dur="3000" fill="hold"/>
                                        <p:tgtEl>
                                          <p:spTgt spid="41"/>
                                        </p:tgtEl>
                                        <p:attrNameLst>
                                          <p:attrName>ppt_x</p:attrName>
                                        </p:attrNameLst>
                                      </p:cBhvr>
                                      <p:tavLst>
                                        <p:tav tm="0" fmla="#ppt_x+(cos(-2*pi*(1-$))*-#ppt_x-sin(-2*pi*(1-$))*(1-#ppt_y))*(1-$)">
                                          <p:val>
                                            <p:fltVal val="0"/>
                                          </p:val>
                                        </p:tav>
                                        <p:tav tm="100000">
                                          <p:val>
                                            <p:fltVal val="1"/>
                                          </p:val>
                                        </p:tav>
                                      </p:tavLst>
                                    </p:anim>
                                    <p:anim calcmode="lin" valueType="num">
                                      <p:cBhvr>
                                        <p:cTn id="439" dur="3000" fill="hold"/>
                                        <p:tgtEl>
                                          <p:spTgt spid="41"/>
                                        </p:tgtEl>
                                        <p:attrNameLst>
                                          <p:attrName>ppt_y</p:attrName>
                                        </p:attrNameLst>
                                      </p:cBhvr>
                                      <p:tavLst>
                                        <p:tav tm="0" fmla="#ppt_y+(sin(-2*pi*(1-$))*-#ppt_x+cos(-2*pi*(1-$))*(1-#ppt_y))*(1-$)">
                                          <p:val>
                                            <p:fltVal val="0"/>
                                          </p:val>
                                        </p:tav>
                                        <p:tav tm="100000">
                                          <p:val>
                                            <p:fltVal val="1"/>
                                          </p:val>
                                        </p:tav>
                                      </p:tavLst>
                                    </p:anim>
                                  </p:childTnLst>
                                </p:cTn>
                              </p:par>
                              <p:par>
                                <p:cTn id="440" presetID="15" presetClass="entr" presetSubtype="0" fill="hold" grpId="1" nodeType="withEffect">
                                  <p:stCondLst>
                                    <p:cond delay="0"/>
                                  </p:stCondLst>
                                  <p:childTnLst>
                                    <p:set>
                                      <p:cBhvr>
                                        <p:cTn id="441" dur="1" fill="hold">
                                          <p:stCondLst>
                                            <p:cond delay="0"/>
                                          </p:stCondLst>
                                        </p:cTn>
                                        <p:tgtEl>
                                          <p:spTgt spid="42"/>
                                        </p:tgtEl>
                                        <p:attrNameLst>
                                          <p:attrName>style.visibility</p:attrName>
                                        </p:attrNameLst>
                                      </p:cBhvr>
                                      <p:to>
                                        <p:strVal val="visible"/>
                                      </p:to>
                                    </p:set>
                                    <p:anim calcmode="lin" valueType="num">
                                      <p:cBhvr>
                                        <p:cTn id="442" dur="3000" fill="hold"/>
                                        <p:tgtEl>
                                          <p:spTgt spid="42"/>
                                        </p:tgtEl>
                                        <p:attrNameLst>
                                          <p:attrName>ppt_w</p:attrName>
                                        </p:attrNameLst>
                                      </p:cBhvr>
                                      <p:tavLst>
                                        <p:tav tm="0">
                                          <p:val>
                                            <p:fltVal val="0"/>
                                          </p:val>
                                        </p:tav>
                                        <p:tav tm="100000">
                                          <p:val>
                                            <p:strVal val="#ppt_w"/>
                                          </p:val>
                                        </p:tav>
                                      </p:tavLst>
                                    </p:anim>
                                    <p:anim calcmode="lin" valueType="num">
                                      <p:cBhvr>
                                        <p:cTn id="443" dur="3000" fill="hold"/>
                                        <p:tgtEl>
                                          <p:spTgt spid="42"/>
                                        </p:tgtEl>
                                        <p:attrNameLst>
                                          <p:attrName>ppt_h</p:attrName>
                                        </p:attrNameLst>
                                      </p:cBhvr>
                                      <p:tavLst>
                                        <p:tav tm="0">
                                          <p:val>
                                            <p:fltVal val="0"/>
                                          </p:val>
                                        </p:tav>
                                        <p:tav tm="100000">
                                          <p:val>
                                            <p:strVal val="#ppt_h"/>
                                          </p:val>
                                        </p:tav>
                                      </p:tavLst>
                                    </p:anim>
                                    <p:anim calcmode="lin" valueType="num">
                                      <p:cBhvr>
                                        <p:cTn id="444" dur="3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445" dur="3000" fill="hold"/>
                                        <p:tgtEl>
                                          <p:spTgt spid="42"/>
                                        </p:tgtEl>
                                        <p:attrNameLst>
                                          <p:attrName>ppt_y</p:attrName>
                                        </p:attrNameLst>
                                      </p:cBhvr>
                                      <p:tavLst>
                                        <p:tav tm="0" fmla="#ppt_y+(sin(-2*pi*(1-$))*-#ppt_x+cos(-2*pi*(1-$))*(1-#ppt_y))*(1-$)">
                                          <p:val>
                                            <p:fltVal val="0"/>
                                          </p:val>
                                        </p:tav>
                                        <p:tav tm="100000">
                                          <p:val>
                                            <p:fltVal val="1"/>
                                          </p:val>
                                        </p:tav>
                                      </p:tavLst>
                                    </p:anim>
                                  </p:childTnLst>
                                </p:cTn>
                              </p:par>
                              <p:par>
                                <p:cTn id="446" presetID="15" presetClass="entr" presetSubtype="0" fill="hold" grpId="1" nodeType="withEffect">
                                  <p:stCondLst>
                                    <p:cond delay="0"/>
                                  </p:stCondLst>
                                  <p:childTnLst>
                                    <p:set>
                                      <p:cBhvr>
                                        <p:cTn id="447" dur="1" fill="hold">
                                          <p:stCondLst>
                                            <p:cond delay="0"/>
                                          </p:stCondLst>
                                        </p:cTn>
                                        <p:tgtEl>
                                          <p:spTgt spid="43"/>
                                        </p:tgtEl>
                                        <p:attrNameLst>
                                          <p:attrName>style.visibility</p:attrName>
                                        </p:attrNameLst>
                                      </p:cBhvr>
                                      <p:to>
                                        <p:strVal val="visible"/>
                                      </p:to>
                                    </p:set>
                                    <p:anim calcmode="lin" valueType="num">
                                      <p:cBhvr>
                                        <p:cTn id="448" dur="3000" fill="hold"/>
                                        <p:tgtEl>
                                          <p:spTgt spid="43"/>
                                        </p:tgtEl>
                                        <p:attrNameLst>
                                          <p:attrName>ppt_w</p:attrName>
                                        </p:attrNameLst>
                                      </p:cBhvr>
                                      <p:tavLst>
                                        <p:tav tm="0">
                                          <p:val>
                                            <p:fltVal val="0"/>
                                          </p:val>
                                        </p:tav>
                                        <p:tav tm="100000">
                                          <p:val>
                                            <p:strVal val="#ppt_w"/>
                                          </p:val>
                                        </p:tav>
                                      </p:tavLst>
                                    </p:anim>
                                    <p:anim calcmode="lin" valueType="num">
                                      <p:cBhvr>
                                        <p:cTn id="449" dur="3000" fill="hold"/>
                                        <p:tgtEl>
                                          <p:spTgt spid="43"/>
                                        </p:tgtEl>
                                        <p:attrNameLst>
                                          <p:attrName>ppt_h</p:attrName>
                                        </p:attrNameLst>
                                      </p:cBhvr>
                                      <p:tavLst>
                                        <p:tav tm="0">
                                          <p:val>
                                            <p:fltVal val="0"/>
                                          </p:val>
                                        </p:tav>
                                        <p:tav tm="100000">
                                          <p:val>
                                            <p:strVal val="#ppt_h"/>
                                          </p:val>
                                        </p:tav>
                                      </p:tavLst>
                                    </p:anim>
                                    <p:anim calcmode="lin" valueType="num">
                                      <p:cBhvr>
                                        <p:cTn id="450" dur="3000" fill="hold"/>
                                        <p:tgtEl>
                                          <p:spTgt spid="43"/>
                                        </p:tgtEl>
                                        <p:attrNameLst>
                                          <p:attrName>ppt_x</p:attrName>
                                        </p:attrNameLst>
                                      </p:cBhvr>
                                      <p:tavLst>
                                        <p:tav tm="0" fmla="#ppt_x+(cos(-2*pi*(1-$))*-#ppt_x-sin(-2*pi*(1-$))*(1-#ppt_y))*(1-$)">
                                          <p:val>
                                            <p:fltVal val="0"/>
                                          </p:val>
                                        </p:tav>
                                        <p:tav tm="100000">
                                          <p:val>
                                            <p:fltVal val="1"/>
                                          </p:val>
                                        </p:tav>
                                      </p:tavLst>
                                    </p:anim>
                                    <p:anim calcmode="lin" valueType="num">
                                      <p:cBhvr>
                                        <p:cTn id="451" dur="3000" fill="hold"/>
                                        <p:tgtEl>
                                          <p:spTgt spid="43"/>
                                        </p:tgtEl>
                                        <p:attrNameLst>
                                          <p:attrName>ppt_y</p:attrName>
                                        </p:attrNameLst>
                                      </p:cBhvr>
                                      <p:tavLst>
                                        <p:tav tm="0" fmla="#ppt_y+(sin(-2*pi*(1-$))*-#ppt_x+cos(-2*pi*(1-$))*(1-#ppt_y))*(1-$)">
                                          <p:val>
                                            <p:fltVal val="0"/>
                                          </p:val>
                                        </p:tav>
                                        <p:tav tm="100000">
                                          <p:val>
                                            <p:fltVal val="1"/>
                                          </p:val>
                                        </p:tav>
                                      </p:tavLst>
                                    </p:anim>
                                  </p:childTnLst>
                                </p:cTn>
                              </p:par>
                              <p:par>
                                <p:cTn id="452" presetID="15" presetClass="entr" presetSubtype="0" fill="hold" grpId="1" nodeType="withEffect">
                                  <p:stCondLst>
                                    <p:cond delay="0"/>
                                  </p:stCondLst>
                                  <p:childTnLst>
                                    <p:set>
                                      <p:cBhvr>
                                        <p:cTn id="453" dur="1" fill="hold">
                                          <p:stCondLst>
                                            <p:cond delay="0"/>
                                          </p:stCondLst>
                                        </p:cTn>
                                        <p:tgtEl>
                                          <p:spTgt spid="44"/>
                                        </p:tgtEl>
                                        <p:attrNameLst>
                                          <p:attrName>style.visibility</p:attrName>
                                        </p:attrNameLst>
                                      </p:cBhvr>
                                      <p:to>
                                        <p:strVal val="visible"/>
                                      </p:to>
                                    </p:set>
                                    <p:anim calcmode="lin" valueType="num">
                                      <p:cBhvr>
                                        <p:cTn id="454" dur="3000" fill="hold"/>
                                        <p:tgtEl>
                                          <p:spTgt spid="44"/>
                                        </p:tgtEl>
                                        <p:attrNameLst>
                                          <p:attrName>ppt_w</p:attrName>
                                        </p:attrNameLst>
                                      </p:cBhvr>
                                      <p:tavLst>
                                        <p:tav tm="0">
                                          <p:val>
                                            <p:fltVal val="0"/>
                                          </p:val>
                                        </p:tav>
                                        <p:tav tm="100000">
                                          <p:val>
                                            <p:strVal val="#ppt_w"/>
                                          </p:val>
                                        </p:tav>
                                      </p:tavLst>
                                    </p:anim>
                                    <p:anim calcmode="lin" valueType="num">
                                      <p:cBhvr>
                                        <p:cTn id="455" dur="3000" fill="hold"/>
                                        <p:tgtEl>
                                          <p:spTgt spid="44"/>
                                        </p:tgtEl>
                                        <p:attrNameLst>
                                          <p:attrName>ppt_h</p:attrName>
                                        </p:attrNameLst>
                                      </p:cBhvr>
                                      <p:tavLst>
                                        <p:tav tm="0">
                                          <p:val>
                                            <p:fltVal val="0"/>
                                          </p:val>
                                        </p:tav>
                                        <p:tav tm="100000">
                                          <p:val>
                                            <p:strVal val="#ppt_h"/>
                                          </p:val>
                                        </p:tav>
                                      </p:tavLst>
                                    </p:anim>
                                    <p:anim calcmode="lin" valueType="num">
                                      <p:cBhvr>
                                        <p:cTn id="456" dur="3000" fill="hold"/>
                                        <p:tgtEl>
                                          <p:spTgt spid="44"/>
                                        </p:tgtEl>
                                        <p:attrNameLst>
                                          <p:attrName>ppt_x</p:attrName>
                                        </p:attrNameLst>
                                      </p:cBhvr>
                                      <p:tavLst>
                                        <p:tav tm="0" fmla="#ppt_x+(cos(-2*pi*(1-$))*-#ppt_x-sin(-2*pi*(1-$))*(1-#ppt_y))*(1-$)">
                                          <p:val>
                                            <p:fltVal val="0"/>
                                          </p:val>
                                        </p:tav>
                                        <p:tav tm="100000">
                                          <p:val>
                                            <p:fltVal val="1"/>
                                          </p:val>
                                        </p:tav>
                                      </p:tavLst>
                                    </p:anim>
                                    <p:anim calcmode="lin" valueType="num">
                                      <p:cBhvr>
                                        <p:cTn id="457" dur="3000" fill="hold"/>
                                        <p:tgtEl>
                                          <p:spTgt spid="44"/>
                                        </p:tgtEl>
                                        <p:attrNameLst>
                                          <p:attrName>ppt_y</p:attrName>
                                        </p:attrNameLst>
                                      </p:cBhvr>
                                      <p:tavLst>
                                        <p:tav tm="0" fmla="#ppt_y+(sin(-2*pi*(1-$))*-#ppt_x+cos(-2*pi*(1-$))*(1-#ppt_y))*(1-$)">
                                          <p:val>
                                            <p:fltVal val="0"/>
                                          </p:val>
                                        </p:tav>
                                        <p:tav tm="100000">
                                          <p:val>
                                            <p:fltVal val="1"/>
                                          </p:val>
                                        </p:tav>
                                      </p:tavLst>
                                    </p:anim>
                                  </p:childTnLst>
                                </p:cTn>
                              </p:par>
                              <p:par>
                                <p:cTn id="458" presetID="15" presetClass="entr" presetSubtype="0" fill="hold" grpId="1" nodeType="withEffect">
                                  <p:stCondLst>
                                    <p:cond delay="0"/>
                                  </p:stCondLst>
                                  <p:childTnLst>
                                    <p:set>
                                      <p:cBhvr>
                                        <p:cTn id="459" dur="1" fill="hold">
                                          <p:stCondLst>
                                            <p:cond delay="0"/>
                                          </p:stCondLst>
                                        </p:cTn>
                                        <p:tgtEl>
                                          <p:spTgt spid="45"/>
                                        </p:tgtEl>
                                        <p:attrNameLst>
                                          <p:attrName>style.visibility</p:attrName>
                                        </p:attrNameLst>
                                      </p:cBhvr>
                                      <p:to>
                                        <p:strVal val="visible"/>
                                      </p:to>
                                    </p:set>
                                    <p:anim calcmode="lin" valueType="num">
                                      <p:cBhvr>
                                        <p:cTn id="460" dur="3000" fill="hold"/>
                                        <p:tgtEl>
                                          <p:spTgt spid="45"/>
                                        </p:tgtEl>
                                        <p:attrNameLst>
                                          <p:attrName>ppt_w</p:attrName>
                                        </p:attrNameLst>
                                      </p:cBhvr>
                                      <p:tavLst>
                                        <p:tav tm="0">
                                          <p:val>
                                            <p:fltVal val="0"/>
                                          </p:val>
                                        </p:tav>
                                        <p:tav tm="100000">
                                          <p:val>
                                            <p:strVal val="#ppt_w"/>
                                          </p:val>
                                        </p:tav>
                                      </p:tavLst>
                                    </p:anim>
                                    <p:anim calcmode="lin" valueType="num">
                                      <p:cBhvr>
                                        <p:cTn id="461" dur="3000" fill="hold"/>
                                        <p:tgtEl>
                                          <p:spTgt spid="45"/>
                                        </p:tgtEl>
                                        <p:attrNameLst>
                                          <p:attrName>ppt_h</p:attrName>
                                        </p:attrNameLst>
                                      </p:cBhvr>
                                      <p:tavLst>
                                        <p:tav tm="0">
                                          <p:val>
                                            <p:fltVal val="0"/>
                                          </p:val>
                                        </p:tav>
                                        <p:tav tm="100000">
                                          <p:val>
                                            <p:strVal val="#ppt_h"/>
                                          </p:val>
                                        </p:tav>
                                      </p:tavLst>
                                    </p:anim>
                                    <p:anim calcmode="lin" valueType="num">
                                      <p:cBhvr>
                                        <p:cTn id="462" dur="3000" fill="hold"/>
                                        <p:tgtEl>
                                          <p:spTgt spid="45"/>
                                        </p:tgtEl>
                                        <p:attrNameLst>
                                          <p:attrName>ppt_x</p:attrName>
                                        </p:attrNameLst>
                                      </p:cBhvr>
                                      <p:tavLst>
                                        <p:tav tm="0" fmla="#ppt_x+(cos(-2*pi*(1-$))*-#ppt_x-sin(-2*pi*(1-$))*(1-#ppt_y))*(1-$)">
                                          <p:val>
                                            <p:fltVal val="0"/>
                                          </p:val>
                                        </p:tav>
                                        <p:tav tm="100000">
                                          <p:val>
                                            <p:fltVal val="1"/>
                                          </p:val>
                                        </p:tav>
                                      </p:tavLst>
                                    </p:anim>
                                    <p:anim calcmode="lin" valueType="num">
                                      <p:cBhvr>
                                        <p:cTn id="463" dur="3000" fill="hold"/>
                                        <p:tgtEl>
                                          <p:spTgt spid="45"/>
                                        </p:tgtEl>
                                        <p:attrNameLst>
                                          <p:attrName>ppt_y</p:attrName>
                                        </p:attrNameLst>
                                      </p:cBhvr>
                                      <p:tavLst>
                                        <p:tav tm="0" fmla="#ppt_y+(sin(-2*pi*(1-$))*-#ppt_x+cos(-2*pi*(1-$))*(1-#ppt_y))*(1-$)">
                                          <p:val>
                                            <p:fltVal val="0"/>
                                          </p:val>
                                        </p:tav>
                                        <p:tav tm="100000">
                                          <p:val>
                                            <p:fltVal val="1"/>
                                          </p:val>
                                        </p:tav>
                                      </p:tavLst>
                                    </p:anim>
                                  </p:childTnLst>
                                </p:cTn>
                              </p:par>
                              <p:par>
                                <p:cTn id="464" presetID="15" presetClass="entr" presetSubtype="0" fill="hold" grpId="1" nodeType="withEffect">
                                  <p:stCondLst>
                                    <p:cond delay="0"/>
                                  </p:stCondLst>
                                  <p:childTnLst>
                                    <p:set>
                                      <p:cBhvr>
                                        <p:cTn id="465" dur="1" fill="hold">
                                          <p:stCondLst>
                                            <p:cond delay="0"/>
                                          </p:stCondLst>
                                        </p:cTn>
                                        <p:tgtEl>
                                          <p:spTgt spid="46"/>
                                        </p:tgtEl>
                                        <p:attrNameLst>
                                          <p:attrName>style.visibility</p:attrName>
                                        </p:attrNameLst>
                                      </p:cBhvr>
                                      <p:to>
                                        <p:strVal val="visible"/>
                                      </p:to>
                                    </p:set>
                                    <p:anim calcmode="lin" valueType="num">
                                      <p:cBhvr>
                                        <p:cTn id="466" dur="3000" fill="hold"/>
                                        <p:tgtEl>
                                          <p:spTgt spid="46"/>
                                        </p:tgtEl>
                                        <p:attrNameLst>
                                          <p:attrName>ppt_w</p:attrName>
                                        </p:attrNameLst>
                                      </p:cBhvr>
                                      <p:tavLst>
                                        <p:tav tm="0">
                                          <p:val>
                                            <p:fltVal val="0"/>
                                          </p:val>
                                        </p:tav>
                                        <p:tav tm="100000">
                                          <p:val>
                                            <p:strVal val="#ppt_w"/>
                                          </p:val>
                                        </p:tav>
                                      </p:tavLst>
                                    </p:anim>
                                    <p:anim calcmode="lin" valueType="num">
                                      <p:cBhvr>
                                        <p:cTn id="467" dur="3000" fill="hold"/>
                                        <p:tgtEl>
                                          <p:spTgt spid="46"/>
                                        </p:tgtEl>
                                        <p:attrNameLst>
                                          <p:attrName>ppt_h</p:attrName>
                                        </p:attrNameLst>
                                      </p:cBhvr>
                                      <p:tavLst>
                                        <p:tav tm="0">
                                          <p:val>
                                            <p:fltVal val="0"/>
                                          </p:val>
                                        </p:tav>
                                        <p:tav tm="100000">
                                          <p:val>
                                            <p:strVal val="#ppt_h"/>
                                          </p:val>
                                        </p:tav>
                                      </p:tavLst>
                                    </p:anim>
                                    <p:anim calcmode="lin" valueType="num">
                                      <p:cBhvr>
                                        <p:cTn id="468" dur="3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469" dur="3000" fill="hold"/>
                                        <p:tgtEl>
                                          <p:spTgt spid="46"/>
                                        </p:tgtEl>
                                        <p:attrNameLst>
                                          <p:attrName>ppt_y</p:attrName>
                                        </p:attrNameLst>
                                      </p:cBhvr>
                                      <p:tavLst>
                                        <p:tav tm="0" fmla="#ppt_y+(sin(-2*pi*(1-$))*-#ppt_x+cos(-2*pi*(1-$))*(1-#ppt_y))*(1-$)">
                                          <p:val>
                                            <p:fltVal val="0"/>
                                          </p:val>
                                        </p:tav>
                                        <p:tav tm="100000">
                                          <p:val>
                                            <p:fltVal val="1"/>
                                          </p:val>
                                        </p:tav>
                                      </p:tavLst>
                                    </p:anim>
                                  </p:childTnLst>
                                </p:cTn>
                              </p:par>
                              <p:par>
                                <p:cTn id="470" presetID="2" presetClass="entr" presetSubtype="8" fill="hold" grpId="2" nodeType="withEffect">
                                  <p:stCondLst>
                                    <p:cond delay="0"/>
                                  </p:stCondLst>
                                  <p:childTnLst>
                                    <p:set>
                                      <p:cBhvr>
                                        <p:cTn id="471" dur="1" fill="hold">
                                          <p:stCondLst>
                                            <p:cond delay="0"/>
                                          </p:stCondLst>
                                        </p:cTn>
                                        <p:tgtEl>
                                          <p:spTgt spid="26"/>
                                        </p:tgtEl>
                                        <p:attrNameLst>
                                          <p:attrName>style.visibility</p:attrName>
                                        </p:attrNameLst>
                                      </p:cBhvr>
                                      <p:to>
                                        <p:strVal val="visible"/>
                                      </p:to>
                                    </p:set>
                                    <p:anim calcmode="lin" valueType="num">
                                      <p:cBhvr additive="base">
                                        <p:cTn id="472" dur="3000" fill="hold"/>
                                        <p:tgtEl>
                                          <p:spTgt spid="26"/>
                                        </p:tgtEl>
                                        <p:attrNameLst>
                                          <p:attrName>ppt_x</p:attrName>
                                        </p:attrNameLst>
                                      </p:cBhvr>
                                      <p:tavLst>
                                        <p:tav tm="0">
                                          <p:val>
                                            <p:strVal val="0-#ppt_w/2"/>
                                          </p:val>
                                        </p:tav>
                                        <p:tav tm="100000">
                                          <p:val>
                                            <p:strVal val="#ppt_x"/>
                                          </p:val>
                                        </p:tav>
                                      </p:tavLst>
                                    </p:anim>
                                    <p:anim calcmode="lin" valueType="num">
                                      <p:cBhvr additive="base">
                                        <p:cTn id="473" dur="3000" fill="hold"/>
                                        <p:tgtEl>
                                          <p:spTgt spid="26"/>
                                        </p:tgtEl>
                                        <p:attrNameLst>
                                          <p:attrName>ppt_y</p:attrName>
                                        </p:attrNameLst>
                                      </p:cBhvr>
                                      <p:tavLst>
                                        <p:tav tm="0">
                                          <p:val>
                                            <p:strVal val="#ppt_y"/>
                                          </p:val>
                                        </p:tav>
                                        <p:tav tm="100000">
                                          <p:val>
                                            <p:strVal val="#ppt_y"/>
                                          </p:val>
                                        </p:tav>
                                      </p:tavLst>
                                    </p:anim>
                                  </p:childTnLst>
                                </p:cTn>
                              </p:par>
                              <p:par>
                                <p:cTn id="474" presetID="2" presetClass="entr" presetSubtype="2" fill="hold" grpId="2" nodeType="withEffect">
                                  <p:stCondLst>
                                    <p:cond delay="0"/>
                                  </p:stCondLst>
                                  <p:childTnLst>
                                    <p:set>
                                      <p:cBhvr>
                                        <p:cTn id="475" dur="1" fill="hold">
                                          <p:stCondLst>
                                            <p:cond delay="0"/>
                                          </p:stCondLst>
                                        </p:cTn>
                                        <p:tgtEl>
                                          <p:spTgt spid="27"/>
                                        </p:tgtEl>
                                        <p:attrNameLst>
                                          <p:attrName>style.visibility</p:attrName>
                                        </p:attrNameLst>
                                      </p:cBhvr>
                                      <p:to>
                                        <p:strVal val="visible"/>
                                      </p:to>
                                    </p:set>
                                    <p:anim calcmode="lin" valueType="num">
                                      <p:cBhvr additive="base">
                                        <p:cTn id="476" dur="3000" fill="hold"/>
                                        <p:tgtEl>
                                          <p:spTgt spid="27"/>
                                        </p:tgtEl>
                                        <p:attrNameLst>
                                          <p:attrName>ppt_x</p:attrName>
                                        </p:attrNameLst>
                                      </p:cBhvr>
                                      <p:tavLst>
                                        <p:tav tm="0">
                                          <p:val>
                                            <p:strVal val="1+#ppt_w/2"/>
                                          </p:val>
                                        </p:tav>
                                        <p:tav tm="100000">
                                          <p:val>
                                            <p:strVal val="#ppt_x"/>
                                          </p:val>
                                        </p:tav>
                                      </p:tavLst>
                                    </p:anim>
                                    <p:anim calcmode="lin" valueType="num">
                                      <p:cBhvr additive="base">
                                        <p:cTn id="477" dur="3000" fill="hold"/>
                                        <p:tgtEl>
                                          <p:spTgt spid="27"/>
                                        </p:tgtEl>
                                        <p:attrNameLst>
                                          <p:attrName>ppt_y</p:attrName>
                                        </p:attrNameLst>
                                      </p:cBhvr>
                                      <p:tavLst>
                                        <p:tav tm="0">
                                          <p:val>
                                            <p:strVal val="#ppt_y"/>
                                          </p:val>
                                        </p:tav>
                                        <p:tav tm="100000">
                                          <p:val>
                                            <p:strVal val="#ppt_y"/>
                                          </p:val>
                                        </p:tav>
                                      </p:tavLst>
                                    </p:anim>
                                  </p:childTnLst>
                                </p:cTn>
                              </p:par>
                              <p:par>
                                <p:cTn id="478" presetID="2" presetClass="entr" presetSubtype="8" fill="hold" grpId="2" nodeType="withEffect">
                                  <p:stCondLst>
                                    <p:cond delay="0"/>
                                  </p:stCondLst>
                                  <p:childTnLst>
                                    <p:set>
                                      <p:cBhvr>
                                        <p:cTn id="479" dur="1" fill="hold">
                                          <p:stCondLst>
                                            <p:cond delay="0"/>
                                          </p:stCondLst>
                                        </p:cTn>
                                        <p:tgtEl>
                                          <p:spTgt spid="28"/>
                                        </p:tgtEl>
                                        <p:attrNameLst>
                                          <p:attrName>style.visibility</p:attrName>
                                        </p:attrNameLst>
                                      </p:cBhvr>
                                      <p:to>
                                        <p:strVal val="visible"/>
                                      </p:to>
                                    </p:set>
                                    <p:anim calcmode="lin" valueType="num">
                                      <p:cBhvr additive="base">
                                        <p:cTn id="480" dur="3000" fill="hold"/>
                                        <p:tgtEl>
                                          <p:spTgt spid="28"/>
                                        </p:tgtEl>
                                        <p:attrNameLst>
                                          <p:attrName>ppt_x</p:attrName>
                                        </p:attrNameLst>
                                      </p:cBhvr>
                                      <p:tavLst>
                                        <p:tav tm="0">
                                          <p:val>
                                            <p:strVal val="0-#ppt_w/2"/>
                                          </p:val>
                                        </p:tav>
                                        <p:tav tm="100000">
                                          <p:val>
                                            <p:strVal val="#ppt_x"/>
                                          </p:val>
                                        </p:tav>
                                      </p:tavLst>
                                    </p:anim>
                                    <p:anim calcmode="lin" valueType="num">
                                      <p:cBhvr additive="base">
                                        <p:cTn id="481" dur="3000" fill="hold"/>
                                        <p:tgtEl>
                                          <p:spTgt spid="28"/>
                                        </p:tgtEl>
                                        <p:attrNameLst>
                                          <p:attrName>ppt_y</p:attrName>
                                        </p:attrNameLst>
                                      </p:cBhvr>
                                      <p:tavLst>
                                        <p:tav tm="0">
                                          <p:val>
                                            <p:strVal val="#ppt_y"/>
                                          </p:val>
                                        </p:tav>
                                        <p:tav tm="100000">
                                          <p:val>
                                            <p:strVal val="#ppt_y"/>
                                          </p:val>
                                        </p:tav>
                                      </p:tavLst>
                                    </p:anim>
                                  </p:childTnLst>
                                </p:cTn>
                              </p:par>
                              <p:par>
                                <p:cTn id="482" presetID="2" presetClass="entr" presetSubtype="2" fill="hold" grpId="2" nodeType="withEffect">
                                  <p:stCondLst>
                                    <p:cond delay="0"/>
                                  </p:stCondLst>
                                  <p:childTnLst>
                                    <p:set>
                                      <p:cBhvr>
                                        <p:cTn id="483" dur="1" fill="hold">
                                          <p:stCondLst>
                                            <p:cond delay="0"/>
                                          </p:stCondLst>
                                        </p:cTn>
                                        <p:tgtEl>
                                          <p:spTgt spid="29"/>
                                        </p:tgtEl>
                                        <p:attrNameLst>
                                          <p:attrName>style.visibility</p:attrName>
                                        </p:attrNameLst>
                                      </p:cBhvr>
                                      <p:to>
                                        <p:strVal val="visible"/>
                                      </p:to>
                                    </p:set>
                                    <p:anim calcmode="lin" valueType="num">
                                      <p:cBhvr additive="base">
                                        <p:cTn id="484" dur="3000" fill="hold"/>
                                        <p:tgtEl>
                                          <p:spTgt spid="29"/>
                                        </p:tgtEl>
                                        <p:attrNameLst>
                                          <p:attrName>ppt_x</p:attrName>
                                        </p:attrNameLst>
                                      </p:cBhvr>
                                      <p:tavLst>
                                        <p:tav tm="0">
                                          <p:val>
                                            <p:strVal val="1+#ppt_w/2"/>
                                          </p:val>
                                        </p:tav>
                                        <p:tav tm="100000">
                                          <p:val>
                                            <p:strVal val="#ppt_x"/>
                                          </p:val>
                                        </p:tav>
                                      </p:tavLst>
                                    </p:anim>
                                    <p:anim calcmode="lin" valueType="num">
                                      <p:cBhvr additive="base">
                                        <p:cTn id="485" dur="3000" fill="hold"/>
                                        <p:tgtEl>
                                          <p:spTgt spid="29"/>
                                        </p:tgtEl>
                                        <p:attrNameLst>
                                          <p:attrName>ppt_y</p:attrName>
                                        </p:attrNameLst>
                                      </p:cBhvr>
                                      <p:tavLst>
                                        <p:tav tm="0">
                                          <p:val>
                                            <p:strVal val="#ppt_y"/>
                                          </p:val>
                                        </p:tav>
                                        <p:tav tm="100000">
                                          <p:val>
                                            <p:strVal val="#ppt_y"/>
                                          </p:val>
                                        </p:tav>
                                      </p:tavLst>
                                    </p:anim>
                                  </p:childTnLst>
                                </p:cTn>
                              </p:par>
                              <p:par>
                                <p:cTn id="486" presetID="2" presetClass="entr" presetSubtype="8" fill="hold" grpId="2" nodeType="withEffect">
                                  <p:stCondLst>
                                    <p:cond delay="0"/>
                                  </p:stCondLst>
                                  <p:childTnLst>
                                    <p:set>
                                      <p:cBhvr>
                                        <p:cTn id="487" dur="1" fill="hold">
                                          <p:stCondLst>
                                            <p:cond delay="0"/>
                                          </p:stCondLst>
                                        </p:cTn>
                                        <p:tgtEl>
                                          <p:spTgt spid="30"/>
                                        </p:tgtEl>
                                        <p:attrNameLst>
                                          <p:attrName>style.visibility</p:attrName>
                                        </p:attrNameLst>
                                      </p:cBhvr>
                                      <p:to>
                                        <p:strVal val="visible"/>
                                      </p:to>
                                    </p:set>
                                    <p:anim calcmode="lin" valueType="num">
                                      <p:cBhvr additive="base">
                                        <p:cTn id="488" dur="3000" fill="hold"/>
                                        <p:tgtEl>
                                          <p:spTgt spid="30"/>
                                        </p:tgtEl>
                                        <p:attrNameLst>
                                          <p:attrName>ppt_x</p:attrName>
                                        </p:attrNameLst>
                                      </p:cBhvr>
                                      <p:tavLst>
                                        <p:tav tm="0">
                                          <p:val>
                                            <p:strVal val="0-#ppt_w/2"/>
                                          </p:val>
                                        </p:tav>
                                        <p:tav tm="100000">
                                          <p:val>
                                            <p:strVal val="#ppt_x"/>
                                          </p:val>
                                        </p:tav>
                                      </p:tavLst>
                                    </p:anim>
                                    <p:anim calcmode="lin" valueType="num">
                                      <p:cBhvr additive="base">
                                        <p:cTn id="489" dur="3000" fill="hold"/>
                                        <p:tgtEl>
                                          <p:spTgt spid="30"/>
                                        </p:tgtEl>
                                        <p:attrNameLst>
                                          <p:attrName>ppt_y</p:attrName>
                                        </p:attrNameLst>
                                      </p:cBhvr>
                                      <p:tavLst>
                                        <p:tav tm="0">
                                          <p:val>
                                            <p:strVal val="#ppt_y"/>
                                          </p:val>
                                        </p:tav>
                                        <p:tav tm="100000">
                                          <p:val>
                                            <p:strVal val="#ppt_y"/>
                                          </p:val>
                                        </p:tav>
                                      </p:tavLst>
                                    </p:anim>
                                  </p:childTnLst>
                                </p:cTn>
                              </p:par>
                              <p:par>
                                <p:cTn id="490" presetID="2" presetClass="entr" presetSubtype="2" fill="hold" grpId="2" nodeType="withEffect">
                                  <p:stCondLst>
                                    <p:cond delay="0"/>
                                  </p:stCondLst>
                                  <p:childTnLst>
                                    <p:set>
                                      <p:cBhvr>
                                        <p:cTn id="491" dur="1" fill="hold">
                                          <p:stCondLst>
                                            <p:cond delay="0"/>
                                          </p:stCondLst>
                                        </p:cTn>
                                        <p:tgtEl>
                                          <p:spTgt spid="31"/>
                                        </p:tgtEl>
                                        <p:attrNameLst>
                                          <p:attrName>style.visibility</p:attrName>
                                        </p:attrNameLst>
                                      </p:cBhvr>
                                      <p:to>
                                        <p:strVal val="visible"/>
                                      </p:to>
                                    </p:set>
                                    <p:anim calcmode="lin" valueType="num">
                                      <p:cBhvr additive="base">
                                        <p:cTn id="492" dur="3000" fill="hold"/>
                                        <p:tgtEl>
                                          <p:spTgt spid="31"/>
                                        </p:tgtEl>
                                        <p:attrNameLst>
                                          <p:attrName>ppt_x</p:attrName>
                                        </p:attrNameLst>
                                      </p:cBhvr>
                                      <p:tavLst>
                                        <p:tav tm="0">
                                          <p:val>
                                            <p:strVal val="1+#ppt_w/2"/>
                                          </p:val>
                                        </p:tav>
                                        <p:tav tm="100000">
                                          <p:val>
                                            <p:strVal val="#ppt_x"/>
                                          </p:val>
                                        </p:tav>
                                      </p:tavLst>
                                    </p:anim>
                                    <p:anim calcmode="lin" valueType="num">
                                      <p:cBhvr additive="base">
                                        <p:cTn id="493" dur="3000" fill="hold"/>
                                        <p:tgtEl>
                                          <p:spTgt spid="31"/>
                                        </p:tgtEl>
                                        <p:attrNameLst>
                                          <p:attrName>ppt_y</p:attrName>
                                        </p:attrNameLst>
                                      </p:cBhvr>
                                      <p:tavLst>
                                        <p:tav tm="0">
                                          <p:val>
                                            <p:strVal val="#ppt_y"/>
                                          </p:val>
                                        </p:tav>
                                        <p:tav tm="100000">
                                          <p:val>
                                            <p:strVal val="#ppt_y"/>
                                          </p:val>
                                        </p:tav>
                                      </p:tavLst>
                                    </p:anim>
                                  </p:childTnLst>
                                </p:cTn>
                              </p:par>
                              <p:par>
                                <p:cTn id="494" presetID="2" presetClass="entr" presetSubtype="8" fill="hold" grpId="2" nodeType="withEffect">
                                  <p:stCondLst>
                                    <p:cond delay="0"/>
                                  </p:stCondLst>
                                  <p:childTnLst>
                                    <p:set>
                                      <p:cBhvr>
                                        <p:cTn id="495" dur="1" fill="hold">
                                          <p:stCondLst>
                                            <p:cond delay="0"/>
                                          </p:stCondLst>
                                        </p:cTn>
                                        <p:tgtEl>
                                          <p:spTgt spid="32"/>
                                        </p:tgtEl>
                                        <p:attrNameLst>
                                          <p:attrName>style.visibility</p:attrName>
                                        </p:attrNameLst>
                                      </p:cBhvr>
                                      <p:to>
                                        <p:strVal val="visible"/>
                                      </p:to>
                                    </p:set>
                                    <p:anim calcmode="lin" valueType="num">
                                      <p:cBhvr additive="base">
                                        <p:cTn id="496" dur="3000" fill="hold"/>
                                        <p:tgtEl>
                                          <p:spTgt spid="32"/>
                                        </p:tgtEl>
                                        <p:attrNameLst>
                                          <p:attrName>ppt_x</p:attrName>
                                        </p:attrNameLst>
                                      </p:cBhvr>
                                      <p:tavLst>
                                        <p:tav tm="0">
                                          <p:val>
                                            <p:strVal val="0-#ppt_w/2"/>
                                          </p:val>
                                        </p:tav>
                                        <p:tav tm="100000">
                                          <p:val>
                                            <p:strVal val="#ppt_x"/>
                                          </p:val>
                                        </p:tav>
                                      </p:tavLst>
                                    </p:anim>
                                    <p:anim calcmode="lin" valueType="num">
                                      <p:cBhvr additive="base">
                                        <p:cTn id="497" dur="3000" fill="hold"/>
                                        <p:tgtEl>
                                          <p:spTgt spid="32"/>
                                        </p:tgtEl>
                                        <p:attrNameLst>
                                          <p:attrName>ppt_y</p:attrName>
                                        </p:attrNameLst>
                                      </p:cBhvr>
                                      <p:tavLst>
                                        <p:tav tm="0">
                                          <p:val>
                                            <p:strVal val="#ppt_y"/>
                                          </p:val>
                                        </p:tav>
                                        <p:tav tm="100000">
                                          <p:val>
                                            <p:strVal val="#ppt_y"/>
                                          </p:val>
                                        </p:tav>
                                      </p:tavLst>
                                    </p:anim>
                                  </p:childTnLst>
                                </p:cTn>
                              </p:par>
                              <p:par>
                                <p:cTn id="498" presetID="2" presetClass="entr" presetSubtype="2" fill="hold" grpId="2" nodeType="withEffect">
                                  <p:stCondLst>
                                    <p:cond delay="0"/>
                                  </p:stCondLst>
                                  <p:childTnLst>
                                    <p:set>
                                      <p:cBhvr>
                                        <p:cTn id="499" dur="1" fill="hold">
                                          <p:stCondLst>
                                            <p:cond delay="0"/>
                                          </p:stCondLst>
                                        </p:cTn>
                                        <p:tgtEl>
                                          <p:spTgt spid="33"/>
                                        </p:tgtEl>
                                        <p:attrNameLst>
                                          <p:attrName>style.visibility</p:attrName>
                                        </p:attrNameLst>
                                      </p:cBhvr>
                                      <p:to>
                                        <p:strVal val="visible"/>
                                      </p:to>
                                    </p:set>
                                    <p:anim calcmode="lin" valueType="num">
                                      <p:cBhvr additive="base">
                                        <p:cTn id="500" dur="3000" fill="hold"/>
                                        <p:tgtEl>
                                          <p:spTgt spid="33"/>
                                        </p:tgtEl>
                                        <p:attrNameLst>
                                          <p:attrName>ppt_x</p:attrName>
                                        </p:attrNameLst>
                                      </p:cBhvr>
                                      <p:tavLst>
                                        <p:tav tm="0">
                                          <p:val>
                                            <p:strVal val="1+#ppt_w/2"/>
                                          </p:val>
                                        </p:tav>
                                        <p:tav tm="100000">
                                          <p:val>
                                            <p:strVal val="#ppt_x"/>
                                          </p:val>
                                        </p:tav>
                                      </p:tavLst>
                                    </p:anim>
                                    <p:anim calcmode="lin" valueType="num">
                                      <p:cBhvr additive="base">
                                        <p:cTn id="501" dur="3000" fill="hold"/>
                                        <p:tgtEl>
                                          <p:spTgt spid="33"/>
                                        </p:tgtEl>
                                        <p:attrNameLst>
                                          <p:attrName>ppt_y</p:attrName>
                                        </p:attrNameLst>
                                      </p:cBhvr>
                                      <p:tavLst>
                                        <p:tav tm="0">
                                          <p:val>
                                            <p:strVal val="#ppt_y"/>
                                          </p:val>
                                        </p:tav>
                                        <p:tav tm="100000">
                                          <p:val>
                                            <p:strVal val="#ppt_y"/>
                                          </p:val>
                                        </p:tav>
                                      </p:tavLst>
                                    </p:anim>
                                  </p:childTnLst>
                                </p:cTn>
                              </p:par>
                              <p:par>
                                <p:cTn id="502" presetID="2" presetClass="entr" presetSubtype="8" fill="hold" grpId="2" nodeType="withEffect">
                                  <p:stCondLst>
                                    <p:cond delay="0"/>
                                  </p:stCondLst>
                                  <p:childTnLst>
                                    <p:set>
                                      <p:cBhvr>
                                        <p:cTn id="503" dur="1" fill="hold">
                                          <p:stCondLst>
                                            <p:cond delay="0"/>
                                          </p:stCondLst>
                                        </p:cTn>
                                        <p:tgtEl>
                                          <p:spTgt spid="34"/>
                                        </p:tgtEl>
                                        <p:attrNameLst>
                                          <p:attrName>style.visibility</p:attrName>
                                        </p:attrNameLst>
                                      </p:cBhvr>
                                      <p:to>
                                        <p:strVal val="visible"/>
                                      </p:to>
                                    </p:set>
                                    <p:anim calcmode="lin" valueType="num">
                                      <p:cBhvr additive="base">
                                        <p:cTn id="504" dur="3000" fill="hold"/>
                                        <p:tgtEl>
                                          <p:spTgt spid="34"/>
                                        </p:tgtEl>
                                        <p:attrNameLst>
                                          <p:attrName>ppt_x</p:attrName>
                                        </p:attrNameLst>
                                      </p:cBhvr>
                                      <p:tavLst>
                                        <p:tav tm="0">
                                          <p:val>
                                            <p:strVal val="0-#ppt_w/2"/>
                                          </p:val>
                                        </p:tav>
                                        <p:tav tm="100000">
                                          <p:val>
                                            <p:strVal val="#ppt_x"/>
                                          </p:val>
                                        </p:tav>
                                      </p:tavLst>
                                    </p:anim>
                                    <p:anim calcmode="lin" valueType="num">
                                      <p:cBhvr additive="base">
                                        <p:cTn id="505" dur="3000" fill="hold"/>
                                        <p:tgtEl>
                                          <p:spTgt spid="34"/>
                                        </p:tgtEl>
                                        <p:attrNameLst>
                                          <p:attrName>ppt_y</p:attrName>
                                        </p:attrNameLst>
                                      </p:cBhvr>
                                      <p:tavLst>
                                        <p:tav tm="0">
                                          <p:val>
                                            <p:strVal val="#ppt_y"/>
                                          </p:val>
                                        </p:tav>
                                        <p:tav tm="100000">
                                          <p:val>
                                            <p:strVal val="#ppt_y"/>
                                          </p:val>
                                        </p:tav>
                                      </p:tavLst>
                                    </p:anim>
                                  </p:childTnLst>
                                </p:cTn>
                              </p:par>
                              <p:par>
                                <p:cTn id="506" presetID="2" presetClass="entr" presetSubtype="2" fill="hold" grpId="2" nodeType="withEffect">
                                  <p:stCondLst>
                                    <p:cond delay="0"/>
                                  </p:stCondLst>
                                  <p:childTnLst>
                                    <p:set>
                                      <p:cBhvr>
                                        <p:cTn id="507" dur="1" fill="hold">
                                          <p:stCondLst>
                                            <p:cond delay="0"/>
                                          </p:stCondLst>
                                        </p:cTn>
                                        <p:tgtEl>
                                          <p:spTgt spid="35"/>
                                        </p:tgtEl>
                                        <p:attrNameLst>
                                          <p:attrName>style.visibility</p:attrName>
                                        </p:attrNameLst>
                                      </p:cBhvr>
                                      <p:to>
                                        <p:strVal val="visible"/>
                                      </p:to>
                                    </p:set>
                                    <p:anim calcmode="lin" valueType="num">
                                      <p:cBhvr additive="base">
                                        <p:cTn id="508" dur="3000" fill="hold"/>
                                        <p:tgtEl>
                                          <p:spTgt spid="35"/>
                                        </p:tgtEl>
                                        <p:attrNameLst>
                                          <p:attrName>ppt_x</p:attrName>
                                        </p:attrNameLst>
                                      </p:cBhvr>
                                      <p:tavLst>
                                        <p:tav tm="0">
                                          <p:val>
                                            <p:strVal val="1+#ppt_w/2"/>
                                          </p:val>
                                        </p:tav>
                                        <p:tav tm="100000">
                                          <p:val>
                                            <p:strVal val="#ppt_x"/>
                                          </p:val>
                                        </p:tav>
                                      </p:tavLst>
                                    </p:anim>
                                    <p:anim calcmode="lin" valueType="num">
                                      <p:cBhvr additive="base">
                                        <p:cTn id="509" dur="3000" fill="hold"/>
                                        <p:tgtEl>
                                          <p:spTgt spid="35"/>
                                        </p:tgtEl>
                                        <p:attrNameLst>
                                          <p:attrName>ppt_y</p:attrName>
                                        </p:attrNameLst>
                                      </p:cBhvr>
                                      <p:tavLst>
                                        <p:tav tm="0">
                                          <p:val>
                                            <p:strVal val="#ppt_y"/>
                                          </p:val>
                                        </p:tav>
                                        <p:tav tm="100000">
                                          <p:val>
                                            <p:strVal val="#ppt_y"/>
                                          </p:val>
                                        </p:tav>
                                      </p:tavLst>
                                    </p:anim>
                                  </p:childTnLst>
                                </p:cTn>
                              </p:par>
                              <p:par>
                                <p:cTn id="510" presetID="2" presetClass="entr" presetSubtype="8" fill="hold" grpId="2" nodeType="withEffect">
                                  <p:stCondLst>
                                    <p:cond delay="0"/>
                                  </p:stCondLst>
                                  <p:childTnLst>
                                    <p:set>
                                      <p:cBhvr>
                                        <p:cTn id="511" dur="1" fill="hold">
                                          <p:stCondLst>
                                            <p:cond delay="0"/>
                                          </p:stCondLst>
                                        </p:cTn>
                                        <p:tgtEl>
                                          <p:spTgt spid="36"/>
                                        </p:tgtEl>
                                        <p:attrNameLst>
                                          <p:attrName>style.visibility</p:attrName>
                                        </p:attrNameLst>
                                      </p:cBhvr>
                                      <p:to>
                                        <p:strVal val="visible"/>
                                      </p:to>
                                    </p:set>
                                    <p:anim calcmode="lin" valueType="num">
                                      <p:cBhvr additive="base">
                                        <p:cTn id="512" dur="3000" fill="hold"/>
                                        <p:tgtEl>
                                          <p:spTgt spid="36"/>
                                        </p:tgtEl>
                                        <p:attrNameLst>
                                          <p:attrName>ppt_x</p:attrName>
                                        </p:attrNameLst>
                                      </p:cBhvr>
                                      <p:tavLst>
                                        <p:tav tm="0">
                                          <p:val>
                                            <p:strVal val="0-#ppt_w/2"/>
                                          </p:val>
                                        </p:tav>
                                        <p:tav tm="100000">
                                          <p:val>
                                            <p:strVal val="#ppt_x"/>
                                          </p:val>
                                        </p:tav>
                                      </p:tavLst>
                                    </p:anim>
                                    <p:anim calcmode="lin" valueType="num">
                                      <p:cBhvr additive="base">
                                        <p:cTn id="513" dur="3000" fill="hold"/>
                                        <p:tgtEl>
                                          <p:spTgt spid="36"/>
                                        </p:tgtEl>
                                        <p:attrNameLst>
                                          <p:attrName>ppt_y</p:attrName>
                                        </p:attrNameLst>
                                      </p:cBhvr>
                                      <p:tavLst>
                                        <p:tav tm="0">
                                          <p:val>
                                            <p:strVal val="#ppt_y"/>
                                          </p:val>
                                        </p:tav>
                                        <p:tav tm="100000">
                                          <p:val>
                                            <p:strVal val="#ppt_y"/>
                                          </p:val>
                                        </p:tav>
                                      </p:tavLst>
                                    </p:anim>
                                  </p:childTnLst>
                                </p:cTn>
                              </p:par>
                              <p:par>
                                <p:cTn id="514" presetID="2" presetClass="entr" presetSubtype="2" fill="hold" grpId="2" nodeType="withEffect">
                                  <p:stCondLst>
                                    <p:cond delay="0"/>
                                  </p:stCondLst>
                                  <p:childTnLst>
                                    <p:set>
                                      <p:cBhvr>
                                        <p:cTn id="515" dur="1" fill="hold">
                                          <p:stCondLst>
                                            <p:cond delay="0"/>
                                          </p:stCondLst>
                                        </p:cTn>
                                        <p:tgtEl>
                                          <p:spTgt spid="37"/>
                                        </p:tgtEl>
                                        <p:attrNameLst>
                                          <p:attrName>style.visibility</p:attrName>
                                        </p:attrNameLst>
                                      </p:cBhvr>
                                      <p:to>
                                        <p:strVal val="visible"/>
                                      </p:to>
                                    </p:set>
                                    <p:anim calcmode="lin" valueType="num">
                                      <p:cBhvr additive="base">
                                        <p:cTn id="516" dur="3000" fill="hold"/>
                                        <p:tgtEl>
                                          <p:spTgt spid="37"/>
                                        </p:tgtEl>
                                        <p:attrNameLst>
                                          <p:attrName>ppt_x</p:attrName>
                                        </p:attrNameLst>
                                      </p:cBhvr>
                                      <p:tavLst>
                                        <p:tav tm="0">
                                          <p:val>
                                            <p:strVal val="1+#ppt_w/2"/>
                                          </p:val>
                                        </p:tav>
                                        <p:tav tm="100000">
                                          <p:val>
                                            <p:strVal val="#ppt_x"/>
                                          </p:val>
                                        </p:tav>
                                      </p:tavLst>
                                    </p:anim>
                                    <p:anim calcmode="lin" valueType="num">
                                      <p:cBhvr additive="base">
                                        <p:cTn id="517" dur="3000" fill="hold"/>
                                        <p:tgtEl>
                                          <p:spTgt spid="37"/>
                                        </p:tgtEl>
                                        <p:attrNameLst>
                                          <p:attrName>ppt_y</p:attrName>
                                        </p:attrNameLst>
                                      </p:cBhvr>
                                      <p:tavLst>
                                        <p:tav tm="0">
                                          <p:val>
                                            <p:strVal val="#ppt_y"/>
                                          </p:val>
                                        </p:tav>
                                        <p:tav tm="100000">
                                          <p:val>
                                            <p:strVal val="#ppt_y"/>
                                          </p:val>
                                        </p:tav>
                                      </p:tavLst>
                                    </p:anim>
                                  </p:childTnLst>
                                </p:cTn>
                              </p:par>
                              <p:par>
                                <p:cTn id="518" presetID="2" presetClass="entr" presetSubtype="8" fill="hold" grpId="2" nodeType="withEffect">
                                  <p:stCondLst>
                                    <p:cond delay="0"/>
                                  </p:stCondLst>
                                  <p:childTnLst>
                                    <p:set>
                                      <p:cBhvr>
                                        <p:cTn id="519" dur="1" fill="hold">
                                          <p:stCondLst>
                                            <p:cond delay="0"/>
                                          </p:stCondLst>
                                        </p:cTn>
                                        <p:tgtEl>
                                          <p:spTgt spid="38"/>
                                        </p:tgtEl>
                                        <p:attrNameLst>
                                          <p:attrName>style.visibility</p:attrName>
                                        </p:attrNameLst>
                                      </p:cBhvr>
                                      <p:to>
                                        <p:strVal val="visible"/>
                                      </p:to>
                                    </p:set>
                                    <p:anim calcmode="lin" valueType="num">
                                      <p:cBhvr additive="base">
                                        <p:cTn id="520" dur="3000" fill="hold"/>
                                        <p:tgtEl>
                                          <p:spTgt spid="38"/>
                                        </p:tgtEl>
                                        <p:attrNameLst>
                                          <p:attrName>ppt_x</p:attrName>
                                        </p:attrNameLst>
                                      </p:cBhvr>
                                      <p:tavLst>
                                        <p:tav tm="0">
                                          <p:val>
                                            <p:strVal val="0-#ppt_w/2"/>
                                          </p:val>
                                        </p:tav>
                                        <p:tav tm="100000">
                                          <p:val>
                                            <p:strVal val="#ppt_x"/>
                                          </p:val>
                                        </p:tav>
                                      </p:tavLst>
                                    </p:anim>
                                    <p:anim calcmode="lin" valueType="num">
                                      <p:cBhvr additive="base">
                                        <p:cTn id="521" dur="3000" fill="hold"/>
                                        <p:tgtEl>
                                          <p:spTgt spid="38"/>
                                        </p:tgtEl>
                                        <p:attrNameLst>
                                          <p:attrName>ppt_y</p:attrName>
                                        </p:attrNameLst>
                                      </p:cBhvr>
                                      <p:tavLst>
                                        <p:tav tm="0">
                                          <p:val>
                                            <p:strVal val="#ppt_y"/>
                                          </p:val>
                                        </p:tav>
                                        <p:tav tm="100000">
                                          <p:val>
                                            <p:strVal val="#ppt_y"/>
                                          </p:val>
                                        </p:tav>
                                      </p:tavLst>
                                    </p:anim>
                                  </p:childTnLst>
                                </p:cTn>
                              </p:par>
                              <p:par>
                                <p:cTn id="522" presetID="2" presetClass="entr" presetSubtype="2" fill="hold" grpId="2" nodeType="withEffect">
                                  <p:stCondLst>
                                    <p:cond delay="0"/>
                                  </p:stCondLst>
                                  <p:childTnLst>
                                    <p:set>
                                      <p:cBhvr>
                                        <p:cTn id="523" dur="1" fill="hold">
                                          <p:stCondLst>
                                            <p:cond delay="0"/>
                                          </p:stCondLst>
                                        </p:cTn>
                                        <p:tgtEl>
                                          <p:spTgt spid="39"/>
                                        </p:tgtEl>
                                        <p:attrNameLst>
                                          <p:attrName>style.visibility</p:attrName>
                                        </p:attrNameLst>
                                      </p:cBhvr>
                                      <p:to>
                                        <p:strVal val="visible"/>
                                      </p:to>
                                    </p:set>
                                    <p:anim calcmode="lin" valueType="num">
                                      <p:cBhvr additive="base">
                                        <p:cTn id="524" dur="3000" fill="hold"/>
                                        <p:tgtEl>
                                          <p:spTgt spid="39"/>
                                        </p:tgtEl>
                                        <p:attrNameLst>
                                          <p:attrName>ppt_x</p:attrName>
                                        </p:attrNameLst>
                                      </p:cBhvr>
                                      <p:tavLst>
                                        <p:tav tm="0">
                                          <p:val>
                                            <p:strVal val="1+#ppt_w/2"/>
                                          </p:val>
                                        </p:tav>
                                        <p:tav tm="100000">
                                          <p:val>
                                            <p:strVal val="#ppt_x"/>
                                          </p:val>
                                        </p:tav>
                                      </p:tavLst>
                                    </p:anim>
                                    <p:anim calcmode="lin" valueType="num">
                                      <p:cBhvr additive="base">
                                        <p:cTn id="525" dur="3000" fill="hold"/>
                                        <p:tgtEl>
                                          <p:spTgt spid="39"/>
                                        </p:tgtEl>
                                        <p:attrNameLst>
                                          <p:attrName>ppt_y</p:attrName>
                                        </p:attrNameLst>
                                      </p:cBhvr>
                                      <p:tavLst>
                                        <p:tav tm="0">
                                          <p:val>
                                            <p:strVal val="#ppt_y"/>
                                          </p:val>
                                        </p:tav>
                                        <p:tav tm="100000">
                                          <p:val>
                                            <p:strVal val="#ppt_y"/>
                                          </p:val>
                                        </p:tav>
                                      </p:tavLst>
                                    </p:anim>
                                  </p:childTnLst>
                                </p:cTn>
                              </p:par>
                              <p:par>
                                <p:cTn id="526" presetID="2" presetClass="entr" presetSubtype="8" fill="hold" grpId="2" nodeType="withEffect">
                                  <p:stCondLst>
                                    <p:cond delay="0"/>
                                  </p:stCondLst>
                                  <p:childTnLst>
                                    <p:set>
                                      <p:cBhvr>
                                        <p:cTn id="527" dur="1" fill="hold">
                                          <p:stCondLst>
                                            <p:cond delay="0"/>
                                          </p:stCondLst>
                                        </p:cTn>
                                        <p:tgtEl>
                                          <p:spTgt spid="40"/>
                                        </p:tgtEl>
                                        <p:attrNameLst>
                                          <p:attrName>style.visibility</p:attrName>
                                        </p:attrNameLst>
                                      </p:cBhvr>
                                      <p:to>
                                        <p:strVal val="visible"/>
                                      </p:to>
                                    </p:set>
                                    <p:anim calcmode="lin" valueType="num">
                                      <p:cBhvr additive="base">
                                        <p:cTn id="528" dur="3000" fill="hold"/>
                                        <p:tgtEl>
                                          <p:spTgt spid="40"/>
                                        </p:tgtEl>
                                        <p:attrNameLst>
                                          <p:attrName>ppt_x</p:attrName>
                                        </p:attrNameLst>
                                      </p:cBhvr>
                                      <p:tavLst>
                                        <p:tav tm="0">
                                          <p:val>
                                            <p:strVal val="0-#ppt_w/2"/>
                                          </p:val>
                                        </p:tav>
                                        <p:tav tm="100000">
                                          <p:val>
                                            <p:strVal val="#ppt_x"/>
                                          </p:val>
                                        </p:tav>
                                      </p:tavLst>
                                    </p:anim>
                                    <p:anim calcmode="lin" valueType="num">
                                      <p:cBhvr additive="base">
                                        <p:cTn id="529" dur="3000" fill="hold"/>
                                        <p:tgtEl>
                                          <p:spTgt spid="40"/>
                                        </p:tgtEl>
                                        <p:attrNameLst>
                                          <p:attrName>ppt_y</p:attrName>
                                        </p:attrNameLst>
                                      </p:cBhvr>
                                      <p:tavLst>
                                        <p:tav tm="0">
                                          <p:val>
                                            <p:strVal val="#ppt_y"/>
                                          </p:val>
                                        </p:tav>
                                        <p:tav tm="100000">
                                          <p:val>
                                            <p:strVal val="#ppt_y"/>
                                          </p:val>
                                        </p:tav>
                                      </p:tavLst>
                                    </p:anim>
                                  </p:childTnLst>
                                </p:cTn>
                              </p:par>
                              <p:par>
                                <p:cTn id="530" presetID="2" presetClass="entr" presetSubtype="2" fill="hold" grpId="2" nodeType="withEffect">
                                  <p:stCondLst>
                                    <p:cond delay="0"/>
                                  </p:stCondLst>
                                  <p:childTnLst>
                                    <p:set>
                                      <p:cBhvr>
                                        <p:cTn id="531" dur="1" fill="hold">
                                          <p:stCondLst>
                                            <p:cond delay="0"/>
                                          </p:stCondLst>
                                        </p:cTn>
                                        <p:tgtEl>
                                          <p:spTgt spid="41"/>
                                        </p:tgtEl>
                                        <p:attrNameLst>
                                          <p:attrName>style.visibility</p:attrName>
                                        </p:attrNameLst>
                                      </p:cBhvr>
                                      <p:to>
                                        <p:strVal val="visible"/>
                                      </p:to>
                                    </p:set>
                                    <p:anim calcmode="lin" valueType="num">
                                      <p:cBhvr additive="base">
                                        <p:cTn id="532" dur="3000" fill="hold"/>
                                        <p:tgtEl>
                                          <p:spTgt spid="41"/>
                                        </p:tgtEl>
                                        <p:attrNameLst>
                                          <p:attrName>ppt_x</p:attrName>
                                        </p:attrNameLst>
                                      </p:cBhvr>
                                      <p:tavLst>
                                        <p:tav tm="0">
                                          <p:val>
                                            <p:strVal val="1+#ppt_w/2"/>
                                          </p:val>
                                        </p:tav>
                                        <p:tav tm="100000">
                                          <p:val>
                                            <p:strVal val="#ppt_x"/>
                                          </p:val>
                                        </p:tav>
                                      </p:tavLst>
                                    </p:anim>
                                    <p:anim calcmode="lin" valueType="num">
                                      <p:cBhvr additive="base">
                                        <p:cTn id="533" dur="3000" fill="hold"/>
                                        <p:tgtEl>
                                          <p:spTgt spid="41"/>
                                        </p:tgtEl>
                                        <p:attrNameLst>
                                          <p:attrName>ppt_y</p:attrName>
                                        </p:attrNameLst>
                                      </p:cBhvr>
                                      <p:tavLst>
                                        <p:tav tm="0">
                                          <p:val>
                                            <p:strVal val="#ppt_y"/>
                                          </p:val>
                                        </p:tav>
                                        <p:tav tm="100000">
                                          <p:val>
                                            <p:strVal val="#ppt_y"/>
                                          </p:val>
                                        </p:tav>
                                      </p:tavLst>
                                    </p:anim>
                                  </p:childTnLst>
                                </p:cTn>
                              </p:par>
                              <p:par>
                                <p:cTn id="534" presetID="2" presetClass="entr" presetSubtype="8" fill="hold" grpId="2" nodeType="withEffect">
                                  <p:stCondLst>
                                    <p:cond delay="0"/>
                                  </p:stCondLst>
                                  <p:childTnLst>
                                    <p:set>
                                      <p:cBhvr>
                                        <p:cTn id="535" dur="1" fill="hold">
                                          <p:stCondLst>
                                            <p:cond delay="0"/>
                                          </p:stCondLst>
                                        </p:cTn>
                                        <p:tgtEl>
                                          <p:spTgt spid="42"/>
                                        </p:tgtEl>
                                        <p:attrNameLst>
                                          <p:attrName>style.visibility</p:attrName>
                                        </p:attrNameLst>
                                      </p:cBhvr>
                                      <p:to>
                                        <p:strVal val="visible"/>
                                      </p:to>
                                    </p:set>
                                    <p:anim calcmode="lin" valueType="num">
                                      <p:cBhvr additive="base">
                                        <p:cTn id="536" dur="3000" fill="hold"/>
                                        <p:tgtEl>
                                          <p:spTgt spid="42"/>
                                        </p:tgtEl>
                                        <p:attrNameLst>
                                          <p:attrName>ppt_x</p:attrName>
                                        </p:attrNameLst>
                                      </p:cBhvr>
                                      <p:tavLst>
                                        <p:tav tm="0">
                                          <p:val>
                                            <p:strVal val="0-#ppt_w/2"/>
                                          </p:val>
                                        </p:tav>
                                        <p:tav tm="100000">
                                          <p:val>
                                            <p:strVal val="#ppt_x"/>
                                          </p:val>
                                        </p:tav>
                                      </p:tavLst>
                                    </p:anim>
                                    <p:anim calcmode="lin" valueType="num">
                                      <p:cBhvr additive="base">
                                        <p:cTn id="537" dur="3000" fill="hold"/>
                                        <p:tgtEl>
                                          <p:spTgt spid="42"/>
                                        </p:tgtEl>
                                        <p:attrNameLst>
                                          <p:attrName>ppt_y</p:attrName>
                                        </p:attrNameLst>
                                      </p:cBhvr>
                                      <p:tavLst>
                                        <p:tav tm="0">
                                          <p:val>
                                            <p:strVal val="#ppt_y"/>
                                          </p:val>
                                        </p:tav>
                                        <p:tav tm="100000">
                                          <p:val>
                                            <p:strVal val="#ppt_y"/>
                                          </p:val>
                                        </p:tav>
                                      </p:tavLst>
                                    </p:anim>
                                  </p:childTnLst>
                                </p:cTn>
                              </p:par>
                              <p:par>
                                <p:cTn id="538" presetID="2" presetClass="entr" presetSubtype="2" fill="hold" grpId="2" nodeType="withEffect">
                                  <p:stCondLst>
                                    <p:cond delay="0"/>
                                  </p:stCondLst>
                                  <p:childTnLst>
                                    <p:set>
                                      <p:cBhvr>
                                        <p:cTn id="539" dur="1" fill="hold">
                                          <p:stCondLst>
                                            <p:cond delay="0"/>
                                          </p:stCondLst>
                                        </p:cTn>
                                        <p:tgtEl>
                                          <p:spTgt spid="43"/>
                                        </p:tgtEl>
                                        <p:attrNameLst>
                                          <p:attrName>style.visibility</p:attrName>
                                        </p:attrNameLst>
                                      </p:cBhvr>
                                      <p:to>
                                        <p:strVal val="visible"/>
                                      </p:to>
                                    </p:set>
                                    <p:anim calcmode="lin" valueType="num">
                                      <p:cBhvr additive="base">
                                        <p:cTn id="540" dur="3000" fill="hold"/>
                                        <p:tgtEl>
                                          <p:spTgt spid="43"/>
                                        </p:tgtEl>
                                        <p:attrNameLst>
                                          <p:attrName>ppt_x</p:attrName>
                                        </p:attrNameLst>
                                      </p:cBhvr>
                                      <p:tavLst>
                                        <p:tav tm="0">
                                          <p:val>
                                            <p:strVal val="1+#ppt_w/2"/>
                                          </p:val>
                                        </p:tav>
                                        <p:tav tm="100000">
                                          <p:val>
                                            <p:strVal val="#ppt_x"/>
                                          </p:val>
                                        </p:tav>
                                      </p:tavLst>
                                    </p:anim>
                                    <p:anim calcmode="lin" valueType="num">
                                      <p:cBhvr additive="base">
                                        <p:cTn id="541" dur="3000" fill="hold"/>
                                        <p:tgtEl>
                                          <p:spTgt spid="43"/>
                                        </p:tgtEl>
                                        <p:attrNameLst>
                                          <p:attrName>ppt_y</p:attrName>
                                        </p:attrNameLst>
                                      </p:cBhvr>
                                      <p:tavLst>
                                        <p:tav tm="0">
                                          <p:val>
                                            <p:strVal val="#ppt_y"/>
                                          </p:val>
                                        </p:tav>
                                        <p:tav tm="100000">
                                          <p:val>
                                            <p:strVal val="#ppt_y"/>
                                          </p:val>
                                        </p:tav>
                                      </p:tavLst>
                                    </p:anim>
                                  </p:childTnLst>
                                </p:cTn>
                              </p:par>
                              <p:par>
                                <p:cTn id="542" presetID="2" presetClass="entr" presetSubtype="8" fill="hold" grpId="2" nodeType="withEffect">
                                  <p:stCondLst>
                                    <p:cond delay="0"/>
                                  </p:stCondLst>
                                  <p:childTnLst>
                                    <p:set>
                                      <p:cBhvr>
                                        <p:cTn id="543" dur="1" fill="hold">
                                          <p:stCondLst>
                                            <p:cond delay="0"/>
                                          </p:stCondLst>
                                        </p:cTn>
                                        <p:tgtEl>
                                          <p:spTgt spid="44"/>
                                        </p:tgtEl>
                                        <p:attrNameLst>
                                          <p:attrName>style.visibility</p:attrName>
                                        </p:attrNameLst>
                                      </p:cBhvr>
                                      <p:to>
                                        <p:strVal val="visible"/>
                                      </p:to>
                                    </p:set>
                                    <p:anim calcmode="lin" valueType="num">
                                      <p:cBhvr additive="base">
                                        <p:cTn id="544" dur="3000" fill="hold"/>
                                        <p:tgtEl>
                                          <p:spTgt spid="44"/>
                                        </p:tgtEl>
                                        <p:attrNameLst>
                                          <p:attrName>ppt_x</p:attrName>
                                        </p:attrNameLst>
                                      </p:cBhvr>
                                      <p:tavLst>
                                        <p:tav tm="0">
                                          <p:val>
                                            <p:strVal val="0-#ppt_w/2"/>
                                          </p:val>
                                        </p:tav>
                                        <p:tav tm="100000">
                                          <p:val>
                                            <p:strVal val="#ppt_x"/>
                                          </p:val>
                                        </p:tav>
                                      </p:tavLst>
                                    </p:anim>
                                    <p:anim calcmode="lin" valueType="num">
                                      <p:cBhvr additive="base">
                                        <p:cTn id="545" dur="3000" fill="hold"/>
                                        <p:tgtEl>
                                          <p:spTgt spid="44"/>
                                        </p:tgtEl>
                                        <p:attrNameLst>
                                          <p:attrName>ppt_y</p:attrName>
                                        </p:attrNameLst>
                                      </p:cBhvr>
                                      <p:tavLst>
                                        <p:tav tm="0">
                                          <p:val>
                                            <p:strVal val="#ppt_y"/>
                                          </p:val>
                                        </p:tav>
                                        <p:tav tm="100000">
                                          <p:val>
                                            <p:strVal val="#ppt_y"/>
                                          </p:val>
                                        </p:tav>
                                      </p:tavLst>
                                    </p:anim>
                                  </p:childTnLst>
                                </p:cTn>
                              </p:par>
                              <p:par>
                                <p:cTn id="546" presetID="2" presetClass="entr" presetSubtype="2" fill="hold" grpId="2" nodeType="withEffect">
                                  <p:stCondLst>
                                    <p:cond delay="0"/>
                                  </p:stCondLst>
                                  <p:childTnLst>
                                    <p:set>
                                      <p:cBhvr>
                                        <p:cTn id="547" dur="1" fill="hold">
                                          <p:stCondLst>
                                            <p:cond delay="0"/>
                                          </p:stCondLst>
                                        </p:cTn>
                                        <p:tgtEl>
                                          <p:spTgt spid="45"/>
                                        </p:tgtEl>
                                        <p:attrNameLst>
                                          <p:attrName>style.visibility</p:attrName>
                                        </p:attrNameLst>
                                      </p:cBhvr>
                                      <p:to>
                                        <p:strVal val="visible"/>
                                      </p:to>
                                    </p:set>
                                    <p:anim calcmode="lin" valueType="num">
                                      <p:cBhvr additive="base">
                                        <p:cTn id="548" dur="3000" fill="hold"/>
                                        <p:tgtEl>
                                          <p:spTgt spid="45"/>
                                        </p:tgtEl>
                                        <p:attrNameLst>
                                          <p:attrName>ppt_x</p:attrName>
                                        </p:attrNameLst>
                                      </p:cBhvr>
                                      <p:tavLst>
                                        <p:tav tm="0">
                                          <p:val>
                                            <p:strVal val="1+#ppt_w/2"/>
                                          </p:val>
                                        </p:tav>
                                        <p:tav tm="100000">
                                          <p:val>
                                            <p:strVal val="#ppt_x"/>
                                          </p:val>
                                        </p:tav>
                                      </p:tavLst>
                                    </p:anim>
                                    <p:anim calcmode="lin" valueType="num">
                                      <p:cBhvr additive="base">
                                        <p:cTn id="549" dur="3000" fill="hold"/>
                                        <p:tgtEl>
                                          <p:spTgt spid="45"/>
                                        </p:tgtEl>
                                        <p:attrNameLst>
                                          <p:attrName>ppt_y</p:attrName>
                                        </p:attrNameLst>
                                      </p:cBhvr>
                                      <p:tavLst>
                                        <p:tav tm="0">
                                          <p:val>
                                            <p:strVal val="#ppt_y"/>
                                          </p:val>
                                        </p:tav>
                                        <p:tav tm="100000">
                                          <p:val>
                                            <p:strVal val="#ppt_y"/>
                                          </p:val>
                                        </p:tav>
                                      </p:tavLst>
                                    </p:anim>
                                  </p:childTnLst>
                                </p:cTn>
                              </p:par>
                              <p:par>
                                <p:cTn id="550" presetID="2" presetClass="entr" presetSubtype="8" fill="hold" grpId="2" nodeType="withEffect">
                                  <p:stCondLst>
                                    <p:cond delay="0"/>
                                  </p:stCondLst>
                                  <p:childTnLst>
                                    <p:set>
                                      <p:cBhvr>
                                        <p:cTn id="551" dur="1" fill="hold">
                                          <p:stCondLst>
                                            <p:cond delay="0"/>
                                          </p:stCondLst>
                                        </p:cTn>
                                        <p:tgtEl>
                                          <p:spTgt spid="46"/>
                                        </p:tgtEl>
                                        <p:attrNameLst>
                                          <p:attrName>style.visibility</p:attrName>
                                        </p:attrNameLst>
                                      </p:cBhvr>
                                      <p:to>
                                        <p:strVal val="visible"/>
                                      </p:to>
                                    </p:set>
                                    <p:anim calcmode="lin" valueType="num">
                                      <p:cBhvr additive="base">
                                        <p:cTn id="552" dur="3000" fill="hold"/>
                                        <p:tgtEl>
                                          <p:spTgt spid="46"/>
                                        </p:tgtEl>
                                        <p:attrNameLst>
                                          <p:attrName>ppt_x</p:attrName>
                                        </p:attrNameLst>
                                      </p:cBhvr>
                                      <p:tavLst>
                                        <p:tav tm="0">
                                          <p:val>
                                            <p:strVal val="0-#ppt_w/2"/>
                                          </p:val>
                                        </p:tav>
                                        <p:tav tm="100000">
                                          <p:val>
                                            <p:strVal val="#ppt_x"/>
                                          </p:val>
                                        </p:tav>
                                      </p:tavLst>
                                    </p:anim>
                                    <p:anim calcmode="lin" valueType="num">
                                      <p:cBhvr additive="base">
                                        <p:cTn id="553" dur="3000" fill="hold"/>
                                        <p:tgtEl>
                                          <p:spTgt spid="46"/>
                                        </p:tgtEl>
                                        <p:attrNameLst>
                                          <p:attrName>ppt_y</p:attrName>
                                        </p:attrNameLst>
                                      </p:cBhvr>
                                      <p:tavLst>
                                        <p:tav tm="0">
                                          <p:val>
                                            <p:strVal val="#ppt_y"/>
                                          </p:val>
                                        </p:tav>
                                        <p:tav tm="100000">
                                          <p:val>
                                            <p:strVal val="#ppt_y"/>
                                          </p:val>
                                        </p:tav>
                                      </p:tavLst>
                                    </p:anim>
                                  </p:childTnLst>
                                </p:cTn>
                              </p:par>
                            </p:childTnLst>
                          </p:cTn>
                        </p:par>
                        <p:par>
                          <p:cTn id="554" fill="hold">
                            <p:stCondLst>
                              <p:cond delay="3000"/>
                            </p:stCondLst>
                            <p:childTnLst>
                              <p:par>
                                <p:cTn id="555" presetID="2" presetClass="exit" presetSubtype="9" fill="hold" grpId="3" nodeType="afterEffect">
                                  <p:stCondLst>
                                    <p:cond delay="0"/>
                                  </p:stCondLst>
                                  <p:childTnLst>
                                    <p:anim calcmode="lin" valueType="num">
                                      <p:cBhvr additive="base">
                                        <p:cTn id="556" dur="3000"/>
                                        <p:tgtEl>
                                          <p:spTgt spid="5"/>
                                        </p:tgtEl>
                                        <p:attrNameLst>
                                          <p:attrName>ppt_x</p:attrName>
                                        </p:attrNameLst>
                                      </p:cBhvr>
                                      <p:tavLst>
                                        <p:tav tm="0">
                                          <p:val>
                                            <p:strVal val="ppt_x"/>
                                          </p:val>
                                        </p:tav>
                                        <p:tav tm="100000">
                                          <p:val>
                                            <p:strVal val="0-ppt_w/2"/>
                                          </p:val>
                                        </p:tav>
                                      </p:tavLst>
                                    </p:anim>
                                    <p:anim calcmode="lin" valueType="num">
                                      <p:cBhvr additive="base">
                                        <p:cTn id="557" dur="3000"/>
                                        <p:tgtEl>
                                          <p:spTgt spid="5"/>
                                        </p:tgtEl>
                                        <p:attrNameLst>
                                          <p:attrName>ppt_y</p:attrName>
                                        </p:attrNameLst>
                                      </p:cBhvr>
                                      <p:tavLst>
                                        <p:tav tm="0">
                                          <p:val>
                                            <p:strVal val="ppt_y"/>
                                          </p:val>
                                        </p:tav>
                                        <p:tav tm="100000">
                                          <p:val>
                                            <p:strVal val="0-ppt_h/2"/>
                                          </p:val>
                                        </p:tav>
                                      </p:tavLst>
                                    </p:anim>
                                    <p:set>
                                      <p:cBhvr>
                                        <p:cTn id="558" dur="1" fill="hold">
                                          <p:stCondLst>
                                            <p:cond delay="2999"/>
                                          </p:stCondLst>
                                        </p:cTn>
                                        <p:tgtEl>
                                          <p:spTgt spid="5"/>
                                        </p:tgtEl>
                                        <p:attrNameLst>
                                          <p:attrName>style.visibility</p:attrName>
                                        </p:attrNameLst>
                                      </p:cBhvr>
                                      <p:to>
                                        <p:strVal val="hidden"/>
                                      </p:to>
                                    </p:set>
                                  </p:childTnLst>
                                </p:cTn>
                              </p:par>
                              <p:par>
                                <p:cTn id="559" presetID="2" presetClass="exit" presetSubtype="9" fill="hold" grpId="3" nodeType="withEffect">
                                  <p:stCondLst>
                                    <p:cond delay="0"/>
                                  </p:stCondLst>
                                  <p:childTnLst>
                                    <p:anim calcmode="lin" valueType="num">
                                      <p:cBhvr additive="base">
                                        <p:cTn id="560" dur="3000"/>
                                        <p:tgtEl>
                                          <p:spTgt spid="6"/>
                                        </p:tgtEl>
                                        <p:attrNameLst>
                                          <p:attrName>ppt_x</p:attrName>
                                        </p:attrNameLst>
                                      </p:cBhvr>
                                      <p:tavLst>
                                        <p:tav tm="0">
                                          <p:val>
                                            <p:strVal val="ppt_x"/>
                                          </p:val>
                                        </p:tav>
                                        <p:tav tm="100000">
                                          <p:val>
                                            <p:strVal val="0-ppt_w/2"/>
                                          </p:val>
                                        </p:tav>
                                      </p:tavLst>
                                    </p:anim>
                                    <p:anim calcmode="lin" valueType="num">
                                      <p:cBhvr additive="base">
                                        <p:cTn id="561" dur="3000"/>
                                        <p:tgtEl>
                                          <p:spTgt spid="6"/>
                                        </p:tgtEl>
                                        <p:attrNameLst>
                                          <p:attrName>ppt_y</p:attrName>
                                        </p:attrNameLst>
                                      </p:cBhvr>
                                      <p:tavLst>
                                        <p:tav tm="0">
                                          <p:val>
                                            <p:strVal val="ppt_y"/>
                                          </p:val>
                                        </p:tav>
                                        <p:tav tm="100000">
                                          <p:val>
                                            <p:strVal val="0-ppt_h/2"/>
                                          </p:val>
                                        </p:tav>
                                      </p:tavLst>
                                    </p:anim>
                                    <p:set>
                                      <p:cBhvr>
                                        <p:cTn id="562" dur="1" fill="hold">
                                          <p:stCondLst>
                                            <p:cond delay="2999"/>
                                          </p:stCondLst>
                                        </p:cTn>
                                        <p:tgtEl>
                                          <p:spTgt spid="6"/>
                                        </p:tgtEl>
                                        <p:attrNameLst>
                                          <p:attrName>style.visibility</p:attrName>
                                        </p:attrNameLst>
                                      </p:cBhvr>
                                      <p:to>
                                        <p:strVal val="hidden"/>
                                      </p:to>
                                    </p:set>
                                  </p:childTnLst>
                                </p:cTn>
                              </p:par>
                              <p:par>
                                <p:cTn id="563" presetID="2" presetClass="exit" presetSubtype="9" fill="hold" grpId="3" nodeType="withEffect">
                                  <p:stCondLst>
                                    <p:cond delay="0"/>
                                  </p:stCondLst>
                                  <p:childTnLst>
                                    <p:anim calcmode="lin" valueType="num">
                                      <p:cBhvr additive="base">
                                        <p:cTn id="564" dur="3000"/>
                                        <p:tgtEl>
                                          <p:spTgt spid="7"/>
                                        </p:tgtEl>
                                        <p:attrNameLst>
                                          <p:attrName>ppt_x</p:attrName>
                                        </p:attrNameLst>
                                      </p:cBhvr>
                                      <p:tavLst>
                                        <p:tav tm="0">
                                          <p:val>
                                            <p:strVal val="ppt_x"/>
                                          </p:val>
                                        </p:tav>
                                        <p:tav tm="100000">
                                          <p:val>
                                            <p:strVal val="0-ppt_w/2"/>
                                          </p:val>
                                        </p:tav>
                                      </p:tavLst>
                                    </p:anim>
                                    <p:anim calcmode="lin" valueType="num">
                                      <p:cBhvr additive="base">
                                        <p:cTn id="565" dur="3000"/>
                                        <p:tgtEl>
                                          <p:spTgt spid="7"/>
                                        </p:tgtEl>
                                        <p:attrNameLst>
                                          <p:attrName>ppt_y</p:attrName>
                                        </p:attrNameLst>
                                      </p:cBhvr>
                                      <p:tavLst>
                                        <p:tav tm="0">
                                          <p:val>
                                            <p:strVal val="ppt_y"/>
                                          </p:val>
                                        </p:tav>
                                        <p:tav tm="100000">
                                          <p:val>
                                            <p:strVal val="0-ppt_h/2"/>
                                          </p:val>
                                        </p:tav>
                                      </p:tavLst>
                                    </p:anim>
                                    <p:set>
                                      <p:cBhvr>
                                        <p:cTn id="566" dur="1" fill="hold">
                                          <p:stCondLst>
                                            <p:cond delay="2999"/>
                                          </p:stCondLst>
                                        </p:cTn>
                                        <p:tgtEl>
                                          <p:spTgt spid="7"/>
                                        </p:tgtEl>
                                        <p:attrNameLst>
                                          <p:attrName>style.visibility</p:attrName>
                                        </p:attrNameLst>
                                      </p:cBhvr>
                                      <p:to>
                                        <p:strVal val="hidden"/>
                                      </p:to>
                                    </p:set>
                                  </p:childTnLst>
                                </p:cTn>
                              </p:par>
                              <p:par>
                                <p:cTn id="567" presetID="2" presetClass="exit" presetSubtype="9" fill="hold" grpId="3" nodeType="withEffect">
                                  <p:stCondLst>
                                    <p:cond delay="0"/>
                                  </p:stCondLst>
                                  <p:childTnLst>
                                    <p:anim calcmode="lin" valueType="num">
                                      <p:cBhvr additive="base">
                                        <p:cTn id="568" dur="3000"/>
                                        <p:tgtEl>
                                          <p:spTgt spid="8"/>
                                        </p:tgtEl>
                                        <p:attrNameLst>
                                          <p:attrName>ppt_x</p:attrName>
                                        </p:attrNameLst>
                                      </p:cBhvr>
                                      <p:tavLst>
                                        <p:tav tm="0">
                                          <p:val>
                                            <p:strVal val="ppt_x"/>
                                          </p:val>
                                        </p:tav>
                                        <p:tav tm="100000">
                                          <p:val>
                                            <p:strVal val="0-ppt_w/2"/>
                                          </p:val>
                                        </p:tav>
                                      </p:tavLst>
                                    </p:anim>
                                    <p:anim calcmode="lin" valueType="num">
                                      <p:cBhvr additive="base">
                                        <p:cTn id="569" dur="3000"/>
                                        <p:tgtEl>
                                          <p:spTgt spid="8"/>
                                        </p:tgtEl>
                                        <p:attrNameLst>
                                          <p:attrName>ppt_y</p:attrName>
                                        </p:attrNameLst>
                                      </p:cBhvr>
                                      <p:tavLst>
                                        <p:tav tm="0">
                                          <p:val>
                                            <p:strVal val="ppt_y"/>
                                          </p:val>
                                        </p:tav>
                                        <p:tav tm="100000">
                                          <p:val>
                                            <p:strVal val="0-ppt_h/2"/>
                                          </p:val>
                                        </p:tav>
                                      </p:tavLst>
                                    </p:anim>
                                    <p:set>
                                      <p:cBhvr>
                                        <p:cTn id="570" dur="1" fill="hold">
                                          <p:stCondLst>
                                            <p:cond delay="2999"/>
                                          </p:stCondLst>
                                        </p:cTn>
                                        <p:tgtEl>
                                          <p:spTgt spid="8"/>
                                        </p:tgtEl>
                                        <p:attrNameLst>
                                          <p:attrName>style.visibility</p:attrName>
                                        </p:attrNameLst>
                                      </p:cBhvr>
                                      <p:to>
                                        <p:strVal val="hidden"/>
                                      </p:to>
                                    </p:set>
                                  </p:childTnLst>
                                </p:cTn>
                              </p:par>
                              <p:par>
                                <p:cTn id="571" presetID="2" presetClass="exit" presetSubtype="9" fill="hold" grpId="3" nodeType="withEffect">
                                  <p:stCondLst>
                                    <p:cond delay="0"/>
                                  </p:stCondLst>
                                  <p:childTnLst>
                                    <p:anim calcmode="lin" valueType="num">
                                      <p:cBhvr additive="base">
                                        <p:cTn id="572" dur="3000"/>
                                        <p:tgtEl>
                                          <p:spTgt spid="9"/>
                                        </p:tgtEl>
                                        <p:attrNameLst>
                                          <p:attrName>ppt_x</p:attrName>
                                        </p:attrNameLst>
                                      </p:cBhvr>
                                      <p:tavLst>
                                        <p:tav tm="0">
                                          <p:val>
                                            <p:strVal val="ppt_x"/>
                                          </p:val>
                                        </p:tav>
                                        <p:tav tm="100000">
                                          <p:val>
                                            <p:strVal val="0-ppt_w/2"/>
                                          </p:val>
                                        </p:tav>
                                      </p:tavLst>
                                    </p:anim>
                                    <p:anim calcmode="lin" valueType="num">
                                      <p:cBhvr additive="base">
                                        <p:cTn id="573" dur="3000"/>
                                        <p:tgtEl>
                                          <p:spTgt spid="9"/>
                                        </p:tgtEl>
                                        <p:attrNameLst>
                                          <p:attrName>ppt_y</p:attrName>
                                        </p:attrNameLst>
                                      </p:cBhvr>
                                      <p:tavLst>
                                        <p:tav tm="0">
                                          <p:val>
                                            <p:strVal val="ppt_y"/>
                                          </p:val>
                                        </p:tav>
                                        <p:tav tm="100000">
                                          <p:val>
                                            <p:strVal val="0-ppt_h/2"/>
                                          </p:val>
                                        </p:tav>
                                      </p:tavLst>
                                    </p:anim>
                                    <p:set>
                                      <p:cBhvr>
                                        <p:cTn id="574" dur="1" fill="hold">
                                          <p:stCondLst>
                                            <p:cond delay="2999"/>
                                          </p:stCondLst>
                                        </p:cTn>
                                        <p:tgtEl>
                                          <p:spTgt spid="9"/>
                                        </p:tgtEl>
                                        <p:attrNameLst>
                                          <p:attrName>style.visibility</p:attrName>
                                        </p:attrNameLst>
                                      </p:cBhvr>
                                      <p:to>
                                        <p:strVal val="hidden"/>
                                      </p:to>
                                    </p:set>
                                  </p:childTnLst>
                                </p:cTn>
                              </p:par>
                              <p:par>
                                <p:cTn id="575" presetID="2" presetClass="exit" presetSubtype="9" fill="hold" grpId="3" nodeType="withEffect">
                                  <p:stCondLst>
                                    <p:cond delay="0"/>
                                  </p:stCondLst>
                                  <p:childTnLst>
                                    <p:anim calcmode="lin" valueType="num">
                                      <p:cBhvr additive="base">
                                        <p:cTn id="576" dur="3000"/>
                                        <p:tgtEl>
                                          <p:spTgt spid="10"/>
                                        </p:tgtEl>
                                        <p:attrNameLst>
                                          <p:attrName>ppt_x</p:attrName>
                                        </p:attrNameLst>
                                      </p:cBhvr>
                                      <p:tavLst>
                                        <p:tav tm="0">
                                          <p:val>
                                            <p:strVal val="ppt_x"/>
                                          </p:val>
                                        </p:tav>
                                        <p:tav tm="100000">
                                          <p:val>
                                            <p:strVal val="0-ppt_w/2"/>
                                          </p:val>
                                        </p:tav>
                                      </p:tavLst>
                                    </p:anim>
                                    <p:anim calcmode="lin" valueType="num">
                                      <p:cBhvr additive="base">
                                        <p:cTn id="577" dur="3000"/>
                                        <p:tgtEl>
                                          <p:spTgt spid="10"/>
                                        </p:tgtEl>
                                        <p:attrNameLst>
                                          <p:attrName>ppt_y</p:attrName>
                                        </p:attrNameLst>
                                      </p:cBhvr>
                                      <p:tavLst>
                                        <p:tav tm="0">
                                          <p:val>
                                            <p:strVal val="ppt_y"/>
                                          </p:val>
                                        </p:tav>
                                        <p:tav tm="100000">
                                          <p:val>
                                            <p:strVal val="0-ppt_h/2"/>
                                          </p:val>
                                        </p:tav>
                                      </p:tavLst>
                                    </p:anim>
                                    <p:set>
                                      <p:cBhvr>
                                        <p:cTn id="578" dur="1" fill="hold">
                                          <p:stCondLst>
                                            <p:cond delay="2999"/>
                                          </p:stCondLst>
                                        </p:cTn>
                                        <p:tgtEl>
                                          <p:spTgt spid="10"/>
                                        </p:tgtEl>
                                        <p:attrNameLst>
                                          <p:attrName>style.visibility</p:attrName>
                                        </p:attrNameLst>
                                      </p:cBhvr>
                                      <p:to>
                                        <p:strVal val="hidden"/>
                                      </p:to>
                                    </p:set>
                                  </p:childTnLst>
                                </p:cTn>
                              </p:par>
                              <p:par>
                                <p:cTn id="579" presetID="2" presetClass="exit" presetSubtype="9" fill="hold" grpId="3" nodeType="withEffect">
                                  <p:stCondLst>
                                    <p:cond delay="0"/>
                                  </p:stCondLst>
                                  <p:childTnLst>
                                    <p:anim calcmode="lin" valueType="num">
                                      <p:cBhvr additive="base">
                                        <p:cTn id="580" dur="3000"/>
                                        <p:tgtEl>
                                          <p:spTgt spid="11"/>
                                        </p:tgtEl>
                                        <p:attrNameLst>
                                          <p:attrName>ppt_x</p:attrName>
                                        </p:attrNameLst>
                                      </p:cBhvr>
                                      <p:tavLst>
                                        <p:tav tm="0">
                                          <p:val>
                                            <p:strVal val="ppt_x"/>
                                          </p:val>
                                        </p:tav>
                                        <p:tav tm="100000">
                                          <p:val>
                                            <p:strVal val="0-ppt_w/2"/>
                                          </p:val>
                                        </p:tav>
                                      </p:tavLst>
                                    </p:anim>
                                    <p:anim calcmode="lin" valueType="num">
                                      <p:cBhvr additive="base">
                                        <p:cTn id="581" dur="3000"/>
                                        <p:tgtEl>
                                          <p:spTgt spid="11"/>
                                        </p:tgtEl>
                                        <p:attrNameLst>
                                          <p:attrName>ppt_y</p:attrName>
                                        </p:attrNameLst>
                                      </p:cBhvr>
                                      <p:tavLst>
                                        <p:tav tm="0">
                                          <p:val>
                                            <p:strVal val="ppt_y"/>
                                          </p:val>
                                        </p:tav>
                                        <p:tav tm="100000">
                                          <p:val>
                                            <p:strVal val="0-ppt_h/2"/>
                                          </p:val>
                                        </p:tav>
                                      </p:tavLst>
                                    </p:anim>
                                    <p:set>
                                      <p:cBhvr>
                                        <p:cTn id="582" dur="1" fill="hold">
                                          <p:stCondLst>
                                            <p:cond delay="2999"/>
                                          </p:stCondLst>
                                        </p:cTn>
                                        <p:tgtEl>
                                          <p:spTgt spid="11"/>
                                        </p:tgtEl>
                                        <p:attrNameLst>
                                          <p:attrName>style.visibility</p:attrName>
                                        </p:attrNameLst>
                                      </p:cBhvr>
                                      <p:to>
                                        <p:strVal val="hidden"/>
                                      </p:to>
                                    </p:set>
                                  </p:childTnLst>
                                </p:cTn>
                              </p:par>
                              <p:par>
                                <p:cTn id="583" presetID="2" presetClass="exit" presetSubtype="9" fill="hold" grpId="3" nodeType="withEffect">
                                  <p:stCondLst>
                                    <p:cond delay="0"/>
                                  </p:stCondLst>
                                  <p:childTnLst>
                                    <p:anim calcmode="lin" valueType="num">
                                      <p:cBhvr additive="base">
                                        <p:cTn id="584" dur="3000"/>
                                        <p:tgtEl>
                                          <p:spTgt spid="12"/>
                                        </p:tgtEl>
                                        <p:attrNameLst>
                                          <p:attrName>ppt_x</p:attrName>
                                        </p:attrNameLst>
                                      </p:cBhvr>
                                      <p:tavLst>
                                        <p:tav tm="0">
                                          <p:val>
                                            <p:strVal val="ppt_x"/>
                                          </p:val>
                                        </p:tav>
                                        <p:tav tm="100000">
                                          <p:val>
                                            <p:strVal val="0-ppt_w/2"/>
                                          </p:val>
                                        </p:tav>
                                      </p:tavLst>
                                    </p:anim>
                                    <p:anim calcmode="lin" valueType="num">
                                      <p:cBhvr additive="base">
                                        <p:cTn id="585" dur="3000"/>
                                        <p:tgtEl>
                                          <p:spTgt spid="12"/>
                                        </p:tgtEl>
                                        <p:attrNameLst>
                                          <p:attrName>ppt_y</p:attrName>
                                        </p:attrNameLst>
                                      </p:cBhvr>
                                      <p:tavLst>
                                        <p:tav tm="0">
                                          <p:val>
                                            <p:strVal val="ppt_y"/>
                                          </p:val>
                                        </p:tav>
                                        <p:tav tm="100000">
                                          <p:val>
                                            <p:strVal val="0-ppt_h/2"/>
                                          </p:val>
                                        </p:tav>
                                      </p:tavLst>
                                    </p:anim>
                                    <p:set>
                                      <p:cBhvr>
                                        <p:cTn id="586" dur="1" fill="hold">
                                          <p:stCondLst>
                                            <p:cond delay="2999"/>
                                          </p:stCondLst>
                                        </p:cTn>
                                        <p:tgtEl>
                                          <p:spTgt spid="12"/>
                                        </p:tgtEl>
                                        <p:attrNameLst>
                                          <p:attrName>style.visibility</p:attrName>
                                        </p:attrNameLst>
                                      </p:cBhvr>
                                      <p:to>
                                        <p:strVal val="hidden"/>
                                      </p:to>
                                    </p:set>
                                  </p:childTnLst>
                                </p:cTn>
                              </p:par>
                              <p:par>
                                <p:cTn id="587" presetID="2" presetClass="exit" presetSubtype="9" fill="hold" grpId="3" nodeType="withEffect">
                                  <p:stCondLst>
                                    <p:cond delay="0"/>
                                  </p:stCondLst>
                                  <p:childTnLst>
                                    <p:anim calcmode="lin" valueType="num">
                                      <p:cBhvr additive="base">
                                        <p:cTn id="588" dur="3000"/>
                                        <p:tgtEl>
                                          <p:spTgt spid="13"/>
                                        </p:tgtEl>
                                        <p:attrNameLst>
                                          <p:attrName>ppt_x</p:attrName>
                                        </p:attrNameLst>
                                      </p:cBhvr>
                                      <p:tavLst>
                                        <p:tav tm="0">
                                          <p:val>
                                            <p:strVal val="ppt_x"/>
                                          </p:val>
                                        </p:tav>
                                        <p:tav tm="100000">
                                          <p:val>
                                            <p:strVal val="0-ppt_w/2"/>
                                          </p:val>
                                        </p:tav>
                                      </p:tavLst>
                                    </p:anim>
                                    <p:anim calcmode="lin" valueType="num">
                                      <p:cBhvr additive="base">
                                        <p:cTn id="589" dur="3000"/>
                                        <p:tgtEl>
                                          <p:spTgt spid="13"/>
                                        </p:tgtEl>
                                        <p:attrNameLst>
                                          <p:attrName>ppt_y</p:attrName>
                                        </p:attrNameLst>
                                      </p:cBhvr>
                                      <p:tavLst>
                                        <p:tav tm="0">
                                          <p:val>
                                            <p:strVal val="ppt_y"/>
                                          </p:val>
                                        </p:tav>
                                        <p:tav tm="100000">
                                          <p:val>
                                            <p:strVal val="0-ppt_h/2"/>
                                          </p:val>
                                        </p:tav>
                                      </p:tavLst>
                                    </p:anim>
                                    <p:set>
                                      <p:cBhvr>
                                        <p:cTn id="590" dur="1" fill="hold">
                                          <p:stCondLst>
                                            <p:cond delay="2999"/>
                                          </p:stCondLst>
                                        </p:cTn>
                                        <p:tgtEl>
                                          <p:spTgt spid="13"/>
                                        </p:tgtEl>
                                        <p:attrNameLst>
                                          <p:attrName>style.visibility</p:attrName>
                                        </p:attrNameLst>
                                      </p:cBhvr>
                                      <p:to>
                                        <p:strVal val="hidden"/>
                                      </p:to>
                                    </p:set>
                                  </p:childTnLst>
                                </p:cTn>
                              </p:par>
                              <p:par>
                                <p:cTn id="591" presetID="2" presetClass="exit" presetSubtype="9" fill="hold" grpId="3" nodeType="withEffect">
                                  <p:stCondLst>
                                    <p:cond delay="0"/>
                                  </p:stCondLst>
                                  <p:childTnLst>
                                    <p:anim calcmode="lin" valueType="num">
                                      <p:cBhvr additive="base">
                                        <p:cTn id="592" dur="3000"/>
                                        <p:tgtEl>
                                          <p:spTgt spid="14"/>
                                        </p:tgtEl>
                                        <p:attrNameLst>
                                          <p:attrName>ppt_x</p:attrName>
                                        </p:attrNameLst>
                                      </p:cBhvr>
                                      <p:tavLst>
                                        <p:tav tm="0">
                                          <p:val>
                                            <p:strVal val="ppt_x"/>
                                          </p:val>
                                        </p:tav>
                                        <p:tav tm="100000">
                                          <p:val>
                                            <p:strVal val="0-ppt_w/2"/>
                                          </p:val>
                                        </p:tav>
                                      </p:tavLst>
                                    </p:anim>
                                    <p:anim calcmode="lin" valueType="num">
                                      <p:cBhvr additive="base">
                                        <p:cTn id="593" dur="3000"/>
                                        <p:tgtEl>
                                          <p:spTgt spid="14"/>
                                        </p:tgtEl>
                                        <p:attrNameLst>
                                          <p:attrName>ppt_y</p:attrName>
                                        </p:attrNameLst>
                                      </p:cBhvr>
                                      <p:tavLst>
                                        <p:tav tm="0">
                                          <p:val>
                                            <p:strVal val="ppt_y"/>
                                          </p:val>
                                        </p:tav>
                                        <p:tav tm="100000">
                                          <p:val>
                                            <p:strVal val="0-ppt_h/2"/>
                                          </p:val>
                                        </p:tav>
                                      </p:tavLst>
                                    </p:anim>
                                    <p:set>
                                      <p:cBhvr>
                                        <p:cTn id="594" dur="1" fill="hold">
                                          <p:stCondLst>
                                            <p:cond delay="2999"/>
                                          </p:stCondLst>
                                        </p:cTn>
                                        <p:tgtEl>
                                          <p:spTgt spid="14"/>
                                        </p:tgtEl>
                                        <p:attrNameLst>
                                          <p:attrName>style.visibility</p:attrName>
                                        </p:attrNameLst>
                                      </p:cBhvr>
                                      <p:to>
                                        <p:strVal val="hidden"/>
                                      </p:to>
                                    </p:set>
                                  </p:childTnLst>
                                </p:cTn>
                              </p:par>
                              <p:par>
                                <p:cTn id="595" presetID="2" presetClass="exit" presetSubtype="9" fill="hold" grpId="3" nodeType="withEffect">
                                  <p:stCondLst>
                                    <p:cond delay="0"/>
                                  </p:stCondLst>
                                  <p:childTnLst>
                                    <p:anim calcmode="lin" valueType="num">
                                      <p:cBhvr additive="base">
                                        <p:cTn id="596" dur="3000"/>
                                        <p:tgtEl>
                                          <p:spTgt spid="15"/>
                                        </p:tgtEl>
                                        <p:attrNameLst>
                                          <p:attrName>ppt_x</p:attrName>
                                        </p:attrNameLst>
                                      </p:cBhvr>
                                      <p:tavLst>
                                        <p:tav tm="0">
                                          <p:val>
                                            <p:strVal val="ppt_x"/>
                                          </p:val>
                                        </p:tav>
                                        <p:tav tm="100000">
                                          <p:val>
                                            <p:strVal val="0-ppt_w/2"/>
                                          </p:val>
                                        </p:tav>
                                      </p:tavLst>
                                    </p:anim>
                                    <p:anim calcmode="lin" valueType="num">
                                      <p:cBhvr additive="base">
                                        <p:cTn id="597" dur="3000"/>
                                        <p:tgtEl>
                                          <p:spTgt spid="15"/>
                                        </p:tgtEl>
                                        <p:attrNameLst>
                                          <p:attrName>ppt_y</p:attrName>
                                        </p:attrNameLst>
                                      </p:cBhvr>
                                      <p:tavLst>
                                        <p:tav tm="0">
                                          <p:val>
                                            <p:strVal val="ppt_y"/>
                                          </p:val>
                                        </p:tav>
                                        <p:tav tm="100000">
                                          <p:val>
                                            <p:strVal val="0-ppt_h/2"/>
                                          </p:val>
                                        </p:tav>
                                      </p:tavLst>
                                    </p:anim>
                                    <p:set>
                                      <p:cBhvr>
                                        <p:cTn id="598" dur="1" fill="hold">
                                          <p:stCondLst>
                                            <p:cond delay="2999"/>
                                          </p:stCondLst>
                                        </p:cTn>
                                        <p:tgtEl>
                                          <p:spTgt spid="15"/>
                                        </p:tgtEl>
                                        <p:attrNameLst>
                                          <p:attrName>style.visibility</p:attrName>
                                        </p:attrNameLst>
                                      </p:cBhvr>
                                      <p:to>
                                        <p:strVal val="hidden"/>
                                      </p:to>
                                    </p:set>
                                  </p:childTnLst>
                                </p:cTn>
                              </p:par>
                              <p:par>
                                <p:cTn id="599" presetID="2" presetClass="exit" presetSubtype="9" fill="hold" grpId="3" nodeType="withEffect">
                                  <p:stCondLst>
                                    <p:cond delay="0"/>
                                  </p:stCondLst>
                                  <p:childTnLst>
                                    <p:anim calcmode="lin" valueType="num">
                                      <p:cBhvr additive="base">
                                        <p:cTn id="600" dur="3000"/>
                                        <p:tgtEl>
                                          <p:spTgt spid="16"/>
                                        </p:tgtEl>
                                        <p:attrNameLst>
                                          <p:attrName>ppt_x</p:attrName>
                                        </p:attrNameLst>
                                      </p:cBhvr>
                                      <p:tavLst>
                                        <p:tav tm="0">
                                          <p:val>
                                            <p:strVal val="ppt_x"/>
                                          </p:val>
                                        </p:tav>
                                        <p:tav tm="100000">
                                          <p:val>
                                            <p:strVal val="0-ppt_w/2"/>
                                          </p:val>
                                        </p:tav>
                                      </p:tavLst>
                                    </p:anim>
                                    <p:anim calcmode="lin" valueType="num">
                                      <p:cBhvr additive="base">
                                        <p:cTn id="601" dur="3000"/>
                                        <p:tgtEl>
                                          <p:spTgt spid="16"/>
                                        </p:tgtEl>
                                        <p:attrNameLst>
                                          <p:attrName>ppt_y</p:attrName>
                                        </p:attrNameLst>
                                      </p:cBhvr>
                                      <p:tavLst>
                                        <p:tav tm="0">
                                          <p:val>
                                            <p:strVal val="ppt_y"/>
                                          </p:val>
                                        </p:tav>
                                        <p:tav tm="100000">
                                          <p:val>
                                            <p:strVal val="0-ppt_h/2"/>
                                          </p:val>
                                        </p:tav>
                                      </p:tavLst>
                                    </p:anim>
                                    <p:set>
                                      <p:cBhvr>
                                        <p:cTn id="602" dur="1" fill="hold">
                                          <p:stCondLst>
                                            <p:cond delay="2999"/>
                                          </p:stCondLst>
                                        </p:cTn>
                                        <p:tgtEl>
                                          <p:spTgt spid="16"/>
                                        </p:tgtEl>
                                        <p:attrNameLst>
                                          <p:attrName>style.visibility</p:attrName>
                                        </p:attrNameLst>
                                      </p:cBhvr>
                                      <p:to>
                                        <p:strVal val="hidden"/>
                                      </p:to>
                                    </p:set>
                                  </p:childTnLst>
                                </p:cTn>
                              </p:par>
                              <p:par>
                                <p:cTn id="603" presetID="2" presetClass="exit" presetSubtype="9" fill="hold" grpId="3" nodeType="withEffect">
                                  <p:stCondLst>
                                    <p:cond delay="0"/>
                                  </p:stCondLst>
                                  <p:childTnLst>
                                    <p:anim calcmode="lin" valueType="num">
                                      <p:cBhvr additive="base">
                                        <p:cTn id="604" dur="3000"/>
                                        <p:tgtEl>
                                          <p:spTgt spid="17"/>
                                        </p:tgtEl>
                                        <p:attrNameLst>
                                          <p:attrName>ppt_x</p:attrName>
                                        </p:attrNameLst>
                                      </p:cBhvr>
                                      <p:tavLst>
                                        <p:tav tm="0">
                                          <p:val>
                                            <p:strVal val="ppt_x"/>
                                          </p:val>
                                        </p:tav>
                                        <p:tav tm="100000">
                                          <p:val>
                                            <p:strVal val="0-ppt_w/2"/>
                                          </p:val>
                                        </p:tav>
                                      </p:tavLst>
                                    </p:anim>
                                    <p:anim calcmode="lin" valueType="num">
                                      <p:cBhvr additive="base">
                                        <p:cTn id="605" dur="3000"/>
                                        <p:tgtEl>
                                          <p:spTgt spid="17"/>
                                        </p:tgtEl>
                                        <p:attrNameLst>
                                          <p:attrName>ppt_y</p:attrName>
                                        </p:attrNameLst>
                                      </p:cBhvr>
                                      <p:tavLst>
                                        <p:tav tm="0">
                                          <p:val>
                                            <p:strVal val="ppt_y"/>
                                          </p:val>
                                        </p:tav>
                                        <p:tav tm="100000">
                                          <p:val>
                                            <p:strVal val="0-ppt_h/2"/>
                                          </p:val>
                                        </p:tav>
                                      </p:tavLst>
                                    </p:anim>
                                    <p:set>
                                      <p:cBhvr>
                                        <p:cTn id="606" dur="1" fill="hold">
                                          <p:stCondLst>
                                            <p:cond delay="2999"/>
                                          </p:stCondLst>
                                        </p:cTn>
                                        <p:tgtEl>
                                          <p:spTgt spid="17"/>
                                        </p:tgtEl>
                                        <p:attrNameLst>
                                          <p:attrName>style.visibility</p:attrName>
                                        </p:attrNameLst>
                                      </p:cBhvr>
                                      <p:to>
                                        <p:strVal val="hidden"/>
                                      </p:to>
                                    </p:set>
                                  </p:childTnLst>
                                </p:cTn>
                              </p:par>
                              <p:par>
                                <p:cTn id="607" presetID="2" presetClass="exit" presetSubtype="9" fill="hold" grpId="3" nodeType="withEffect">
                                  <p:stCondLst>
                                    <p:cond delay="0"/>
                                  </p:stCondLst>
                                  <p:childTnLst>
                                    <p:anim calcmode="lin" valueType="num">
                                      <p:cBhvr additive="base">
                                        <p:cTn id="608" dur="3000"/>
                                        <p:tgtEl>
                                          <p:spTgt spid="18"/>
                                        </p:tgtEl>
                                        <p:attrNameLst>
                                          <p:attrName>ppt_x</p:attrName>
                                        </p:attrNameLst>
                                      </p:cBhvr>
                                      <p:tavLst>
                                        <p:tav tm="0">
                                          <p:val>
                                            <p:strVal val="ppt_x"/>
                                          </p:val>
                                        </p:tav>
                                        <p:tav tm="100000">
                                          <p:val>
                                            <p:strVal val="0-ppt_w/2"/>
                                          </p:val>
                                        </p:tav>
                                      </p:tavLst>
                                    </p:anim>
                                    <p:anim calcmode="lin" valueType="num">
                                      <p:cBhvr additive="base">
                                        <p:cTn id="609" dur="3000"/>
                                        <p:tgtEl>
                                          <p:spTgt spid="18"/>
                                        </p:tgtEl>
                                        <p:attrNameLst>
                                          <p:attrName>ppt_y</p:attrName>
                                        </p:attrNameLst>
                                      </p:cBhvr>
                                      <p:tavLst>
                                        <p:tav tm="0">
                                          <p:val>
                                            <p:strVal val="ppt_y"/>
                                          </p:val>
                                        </p:tav>
                                        <p:tav tm="100000">
                                          <p:val>
                                            <p:strVal val="0-ppt_h/2"/>
                                          </p:val>
                                        </p:tav>
                                      </p:tavLst>
                                    </p:anim>
                                    <p:set>
                                      <p:cBhvr>
                                        <p:cTn id="610" dur="1" fill="hold">
                                          <p:stCondLst>
                                            <p:cond delay="2999"/>
                                          </p:stCondLst>
                                        </p:cTn>
                                        <p:tgtEl>
                                          <p:spTgt spid="18"/>
                                        </p:tgtEl>
                                        <p:attrNameLst>
                                          <p:attrName>style.visibility</p:attrName>
                                        </p:attrNameLst>
                                      </p:cBhvr>
                                      <p:to>
                                        <p:strVal val="hidden"/>
                                      </p:to>
                                    </p:set>
                                  </p:childTnLst>
                                </p:cTn>
                              </p:par>
                              <p:par>
                                <p:cTn id="611" presetID="2" presetClass="exit" presetSubtype="9" fill="hold" grpId="3" nodeType="withEffect">
                                  <p:stCondLst>
                                    <p:cond delay="0"/>
                                  </p:stCondLst>
                                  <p:childTnLst>
                                    <p:anim calcmode="lin" valueType="num">
                                      <p:cBhvr additive="base">
                                        <p:cTn id="612" dur="3000"/>
                                        <p:tgtEl>
                                          <p:spTgt spid="19"/>
                                        </p:tgtEl>
                                        <p:attrNameLst>
                                          <p:attrName>ppt_x</p:attrName>
                                        </p:attrNameLst>
                                      </p:cBhvr>
                                      <p:tavLst>
                                        <p:tav tm="0">
                                          <p:val>
                                            <p:strVal val="ppt_x"/>
                                          </p:val>
                                        </p:tav>
                                        <p:tav tm="100000">
                                          <p:val>
                                            <p:strVal val="0-ppt_w/2"/>
                                          </p:val>
                                        </p:tav>
                                      </p:tavLst>
                                    </p:anim>
                                    <p:anim calcmode="lin" valueType="num">
                                      <p:cBhvr additive="base">
                                        <p:cTn id="613" dur="3000"/>
                                        <p:tgtEl>
                                          <p:spTgt spid="19"/>
                                        </p:tgtEl>
                                        <p:attrNameLst>
                                          <p:attrName>ppt_y</p:attrName>
                                        </p:attrNameLst>
                                      </p:cBhvr>
                                      <p:tavLst>
                                        <p:tav tm="0">
                                          <p:val>
                                            <p:strVal val="ppt_y"/>
                                          </p:val>
                                        </p:tav>
                                        <p:tav tm="100000">
                                          <p:val>
                                            <p:strVal val="0-ppt_h/2"/>
                                          </p:val>
                                        </p:tav>
                                      </p:tavLst>
                                    </p:anim>
                                    <p:set>
                                      <p:cBhvr>
                                        <p:cTn id="614" dur="1" fill="hold">
                                          <p:stCondLst>
                                            <p:cond delay="2999"/>
                                          </p:stCondLst>
                                        </p:cTn>
                                        <p:tgtEl>
                                          <p:spTgt spid="19"/>
                                        </p:tgtEl>
                                        <p:attrNameLst>
                                          <p:attrName>style.visibility</p:attrName>
                                        </p:attrNameLst>
                                      </p:cBhvr>
                                      <p:to>
                                        <p:strVal val="hidden"/>
                                      </p:to>
                                    </p:set>
                                  </p:childTnLst>
                                </p:cTn>
                              </p:par>
                              <p:par>
                                <p:cTn id="615" presetID="2" presetClass="exit" presetSubtype="9" fill="hold" grpId="3" nodeType="withEffect">
                                  <p:stCondLst>
                                    <p:cond delay="0"/>
                                  </p:stCondLst>
                                  <p:childTnLst>
                                    <p:anim calcmode="lin" valueType="num">
                                      <p:cBhvr additive="base">
                                        <p:cTn id="616" dur="3000"/>
                                        <p:tgtEl>
                                          <p:spTgt spid="20"/>
                                        </p:tgtEl>
                                        <p:attrNameLst>
                                          <p:attrName>ppt_x</p:attrName>
                                        </p:attrNameLst>
                                      </p:cBhvr>
                                      <p:tavLst>
                                        <p:tav tm="0">
                                          <p:val>
                                            <p:strVal val="ppt_x"/>
                                          </p:val>
                                        </p:tav>
                                        <p:tav tm="100000">
                                          <p:val>
                                            <p:strVal val="0-ppt_w/2"/>
                                          </p:val>
                                        </p:tav>
                                      </p:tavLst>
                                    </p:anim>
                                    <p:anim calcmode="lin" valueType="num">
                                      <p:cBhvr additive="base">
                                        <p:cTn id="617" dur="3000"/>
                                        <p:tgtEl>
                                          <p:spTgt spid="20"/>
                                        </p:tgtEl>
                                        <p:attrNameLst>
                                          <p:attrName>ppt_y</p:attrName>
                                        </p:attrNameLst>
                                      </p:cBhvr>
                                      <p:tavLst>
                                        <p:tav tm="0">
                                          <p:val>
                                            <p:strVal val="ppt_y"/>
                                          </p:val>
                                        </p:tav>
                                        <p:tav tm="100000">
                                          <p:val>
                                            <p:strVal val="0-ppt_h/2"/>
                                          </p:val>
                                        </p:tav>
                                      </p:tavLst>
                                    </p:anim>
                                    <p:set>
                                      <p:cBhvr>
                                        <p:cTn id="618" dur="1" fill="hold">
                                          <p:stCondLst>
                                            <p:cond delay="2999"/>
                                          </p:stCondLst>
                                        </p:cTn>
                                        <p:tgtEl>
                                          <p:spTgt spid="20"/>
                                        </p:tgtEl>
                                        <p:attrNameLst>
                                          <p:attrName>style.visibility</p:attrName>
                                        </p:attrNameLst>
                                      </p:cBhvr>
                                      <p:to>
                                        <p:strVal val="hidden"/>
                                      </p:to>
                                    </p:set>
                                  </p:childTnLst>
                                </p:cTn>
                              </p:par>
                              <p:par>
                                <p:cTn id="619" presetID="2" presetClass="exit" presetSubtype="9" fill="hold" grpId="3" nodeType="withEffect">
                                  <p:stCondLst>
                                    <p:cond delay="0"/>
                                  </p:stCondLst>
                                  <p:childTnLst>
                                    <p:anim calcmode="lin" valueType="num">
                                      <p:cBhvr additive="base">
                                        <p:cTn id="620" dur="3000"/>
                                        <p:tgtEl>
                                          <p:spTgt spid="21"/>
                                        </p:tgtEl>
                                        <p:attrNameLst>
                                          <p:attrName>ppt_x</p:attrName>
                                        </p:attrNameLst>
                                      </p:cBhvr>
                                      <p:tavLst>
                                        <p:tav tm="0">
                                          <p:val>
                                            <p:strVal val="ppt_x"/>
                                          </p:val>
                                        </p:tav>
                                        <p:tav tm="100000">
                                          <p:val>
                                            <p:strVal val="0-ppt_w/2"/>
                                          </p:val>
                                        </p:tav>
                                      </p:tavLst>
                                    </p:anim>
                                    <p:anim calcmode="lin" valueType="num">
                                      <p:cBhvr additive="base">
                                        <p:cTn id="621" dur="3000"/>
                                        <p:tgtEl>
                                          <p:spTgt spid="21"/>
                                        </p:tgtEl>
                                        <p:attrNameLst>
                                          <p:attrName>ppt_y</p:attrName>
                                        </p:attrNameLst>
                                      </p:cBhvr>
                                      <p:tavLst>
                                        <p:tav tm="0">
                                          <p:val>
                                            <p:strVal val="ppt_y"/>
                                          </p:val>
                                        </p:tav>
                                        <p:tav tm="100000">
                                          <p:val>
                                            <p:strVal val="0-ppt_h/2"/>
                                          </p:val>
                                        </p:tav>
                                      </p:tavLst>
                                    </p:anim>
                                    <p:set>
                                      <p:cBhvr>
                                        <p:cTn id="622" dur="1" fill="hold">
                                          <p:stCondLst>
                                            <p:cond delay="2999"/>
                                          </p:stCondLst>
                                        </p:cTn>
                                        <p:tgtEl>
                                          <p:spTgt spid="21"/>
                                        </p:tgtEl>
                                        <p:attrNameLst>
                                          <p:attrName>style.visibility</p:attrName>
                                        </p:attrNameLst>
                                      </p:cBhvr>
                                      <p:to>
                                        <p:strVal val="hidden"/>
                                      </p:to>
                                    </p:set>
                                  </p:childTnLst>
                                </p:cTn>
                              </p:par>
                              <p:par>
                                <p:cTn id="623" presetID="2" presetClass="exit" presetSubtype="9" fill="hold" grpId="3" nodeType="withEffect">
                                  <p:stCondLst>
                                    <p:cond delay="0"/>
                                  </p:stCondLst>
                                  <p:childTnLst>
                                    <p:anim calcmode="lin" valueType="num">
                                      <p:cBhvr additive="base">
                                        <p:cTn id="624" dur="3000"/>
                                        <p:tgtEl>
                                          <p:spTgt spid="22"/>
                                        </p:tgtEl>
                                        <p:attrNameLst>
                                          <p:attrName>ppt_x</p:attrName>
                                        </p:attrNameLst>
                                      </p:cBhvr>
                                      <p:tavLst>
                                        <p:tav tm="0">
                                          <p:val>
                                            <p:strVal val="ppt_x"/>
                                          </p:val>
                                        </p:tav>
                                        <p:tav tm="100000">
                                          <p:val>
                                            <p:strVal val="0-ppt_w/2"/>
                                          </p:val>
                                        </p:tav>
                                      </p:tavLst>
                                    </p:anim>
                                    <p:anim calcmode="lin" valueType="num">
                                      <p:cBhvr additive="base">
                                        <p:cTn id="625" dur="3000"/>
                                        <p:tgtEl>
                                          <p:spTgt spid="22"/>
                                        </p:tgtEl>
                                        <p:attrNameLst>
                                          <p:attrName>ppt_y</p:attrName>
                                        </p:attrNameLst>
                                      </p:cBhvr>
                                      <p:tavLst>
                                        <p:tav tm="0">
                                          <p:val>
                                            <p:strVal val="ppt_y"/>
                                          </p:val>
                                        </p:tav>
                                        <p:tav tm="100000">
                                          <p:val>
                                            <p:strVal val="0-ppt_h/2"/>
                                          </p:val>
                                        </p:tav>
                                      </p:tavLst>
                                    </p:anim>
                                    <p:set>
                                      <p:cBhvr>
                                        <p:cTn id="626" dur="1" fill="hold">
                                          <p:stCondLst>
                                            <p:cond delay="2999"/>
                                          </p:stCondLst>
                                        </p:cTn>
                                        <p:tgtEl>
                                          <p:spTgt spid="22"/>
                                        </p:tgtEl>
                                        <p:attrNameLst>
                                          <p:attrName>style.visibility</p:attrName>
                                        </p:attrNameLst>
                                      </p:cBhvr>
                                      <p:to>
                                        <p:strVal val="hidden"/>
                                      </p:to>
                                    </p:set>
                                  </p:childTnLst>
                                </p:cTn>
                              </p:par>
                              <p:par>
                                <p:cTn id="627" presetID="2" presetClass="exit" presetSubtype="9" fill="hold" grpId="3" nodeType="withEffect">
                                  <p:stCondLst>
                                    <p:cond delay="0"/>
                                  </p:stCondLst>
                                  <p:childTnLst>
                                    <p:anim calcmode="lin" valueType="num">
                                      <p:cBhvr additive="base">
                                        <p:cTn id="628" dur="3000"/>
                                        <p:tgtEl>
                                          <p:spTgt spid="23"/>
                                        </p:tgtEl>
                                        <p:attrNameLst>
                                          <p:attrName>ppt_x</p:attrName>
                                        </p:attrNameLst>
                                      </p:cBhvr>
                                      <p:tavLst>
                                        <p:tav tm="0">
                                          <p:val>
                                            <p:strVal val="ppt_x"/>
                                          </p:val>
                                        </p:tav>
                                        <p:tav tm="100000">
                                          <p:val>
                                            <p:strVal val="0-ppt_w/2"/>
                                          </p:val>
                                        </p:tav>
                                      </p:tavLst>
                                    </p:anim>
                                    <p:anim calcmode="lin" valueType="num">
                                      <p:cBhvr additive="base">
                                        <p:cTn id="629" dur="3000"/>
                                        <p:tgtEl>
                                          <p:spTgt spid="23"/>
                                        </p:tgtEl>
                                        <p:attrNameLst>
                                          <p:attrName>ppt_y</p:attrName>
                                        </p:attrNameLst>
                                      </p:cBhvr>
                                      <p:tavLst>
                                        <p:tav tm="0">
                                          <p:val>
                                            <p:strVal val="ppt_y"/>
                                          </p:val>
                                        </p:tav>
                                        <p:tav tm="100000">
                                          <p:val>
                                            <p:strVal val="0-ppt_h/2"/>
                                          </p:val>
                                        </p:tav>
                                      </p:tavLst>
                                    </p:anim>
                                    <p:set>
                                      <p:cBhvr>
                                        <p:cTn id="630" dur="1" fill="hold">
                                          <p:stCondLst>
                                            <p:cond delay="2999"/>
                                          </p:stCondLst>
                                        </p:cTn>
                                        <p:tgtEl>
                                          <p:spTgt spid="23"/>
                                        </p:tgtEl>
                                        <p:attrNameLst>
                                          <p:attrName>style.visibility</p:attrName>
                                        </p:attrNameLst>
                                      </p:cBhvr>
                                      <p:to>
                                        <p:strVal val="hidden"/>
                                      </p:to>
                                    </p:set>
                                  </p:childTnLst>
                                </p:cTn>
                              </p:par>
                              <p:par>
                                <p:cTn id="631" presetID="2" presetClass="exit" presetSubtype="9" fill="hold" grpId="3" nodeType="withEffect">
                                  <p:stCondLst>
                                    <p:cond delay="0"/>
                                  </p:stCondLst>
                                  <p:childTnLst>
                                    <p:anim calcmode="lin" valueType="num">
                                      <p:cBhvr additive="base">
                                        <p:cTn id="632" dur="3000"/>
                                        <p:tgtEl>
                                          <p:spTgt spid="24"/>
                                        </p:tgtEl>
                                        <p:attrNameLst>
                                          <p:attrName>ppt_x</p:attrName>
                                        </p:attrNameLst>
                                      </p:cBhvr>
                                      <p:tavLst>
                                        <p:tav tm="0">
                                          <p:val>
                                            <p:strVal val="ppt_x"/>
                                          </p:val>
                                        </p:tav>
                                        <p:tav tm="100000">
                                          <p:val>
                                            <p:strVal val="0-ppt_w/2"/>
                                          </p:val>
                                        </p:tav>
                                      </p:tavLst>
                                    </p:anim>
                                    <p:anim calcmode="lin" valueType="num">
                                      <p:cBhvr additive="base">
                                        <p:cTn id="633" dur="3000"/>
                                        <p:tgtEl>
                                          <p:spTgt spid="24"/>
                                        </p:tgtEl>
                                        <p:attrNameLst>
                                          <p:attrName>ppt_y</p:attrName>
                                        </p:attrNameLst>
                                      </p:cBhvr>
                                      <p:tavLst>
                                        <p:tav tm="0">
                                          <p:val>
                                            <p:strVal val="ppt_y"/>
                                          </p:val>
                                        </p:tav>
                                        <p:tav tm="100000">
                                          <p:val>
                                            <p:strVal val="0-ppt_h/2"/>
                                          </p:val>
                                        </p:tav>
                                      </p:tavLst>
                                    </p:anim>
                                    <p:set>
                                      <p:cBhvr>
                                        <p:cTn id="634" dur="1" fill="hold">
                                          <p:stCondLst>
                                            <p:cond delay="2999"/>
                                          </p:stCondLst>
                                        </p:cTn>
                                        <p:tgtEl>
                                          <p:spTgt spid="24"/>
                                        </p:tgtEl>
                                        <p:attrNameLst>
                                          <p:attrName>style.visibility</p:attrName>
                                        </p:attrNameLst>
                                      </p:cBhvr>
                                      <p:to>
                                        <p:strVal val="hidden"/>
                                      </p:to>
                                    </p:set>
                                  </p:childTnLst>
                                </p:cTn>
                              </p:par>
                              <p:par>
                                <p:cTn id="635" presetID="2" presetClass="exit" presetSubtype="9" fill="hold" grpId="3" nodeType="withEffect">
                                  <p:stCondLst>
                                    <p:cond delay="0"/>
                                  </p:stCondLst>
                                  <p:childTnLst>
                                    <p:anim calcmode="lin" valueType="num">
                                      <p:cBhvr additive="base">
                                        <p:cTn id="636" dur="3000"/>
                                        <p:tgtEl>
                                          <p:spTgt spid="25"/>
                                        </p:tgtEl>
                                        <p:attrNameLst>
                                          <p:attrName>ppt_x</p:attrName>
                                        </p:attrNameLst>
                                      </p:cBhvr>
                                      <p:tavLst>
                                        <p:tav tm="0">
                                          <p:val>
                                            <p:strVal val="ppt_x"/>
                                          </p:val>
                                        </p:tav>
                                        <p:tav tm="100000">
                                          <p:val>
                                            <p:strVal val="0-ppt_w/2"/>
                                          </p:val>
                                        </p:tav>
                                      </p:tavLst>
                                    </p:anim>
                                    <p:anim calcmode="lin" valueType="num">
                                      <p:cBhvr additive="base">
                                        <p:cTn id="637" dur="3000"/>
                                        <p:tgtEl>
                                          <p:spTgt spid="25"/>
                                        </p:tgtEl>
                                        <p:attrNameLst>
                                          <p:attrName>ppt_y</p:attrName>
                                        </p:attrNameLst>
                                      </p:cBhvr>
                                      <p:tavLst>
                                        <p:tav tm="0">
                                          <p:val>
                                            <p:strVal val="ppt_y"/>
                                          </p:val>
                                        </p:tav>
                                        <p:tav tm="100000">
                                          <p:val>
                                            <p:strVal val="0-ppt_h/2"/>
                                          </p:val>
                                        </p:tav>
                                      </p:tavLst>
                                    </p:anim>
                                    <p:set>
                                      <p:cBhvr>
                                        <p:cTn id="638" dur="1" fill="hold">
                                          <p:stCondLst>
                                            <p:cond delay="2999"/>
                                          </p:stCondLst>
                                        </p:cTn>
                                        <p:tgtEl>
                                          <p:spTgt spid="25"/>
                                        </p:tgtEl>
                                        <p:attrNameLst>
                                          <p:attrName>style.visibility</p:attrName>
                                        </p:attrNameLst>
                                      </p:cBhvr>
                                      <p:to>
                                        <p:strVal val="hidden"/>
                                      </p:to>
                                    </p:set>
                                  </p:childTnLst>
                                </p:cTn>
                              </p:par>
                              <p:par>
                                <p:cTn id="639" presetID="2" presetClass="exit" presetSubtype="12" fill="hold" grpId="3" nodeType="withEffect">
                                  <p:stCondLst>
                                    <p:cond delay="0"/>
                                  </p:stCondLst>
                                  <p:childTnLst>
                                    <p:anim calcmode="lin" valueType="num">
                                      <p:cBhvr additive="base">
                                        <p:cTn id="640" dur="3000"/>
                                        <p:tgtEl>
                                          <p:spTgt spid="26"/>
                                        </p:tgtEl>
                                        <p:attrNameLst>
                                          <p:attrName>ppt_x</p:attrName>
                                        </p:attrNameLst>
                                      </p:cBhvr>
                                      <p:tavLst>
                                        <p:tav tm="0">
                                          <p:val>
                                            <p:strVal val="ppt_x"/>
                                          </p:val>
                                        </p:tav>
                                        <p:tav tm="100000">
                                          <p:val>
                                            <p:strVal val="0-ppt_w/2"/>
                                          </p:val>
                                        </p:tav>
                                      </p:tavLst>
                                    </p:anim>
                                    <p:anim calcmode="lin" valueType="num">
                                      <p:cBhvr additive="base">
                                        <p:cTn id="641" dur="3000"/>
                                        <p:tgtEl>
                                          <p:spTgt spid="26"/>
                                        </p:tgtEl>
                                        <p:attrNameLst>
                                          <p:attrName>ppt_y</p:attrName>
                                        </p:attrNameLst>
                                      </p:cBhvr>
                                      <p:tavLst>
                                        <p:tav tm="0">
                                          <p:val>
                                            <p:strVal val="ppt_y"/>
                                          </p:val>
                                        </p:tav>
                                        <p:tav tm="100000">
                                          <p:val>
                                            <p:strVal val="1+ppt_h/2"/>
                                          </p:val>
                                        </p:tav>
                                      </p:tavLst>
                                    </p:anim>
                                    <p:set>
                                      <p:cBhvr>
                                        <p:cTn id="642" dur="1" fill="hold">
                                          <p:stCondLst>
                                            <p:cond delay="2999"/>
                                          </p:stCondLst>
                                        </p:cTn>
                                        <p:tgtEl>
                                          <p:spTgt spid="26"/>
                                        </p:tgtEl>
                                        <p:attrNameLst>
                                          <p:attrName>style.visibility</p:attrName>
                                        </p:attrNameLst>
                                      </p:cBhvr>
                                      <p:to>
                                        <p:strVal val="hidden"/>
                                      </p:to>
                                    </p:set>
                                  </p:childTnLst>
                                </p:cTn>
                              </p:par>
                              <p:par>
                                <p:cTn id="643" presetID="2" presetClass="exit" presetSubtype="12" fill="hold" grpId="3" nodeType="withEffect">
                                  <p:stCondLst>
                                    <p:cond delay="0"/>
                                  </p:stCondLst>
                                  <p:childTnLst>
                                    <p:anim calcmode="lin" valueType="num">
                                      <p:cBhvr additive="base">
                                        <p:cTn id="644" dur="3000"/>
                                        <p:tgtEl>
                                          <p:spTgt spid="27"/>
                                        </p:tgtEl>
                                        <p:attrNameLst>
                                          <p:attrName>ppt_x</p:attrName>
                                        </p:attrNameLst>
                                      </p:cBhvr>
                                      <p:tavLst>
                                        <p:tav tm="0">
                                          <p:val>
                                            <p:strVal val="ppt_x"/>
                                          </p:val>
                                        </p:tav>
                                        <p:tav tm="100000">
                                          <p:val>
                                            <p:strVal val="0-ppt_w/2"/>
                                          </p:val>
                                        </p:tav>
                                      </p:tavLst>
                                    </p:anim>
                                    <p:anim calcmode="lin" valueType="num">
                                      <p:cBhvr additive="base">
                                        <p:cTn id="645" dur="3000"/>
                                        <p:tgtEl>
                                          <p:spTgt spid="27"/>
                                        </p:tgtEl>
                                        <p:attrNameLst>
                                          <p:attrName>ppt_y</p:attrName>
                                        </p:attrNameLst>
                                      </p:cBhvr>
                                      <p:tavLst>
                                        <p:tav tm="0">
                                          <p:val>
                                            <p:strVal val="ppt_y"/>
                                          </p:val>
                                        </p:tav>
                                        <p:tav tm="100000">
                                          <p:val>
                                            <p:strVal val="1+ppt_h/2"/>
                                          </p:val>
                                        </p:tav>
                                      </p:tavLst>
                                    </p:anim>
                                    <p:set>
                                      <p:cBhvr>
                                        <p:cTn id="646" dur="1" fill="hold">
                                          <p:stCondLst>
                                            <p:cond delay="2999"/>
                                          </p:stCondLst>
                                        </p:cTn>
                                        <p:tgtEl>
                                          <p:spTgt spid="27"/>
                                        </p:tgtEl>
                                        <p:attrNameLst>
                                          <p:attrName>style.visibility</p:attrName>
                                        </p:attrNameLst>
                                      </p:cBhvr>
                                      <p:to>
                                        <p:strVal val="hidden"/>
                                      </p:to>
                                    </p:set>
                                  </p:childTnLst>
                                </p:cTn>
                              </p:par>
                              <p:par>
                                <p:cTn id="647" presetID="2" presetClass="exit" presetSubtype="12" fill="hold" grpId="3" nodeType="withEffect">
                                  <p:stCondLst>
                                    <p:cond delay="0"/>
                                  </p:stCondLst>
                                  <p:childTnLst>
                                    <p:anim calcmode="lin" valueType="num">
                                      <p:cBhvr additive="base">
                                        <p:cTn id="648" dur="3000"/>
                                        <p:tgtEl>
                                          <p:spTgt spid="28"/>
                                        </p:tgtEl>
                                        <p:attrNameLst>
                                          <p:attrName>ppt_x</p:attrName>
                                        </p:attrNameLst>
                                      </p:cBhvr>
                                      <p:tavLst>
                                        <p:tav tm="0">
                                          <p:val>
                                            <p:strVal val="ppt_x"/>
                                          </p:val>
                                        </p:tav>
                                        <p:tav tm="100000">
                                          <p:val>
                                            <p:strVal val="0-ppt_w/2"/>
                                          </p:val>
                                        </p:tav>
                                      </p:tavLst>
                                    </p:anim>
                                    <p:anim calcmode="lin" valueType="num">
                                      <p:cBhvr additive="base">
                                        <p:cTn id="649" dur="3000"/>
                                        <p:tgtEl>
                                          <p:spTgt spid="28"/>
                                        </p:tgtEl>
                                        <p:attrNameLst>
                                          <p:attrName>ppt_y</p:attrName>
                                        </p:attrNameLst>
                                      </p:cBhvr>
                                      <p:tavLst>
                                        <p:tav tm="0">
                                          <p:val>
                                            <p:strVal val="ppt_y"/>
                                          </p:val>
                                        </p:tav>
                                        <p:tav tm="100000">
                                          <p:val>
                                            <p:strVal val="1+ppt_h/2"/>
                                          </p:val>
                                        </p:tav>
                                      </p:tavLst>
                                    </p:anim>
                                    <p:set>
                                      <p:cBhvr>
                                        <p:cTn id="650" dur="1" fill="hold">
                                          <p:stCondLst>
                                            <p:cond delay="2999"/>
                                          </p:stCondLst>
                                        </p:cTn>
                                        <p:tgtEl>
                                          <p:spTgt spid="28"/>
                                        </p:tgtEl>
                                        <p:attrNameLst>
                                          <p:attrName>style.visibility</p:attrName>
                                        </p:attrNameLst>
                                      </p:cBhvr>
                                      <p:to>
                                        <p:strVal val="hidden"/>
                                      </p:to>
                                    </p:set>
                                  </p:childTnLst>
                                </p:cTn>
                              </p:par>
                              <p:par>
                                <p:cTn id="651" presetID="2" presetClass="exit" presetSubtype="12" fill="hold" grpId="3" nodeType="withEffect">
                                  <p:stCondLst>
                                    <p:cond delay="0"/>
                                  </p:stCondLst>
                                  <p:childTnLst>
                                    <p:anim calcmode="lin" valueType="num">
                                      <p:cBhvr additive="base">
                                        <p:cTn id="652" dur="3000"/>
                                        <p:tgtEl>
                                          <p:spTgt spid="29"/>
                                        </p:tgtEl>
                                        <p:attrNameLst>
                                          <p:attrName>ppt_x</p:attrName>
                                        </p:attrNameLst>
                                      </p:cBhvr>
                                      <p:tavLst>
                                        <p:tav tm="0">
                                          <p:val>
                                            <p:strVal val="ppt_x"/>
                                          </p:val>
                                        </p:tav>
                                        <p:tav tm="100000">
                                          <p:val>
                                            <p:strVal val="0-ppt_w/2"/>
                                          </p:val>
                                        </p:tav>
                                      </p:tavLst>
                                    </p:anim>
                                    <p:anim calcmode="lin" valueType="num">
                                      <p:cBhvr additive="base">
                                        <p:cTn id="653" dur="3000"/>
                                        <p:tgtEl>
                                          <p:spTgt spid="29"/>
                                        </p:tgtEl>
                                        <p:attrNameLst>
                                          <p:attrName>ppt_y</p:attrName>
                                        </p:attrNameLst>
                                      </p:cBhvr>
                                      <p:tavLst>
                                        <p:tav tm="0">
                                          <p:val>
                                            <p:strVal val="ppt_y"/>
                                          </p:val>
                                        </p:tav>
                                        <p:tav tm="100000">
                                          <p:val>
                                            <p:strVal val="1+ppt_h/2"/>
                                          </p:val>
                                        </p:tav>
                                      </p:tavLst>
                                    </p:anim>
                                    <p:set>
                                      <p:cBhvr>
                                        <p:cTn id="654" dur="1" fill="hold">
                                          <p:stCondLst>
                                            <p:cond delay="2999"/>
                                          </p:stCondLst>
                                        </p:cTn>
                                        <p:tgtEl>
                                          <p:spTgt spid="29"/>
                                        </p:tgtEl>
                                        <p:attrNameLst>
                                          <p:attrName>style.visibility</p:attrName>
                                        </p:attrNameLst>
                                      </p:cBhvr>
                                      <p:to>
                                        <p:strVal val="hidden"/>
                                      </p:to>
                                    </p:set>
                                  </p:childTnLst>
                                </p:cTn>
                              </p:par>
                              <p:par>
                                <p:cTn id="655" presetID="2" presetClass="exit" presetSubtype="12" fill="hold" grpId="3" nodeType="withEffect">
                                  <p:stCondLst>
                                    <p:cond delay="0"/>
                                  </p:stCondLst>
                                  <p:childTnLst>
                                    <p:anim calcmode="lin" valueType="num">
                                      <p:cBhvr additive="base">
                                        <p:cTn id="656" dur="3000"/>
                                        <p:tgtEl>
                                          <p:spTgt spid="30"/>
                                        </p:tgtEl>
                                        <p:attrNameLst>
                                          <p:attrName>ppt_x</p:attrName>
                                        </p:attrNameLst>
                                      </p:cBhvr>
                                      <p:tavLst>
                                        <p:tav tm="0">
                                          <p:val>
                                            <p:strVal val="ppt_x"/>
                                          </p:val>
                                        </p:tav>
                                        <p:tav tm="100000">
                                          <p:val>
                                            <p:strVal val="0-ppt_w/2"/>
                                          </p:val>
                                        </p:tav>
                                      </p:tavLst>
                                    </p:anim>
                                    <p:anim calcmode="lin" valueType="num">
                                      <p:cBhvr additive="base">
                                        <p:cTn id="657" dur="3000"/>
                                        <p:tgtEl>
                                          <p:spTgt spid="30"/>
                                        </p:tgtEl>
                                        <p:attrNameLst>
                                          <p:attrName>ppt_y</p:attrName>
                                        </p:attrNameLst>
                                      </p:cBhvr>
                                      <p:tavLst>
                                        <p:tav tm="0">
                                          <p:val>
                                            <p:strVal val="ppt_y"/>
                                          </p:val>
                                        </p:tav>
                                        <p:tav tm="100000">
                                          <p:val>
                                            <p:strVal val="1+ppt_h/2"/>
                                          </p:val>
                                        </p:tav>
                                      </p:tavLst>
                                    </p:anim>
                                    <p:set>
                                      <p:cBhvr>
                                        <p:cTn id="658" dur="1" fill="hold">
                                          <p:stCondLst>
                                            <p:cond delay="2999"/>
                                          </p:stCondLst>
                                        </p:cTn>
                                        <p:tgtEl>
                                          <p:spTgt spid="30"/>
                                        </p:tgtEl>
                                        <p:attrNameLst>
                                          <p:attrName>style.visibility</p:attrName>
                                        </p:attrNameLst>
                                      </p:cBhvr>
                                      <p:to>
                                        <p:strVal val="hidden"/>
                                      </p:to>
                                    </p:set>
                                  </p:childTnLst>
                                </p:cTn>
                              </p:par>
                              <p:par>
                                <p:cTn id="659" presetID="2" presetClass="exit" presetSubtype="12" fill="hold" grpId="3" nodeType="withEffect">
                                  <p:stCondLst>
                                    <p:cond delay="0"/>
                                  </p:stCondLst>
                                  <p:childTnLst>
                                    <p:anim calcmode="lin" valueType="num">
                                      <p:cBhvr additive="base">
                                        <p:cTn id="660" dur="3000"/>
                                        <p:tgtEl>
                                          <p:spTgt spid="31"/>
                                        </p:tgtEl>
                                        <p:attrNameLst>
                                          <p:attrName>ppt_x</p:attrName>
                                        </p:attrNameLst>
                                      </p:cBhvr>
                                      <p:tavLst>
                                        <p:tav tm="0">
                                          <p:val>
                                            <p:strVal val="ppt_x"/>
                                          </p:val>
                                        </p:tav>
                                        <p:tav tm="100000">
                                          <p:val>
                                            <p:strVal val="0-ppt_w/2"/>
                                          </p:val>
                                        </p:tav>
                                      </p:tavLst>
                                    </p:anim>
                                    <p:anim calcmode="lin" valueType="num">
                                      <p:cBhvr additive="base">
                                        <p:cTn id="661" dur="3000"/>
                                        <p:tgtEl>
                                          <p:spTgt spid="31"/>
                                        </p:tgtEl>
                                        <p:attrNameLst>
                                          <p:attrName>ppt_y</p:attrName>
                                        </p:attrNameLst>
                                      </p:cBhvr>
                                      <p:tavLst>
                                        <p:tav tm="0">
                                          <p:val>
                                            <p:strVal val="ppt_y"/>
                                          </p:val>
                                        </p:tav>
                                        <p:tav tm="100000">
                                          <p:val>
                                            <p:strVal val="1+ppt_h/2"/>
                                          </p:val>
                                        </p:tav>
                                      </p:tavLst>
                                    </p:anim>
                                    <p:set>
                                      <p:cBhvr>
                                        <p:cTn id="662" dur="1" fill="hold">
                                          <p:stCondLst>
                                            <p:cond delay="2999"/>
                                          </p:stCondLst>
                                        </p:cTn>
                                        <p:tgtEl>
                                          <p:spTgt spid="31"/>
                                        </p:tgtEl>
                                        <p:attrNameLst>
                                          <p:attrName>style.visibility</p:attrName>
                                        </p:attrNameLst>
                                      </p:cBhvr>
                                      <p:to>
                                        <p:strVal val="hidden"/>
                                      </p:to>
                                    </p:set>
                                  </p:childTnLst>
                                </p:cTn>
                              </p:par>
                              <p:par>
                                <p:cTn id="663" presetID="2" presetClass="exit" presetSubtype="12" fill="hold" grpId="3" nodeType="withEffect">
                                  <p:stCondLst>
                                    <p:cond delay="0"/>
                                  </p:stCondLst>
                                  <p:childTnLst>
                                    <p:anim calcmode="lin" valueType="num">
                                      <p:cBhvr additive="base">
                                        <p:cTn id="664" dur="3000"/>
                                        <p:tgtEl>
                                          <p:spTgt spid="32"/>
                                        </p:tgtEl>
                                        <p:attrNameLst>
                                          <p:attrName>ppt_x</p:attrName>
                                        </p:attrNameLst>
                                      </p:cBhvr>
                                      <p:tavLst>
                                        <p:tav tm="0">
                                          <p:val>
                                            <p:strVal val="ppt_x"/>
                                          </p:val>
                                        </p:tav>
                                        <p:tav tm="100000">
                                          <p:val>
                                            <p:strVal val="0-ppt_w/2"/>
                                          </p:val>
                                        </p:tav>
                                      </p:tavLst>
                                    </p:anim>
                                    <p:anim calcmode="lin" valueType="num">
                                      <p:cBhvr additive="base">
                                        <p:cTn id="665" dur="3000"/>
                                        <p:tgtEl>
                                          <p:spTgt spid="32"/>
                                        </p:tgtEl>
                                        <p:attrNameLst>
                                          <p:attrName>ppt_y</p:attrName>
                                        </p:attrNameLst>
                                      </p:cBhvr>
                                      <p:tavLst>
                                        <p:tav tm="0">
                                          <p:val>
                                            <p:strVal val="ppt_y"/>
                                          </p:val>
                                        </p:tav>
                                        <p:tav tm="100000">
                                          <p:val>
                                            <p:strVal val="1+ppt_h/2"/>
                                          </p:val>
                                        </p:tav>
                                      </p:tavLst>
                                    </p:anim>
                                    <p:set>
                                      <p:cBhvr>
                                        <p:cTn id="666" dur="1" fill="hold">
                                          <p:stCondLst>
                                            <p:cond delay="2999"/>
                                          </p:stCondLst>
                                        </p:cTn>
                                        <p:tgtEl>
                                          <p:spTgt spid="32"/>
                                        </p:tgtEl>
                                        <p:attrNameLst>
                                          <p:attrName>style.visibility</p:attrName>
                                        </p:attrNameLst>
                                      </p:cBhvr>
                                      <p:to>
                                        <p:strVal val="hidden"/>
                                      </p:to>
                                    </p:set>
                                  </p:childTnLst>
                                </p:cTn>
                              </p:par>
                              <p:par>
                                <p:cTn id="667" presetID="2" presetClass="exit" presetSubtype="12" fill="hold" grpId="3" nodeType="withEffect">
                                  <p:stCondLst>
                                    <p:cond delay="0"/>
                                  </p:stCondLst>
                                  <p:childTnLst>
                                    <p:anim calcmode="lin" valueType="num">
                                      <p:cBhvr additive="base">
                                        <p:cTn id="668" dur="3000"/>
                                        <p:tgtEl>
                                          <p:spTgt spid="33"/>
                                        </p:tgtEl>
                                        <p:attrNameLst>
                                          <p:attrName>ppt_x</p:attrName>
                                        </p:attrNameLst>
                                      </p:cBhvr>
                                      <p:tavLst>
                                        <p:tav tm="0">
                                          <p:val>
                                            <p:strVal val="ppt_x"/>
                                          </p:val>
                                        </p:tav>
                                        <p:tav tm="100000">
                                          <p:val>
                                            <p:strVal val="0-ppt_w/2"/>
                                          </p:val>
                                        </p:tav>
                                      </p:tavLst>
                                    </p:anim>
                                    <p:anim calcmode="lin" valueType="num">
                                      <p:cBhvr additive="base">
                                        <p:cTn id="669" dur="3000"/>
                                        <p:tgtEl>
                                          <p:spTgt spid="33"/>
                                        </p:tgtEl>
                                        <p:attrNameLst>
                                          <p:attrName>ppt_y</p:attrName>
                                        </p:attrNameLst>
                                      </p:cBhvr>
                                      <p:tavLst>
                                        <p:tav tm="0">
                                          <p:val>
                                            <p:strVal val="ppt_y"/>
                                          </p:val>
                                        </p:tav>
                                        <p:tav tm="100000">
                                          <p:val>
                                            <p:strVal val="1+ppt_h/2"/>
                                          </p:val>
                                        </p:tav>
                                      </p:tavLst>
                                    </p:anim>
                                    <p:set>
                                      <p:cBhvr>
                                        <p:cTn id="670" dur="1" fill="hold">
                                          <p:stCondLst>
                                            <p:cond delay="2999"/>
                                          </p:stCondLst>
                                        </p:cTn>
                                        <p:tgtEl>
                                          <p:spTgt spid="33"/>
                                        </p:tgtEl>
                                        <p:attrNameLst>
                                          <p:attrName>style.visibility</p:attrName>
                                        </p:attrNameLst>
                                      </p:cBhvr>
                                      <p:to>
                                        <p:strVal val="hidden"/>
                                      </p:to>
                                    </p:set>
                                  </p:childTnLst>
                                </p:cTn>
                              </p:par>
                              <p:par>
                                <p:cTn id="671" presetID="2" presetClass="exit" presetSubtype="12" fill="hold" grpId="3" nodeType="withEffect">
                                  <p:stCondLst>
                                    <p:cond delay="0"/>
                                  </p:stCondLst>
                                  <p:childTnLst>
                                    <p:anim calcmode="lin" valueType="num">
                                      <p:cBhvr additive="base">
                                        <p:cTn id="672" dur="3000"/>
                                        <p:tgtEl>
                                          <p:spTgt spid="34"/>
                                        </p:tgtEl>
                                        <p:attrNameLst>
                                          <p:attrName>ppt_x</p:attrName>
                                        </p:attrNameLst>
                                      </p:cBhvr>
                                      <p:tavLst>
                                        <p:tav tm="0">
                                          <p:val>
                                            <p:strVal val="ppt_x"/>
                                          </p:val>
                                        </p:tav>
                                        <p:tav tm="100000">
                                          <p:val>
                                            <p:strVal val="0-ppt_w/2"/>
                                          </p:val>
                                        </p:tav>
                                      </p:tavLst>
                                    </p:anim>
                                    <p:anim calcmode="lin" valueType="num">
                                      <p:cBhvr additive="base">
                                        <p:cTn id="673" dur="3000"/>
                                        <p:tgtEl>
                                          <p:spTgt spid="34"/>
                                        </p:tgtEl>
                                        <p:attrNameLst>
                                          <p:attrName>ppt_y</p:attrName>
                                        </p:attrNameLst>
                                      </p:cBhvr>
                                      <p:tavLst>
                                        <p:tav tm="0">
                                          <p:val>
                                            <p:strVal val="ppt_y"/>
                                          </p:val>
                                        </p:tav>
                                        <p:tav tm="100000">
                                          <p:val>
                                            <p:strVal val="1+ppt_h/2"/>
                                          </p:val>
                                        </p:tav>
                                      </p:tavLst>
                                    </p:anim>
                                    <p:set>
                                      <p:cBhvr>
                                        <p:cTn id="674" dur="1" fill="hold">
                                          <p:stCondLst>
                                            <p:cond delay="2999"/>
                                          </p:stCondLst>
                                        </p:cTn>
                                        <p:tgtEl>
                                          <p:spTgt spid="34"/>
                                        </p:tgtEl>
                                        <p:attrNameLst>
                                          <p:attrName>style.visibility</p:attrName>
                                        </p:attrNameLst>
                                      </p:cBhvr>
                                      <p:to>
                                        <p:strVal val="hidden"/>
                                      </p:to>
                                    </p:set>
                                  </p:childTnLst>
                                </p:cTn>
                              </p:par>
                              <p:par>
                                <p:cTn id="675" presetID="2" presetClass="exit" presetSubtype="12" fill="hold" grpId="3" nodeType="withEffect">
                                  <p:stCondLst>
                                    <p:cond delay="0"/>
                                  </p:stCondLst>
                                  <p:childTnLst>
                                    <p:anim calcmode="lin" valueType="num">
                                      <p:cBhvr additive="base">
                                        <p:cTn id="676" dur="3000"/>
                                        <p:tgtEl>
                                          <p:spTgt spid="35"/>
                                        </p:tgtEl>
                                        <p:attrNameLst>
                                          <p:attrName>ppt_x</p:attrName>
                                        </p:attrNameLst>
                                      </p:cBhvr>
                                      <p:tavLst>
                                        <p:tav tm="0">
                                          <p:val>
                                            <p:strVal val="ppt_x"/>
                                          </p:val>
                                        </p:tav>
                                        <p:tav tm="100000">
                                          <p:val>
                                            <p:strVal val="0-ppt_w/2"/>
                                          </p:val>
                                        </p:tav>
                                      </p:tavLst>
                                    </p:anim>
                                    <p:anim calcmode="lin" valueType="num">
                                      <p:cBhvr additive="base">
                                        <p:cTn id="677" dur="3000"/>
                                        <p:tgtEl>
                                          <p:spTgt spid="35"/>
                                        </p:tgtEl>
                                        <p:attrNameLst>
                                          <p:attrName>ppt_y</p:attrName>
                                        </p:attrNameLst>
                                      </p:cBhvr>
                                      <p:tavLst>
                                        <p:tav tm="0">
                                          <p:val>
                                            <p:strVal val="ppt_y"/>
                                          </p:val>
                                        </p:tav>
                                        <p:tav tm="100000">
                                          <p:val>
                                            <p:strVal val="1+ppt_h/2"/>
                                          </p:val>
                                        </p:tav>
                                      </p:tavLst>
                                    </p:anim>
                                    <p:set>
                                      <p:cBhvr>
                                        <p:cTn id="678" dur="1" fill="hold">
                                          <p:stCondLst>
                                            <p:cond delay="2999"/>
                                          </p:stCondLst>
                                        </p:cTn>
                                        <p:tgtEl>
                                          <p:spTgt spid="35"/>
                                        </p:tgtEl>
                                        <p:attrNameLst>
                                          <p:attrName>style.visibility</p:attrName>
                                        </p:attrNameLst>
                                      </p:cBhvr>
                                      <p:to>
                                        <p:strVal val="hidden"/>
                                      </p:to>
                                    </p:set>
                                  </p:childTnLst>
                                </p:cTn>
                              </p:par>
                              <p:par>
                                <p:cTn id="679" presetID="2" presetClass="exit" presetSubtype="12" fill="hold" grpId="3" nodeType="withEffect">
                                  <p:stCondLst>
                                    <p:cond delay="0"/>
                                  </p:stCondLst>
                                  <p:childTnLst>
                                    <p:anim calcmode="lin" valueType="num">
                                      <p:cBhvr additive="base">
                                        <p:cTn id="680" dur="3000"/>
                                        <p:tgtEl>
                                          <p:spTgt spid="36"/>
                                        </p:tgtEl>
                                        <p:attrNameLst>
                                          <p:attrName>ppt_x</p:attrName>
                                        </p:attrNameLst>
                                      </p:cBhvr>
                                      <p:tavLst>
                                        <p:tav tm="0">
                                          <p:val>
                                            <p:strVal val="ppt_x"/>
                                          </p:val>
                                        </p:tav>
                                        <p:tav tm="100000">
                                          <p:val>
                                            <p:strVal val="0-ppt_w/2"/>
                                          </p:val>
                                        </p:tav>
                                      </p:tavLst>
                                    </p:anim>
                                    <p:anim calcmode="lin" valueType="num">
                                      <p:cBhvr additive="base">
                                        <p:cTn id="681" dur="3000"/>
                                        <p:tgtEl>
                                          <p:spTgt spid="36"/>
                                        </p:tgtEl>
                                        <p:attrNameLst>
                                          <p:attrName>ppt_y</p:attrName>
                                        </p:attrNameLst>
                                      </p:cBhvr>
                                      <p:tavLst>
                                        <p:tav tm="0">
                                          <p:val>
                                            <p:strVal val="ppt_y"/>
                                          </p:val>
                                        </p:tav>
                                        <p:tav tm="100000">
                                          <p:val>
                                            <p:strVal val="1+ppt_h/2"/>
                                          </p:val>
                                        </p:tav>
                                      </p:tavLst>
                                    </p:anim>
                                    <p:set>
                                      <p:cBhvr>
                                        <p:cTn id="682" dur="1" fill="hold">
                                          <p:stCondLst>
                                            <p:cond delay="2999"/>
                                          </p:stCondLst>
                                        </p:cTn>
                                        <p:tgtEl>
                                          <p:spTgt spid="36"/>
                                        </p:tgtEl>
                                        <p:attrNameLst>
                                          <p:attrName>style.visibility</p:attrName>
                                        </p:attrNameLst>
                                      </p:cBhvr>
                                      <p:to>
                                        <p:strVal val="hidden"/>
                                      </p:to>
                                    </p:set>
                                  </p:childTnLst>
                                </p:cTn>
                              </p:par>
                              <p:par>
                                <p:cTn id="683" presetID="2" presetClass="exit" presetSubtype="12" fill="hold" grpId="3" nodeType="withEffect">
                                  <p:stCondLst>
                                    <p:cond delay="0"/>
                                  </p:stCondLst>
                                  <p:childTnLst>
                                    <p:anim calcmode="lin" valueType="num">
                                      <p:cBhvr additive="base">
                                        <p:cTn id="684" dur="3000"/>
                                        <p:tgtEl>
                                          <p:spTgt spid="37"/>
                                        </p:tgtEl>
                                        <p:attrNameLst>
                                          <p:attrName>ppt_x</p:attrName>
                                        </p:attrNameLst>
                                      </p:cBhvr>
                                      <p:tavLst>
                                        <p:tav tm="0">
                                          <p:val>
                                            <p:strVal val="ppt_x"/>
                                          </p:val>
                                        </p:tav>
                                        <p:tav tm="100000">
                                          <p:val>
                                            <p:strVal val="0-ppt_w/2"/>
                                          </p:val>
                                        </p:tav>
                                      </p:tavLst>
                                    </p:anim>
                                    <p:anim calcmode="lin" valueType="num">
                                      <p:cBhvr additive="base">
                                        <p:cTn id="685" dur="3000"/>
                                        <p:tgtEl>
                                          <p:spTgt spid="37"/>
                                        </p:tgtEl>
                                        <p:attrNameLst>
                                          <p:attrName>ppt_y</p:attrName>
                                        </p:attrNameLst>
                                      </p:cBhvr>
                                      <p:tavLst>
                                        <p:tav tm="0">
                                          <p:val>
                                            <p:strVal val="ppt_y"/>
                                          </p:val>
                                        </p:tav>
                                        <p:tav tm="100000">
                                          <p:val>
                                            <p:strVal val="1+ppt_h/2"/>
                                          </p:val>
                                        </p:tav>
                                      </p:tavLst>
                                    </p:anim>
                                    <p:set>
                                      <p:cBhvr>
                                        <p:cTn id="686" dur="1" fill="hold">
                                          <p:stCondLst>
                                            <p:cond delay="2999"/>
                                          </p:stCondLst>
                                        </p:cTn>
                                        <p:tgtEl>
                                          <p:spTgt spid="37"/>
                                        </p:tgtEl>
                                        <p:attrNameLst>
                                          <p:attrName>style.visibility</p:attrName>
                                        </p:attrNameLst>
                                      </p:cBhvr>
                                      <p:to>
                                        <p:strVal val="hidden"/>
                                      </p:to>
                                    </p:set>
                                  </p:childTnLst>
                                </p:cTn>
                              </p:par>
                              <p:par>
                                <p:cTn id="687" presetID="2" presetClass="exit" presetSubtype="12" fill="hold" grpId="3" nodeType="withEffect">
                                  <p:stCondLst>
                                    <p:cond delay="0"/>
                                  </p:stCondLst>
                                  <p:childTnLst>
                                    <p:anim calcmode="lin" valueType="num">
                                      <p:cBhvr additive="base">
                                        <p:cTn id="688" dur="3000"/>
                                        <p:tgtEl>
                                          <p:spTgt spid="38"/>
                                        </p:tgtEl>
                                        <p:attrNameLst>
                                          <p:attrName>ppt_x</p:attrName>
                                        </p:attrNameLst>
                                      </p:cBhvr>
                                      <p:tavLst>
                                        <p:tav tm="0">
                                          <p:val>
                                            <p:strVal val="ppt_x"/>
                                          </p:val>
                                        </p:tav>
                                        <p:tav tm="100000">
                                          <p:val>
                                            <p:strVal val="0-ppt_w/2"/>
                                          </p:val>
                                        </p:tav>
                                      </p:tavLst>
                                    </p:anim>
                                    <p:anim calcmode="lin" valueType="num">
                                      <p:cBhvr additive="base">
                                        <p:cTn id="689" dur="3000"/>
                                        <p:tgtEl>
                                          <p:spTgt spid="38"/>
                                        </p:tgtEl>
                                        <p:attrNameLst>
                                          <p:attrName>ppt_y</p:attrName>
                                        </p:attrNameLst>
                                      </p:cBhvr>
                                      <p:tavLst>
                                        <p:tav tm="0">
                                          <p:val>
                                            <p:strVal val="ppt_y"/>
                                          </p:val>
                                        </p:tav>
                                        <p:tav tm="100000">
                                          <p:val>
                                            <p:strVal val="1+ppt_h/2"/>
                                          </p:val>
                                        </p:tav>
                                      </p:tavLst>
                                    </p:anim>
                                    <p:set>
                                      <p:cBhvr>
                                        <p:cTn id="690" dur="1" fill="hold">
                                          <p:stCondLst>
                                            <p:cond delay="2999"/>
                                          </p:stCondLst>
                                        </p:cTn>
                                        <p:tgtEl>
                                          <p:spTgt spid="38"/>
                                        </p:tgtEl>
                                        <p:attrNameLst>
                                          <p:attrName>style.visibility</p:attrName>
                                        </p:attrNameLst>
                                      </p:cBhvr>
                                      <p:to>
                                        <p:strVal val="hidden"/>
                                      </p:to>
                                    </p:set>
                                  </p:childTnLst>
                                </p:cTn>
                              </p:par>
                              <p:par>
                                <p:cTn id="691" presetID="2" presetClass="exit" presetSubtype="12" fill="hold" grpId="3" nodeType="withEffect">
                                  <p:stCondLst>
                                    <p:cond delay="0"/>
                                  </p:stCondLst>
                                  <p:childTnLst>
                                    <p:anim calcmode="lin" valueType="num">
                                      <p:cBhvr additive="base">
                                        <p:cTn id="692" dur="3000"/>
                                        <p:tgtEl>
                                          <p:spTgt spid="39"/>
                                        </p:tgtEl>
                                        <p:attrNameLst>
                                          <p:attrName>ppt_x</p:attrName>
                                        </p:attrNameLst>
                                      </p:cBhvr>
                                      <p:tavLst>
                                        <p:tav tm="0">
                                          <p:val>
                                            <p:strVal val="ppt_x"/>
                                          </p:val>
                                        </p:tav>
                                        <p:tav tm="100000">
                                          <p:val>
                                            <p:strVal val="0-ppt_w/2"/>
                                          </p:val>
                                        </p:tav>
                                      </p:tavLst>
                                    </p:anim>
                                    <p:anim calcmode="lin" valueType="num">
                                      <p:cBhvr additive="base">
                                        <p:cTn id="693" dur="3000"/>
                                        <p:tgtEl>
                                          <p:spTgt spid="39"/>
                                        </p:tgtEl>
                                        <p:attrNameLst>
                                          <p:attrName>ppt_y</p:attrName>
                                        </p:attrNameLst>
                                      </p:cBhvr>
                                      <p:tavLst>
                                        <p:tav tm="0">
                                          <p:val>
                                            <p:strVal val="ppt_y"/>
                                          </p:val>
                                        </p:tav>
                                        <p:tav tm="100000">
                                          <p:val>
                                            <p:strVal val="1+ppt_h/2"/>
                                          </p:val>
                                        </p:tav>
                                      </p:tavLst>
                                    </p:anim>
                                    <p:set>
                                      <p:cBhvr>
                                        <p:cTn id="694" dur="1" fill="hold">
                                          <p:stCondLst>
                                            <p:cond delay="2999"/>
                                          </p:stCondLst>
                                        </p:cTn>
                                        <p:tgtEl>
                                          <p:spTgt spid="39"/>
                                        </p:tgtEl>
                                        <p:attrNameLst>
                                          <p:attrName>style.visibility</p:attrName>
                                        </p:attrNameLst>
                                      </p:cBhvr>
                                      <p:to>
                                        <p:strVal val="hidden"/>
                                      </p:to>
                                    </p:set>
                                  </p:childTnLst>
                                </p:cTn>
                              </p:par>
                              <p:par>
                                <p:cTn id="695" presetID="2" presetClass="exit" presetSubtype="12" fill="hold" grpId="3" nodeType="withEffect">
                                  <p:stCondLst>
                                    <p:cond delay="0"/>
                                  </p:stCondLst>
                                  <p:childTnLst>
                                    <p:anim calcmode="lin" valueType="num">
                                      <p:cBhvr additive="base">
                                        <p:cTn id="696" dur="3000"/>
                                        <p:tgtEl>
                                          <p:spTgt spid="40"/>
                                        </p:tgtEl>
                                        <p:attrNameLst>
                                          <p:attrName>ppt_x</p:attrName>
                                        </p:attrNameLst>
                                      </p:cBhvr>
                                      <p:tavLst>
                                        <p:tav tm="0">
                                          <p:val>
                                            <p:strVal val="ppt_x"/>
                                          </p:val>
                                        </p:tav>
                                        <p:tav tm="100000">
                                          <p:val>
                                            <p:strVal val="0-ppt_w/2"/>
                                          </p:val>
                                        </p:tav>
                                      </p:tavLst>
                                    </p:anim>
                                    <p:anim calcmode="lin" valueType="num">
                                      <p:cBhvr additive="base">
                                        <p:cTn id="697" dur="3000"/>
                                        <p:tgtEl>
                                          <p:spTgt spid="40"/>
                                        </p:tgtEl>
                                        <p:attrNameLst>
                                          <p:attrName>ppt_y</p:attrName>
                                        </p:attrNameLst>
                                      </p:cBhvr>
                                      <p:tavLst>
                                        <p:tav tm="0">
                                          <p:val>
                                            <p:strVal val="ppt_y"/>
                                          </p:val>
                                        </p:tav>
                                        <p:tav tm="100000">
                                          <p:val>
                                            <p:strVal val="1+ppt_h/2"/>
                                          </p:val>
                                        </p:tav>
                                      </p:tavLst>
                                    </p:anim>
                                    <p:set>
                                      <p:cBhvr>
                                        <p:cTn id="698" dur="1" fill="hold">
                                          <p:stCondLst>
                                            <p:cond delay="2999"/>
                                          </p:stCondLst>
                                        </p:cTn>
                                        <p:tgtEl>
                                          <p:spTgt spid="40"/>
                                        </p:tgtEl>
                                        <p:attrNameLst>
                                          <p:attrName>style.visibility</p:attrName>
                                        </p:attrNameLst>
                                      </p:cBhvr>
                                      <p:to>
                                        <p:strVal val="hidden"/>
                                      </p:to>
                                    </p:set>
                                  </p:childTnLst>
                                </p:cTn>
                              </p:par>
                              <p:par>
                                <p:cTn id="699" presetID="2" presetClass="exit" presetSubtype="12" fill="hold" grpId="3" nodeType="withEffect">
                                  <p:stCondLst>
                                    <p:cond delay="0"/>
                                  </p:stCondLst>
                                  <p:childTnLst>
                                    <p:anim calcmode="lin" valueType="num">
                                      <p:cBhvr additive="base">
                                        <p:cTn id="700" dur="3000"/>
                                        <p:tgtEl>
                                          <p:spTgt spid="41"/>
                                        </p:tgtEl>
                                        <p:attrNameLst>
                                          <p:attrName>ppt_x</p:attrName>
                                        </p:attrNameLst>
                                      </p:cBhvr>
                                      <p:tavLst>
                                        <p:tav tm="0">
                                          <p:val>
                                            <p:strVal val="ppt_x"/>
                                          </p:val>
                                        </p:tav>
                                        <p:tav tm="100000">
                                          <p:val>
                                            <p:strVal val="0-ppt_w/2"/>
                                          </p:val>
                                        </p:tav>
                                      </p:tavLst>
                                    </p:anim>
                                    <p:anim calcmode="lin" valueType="num">
                                      <p:cBhvr additive="base">
                                        <p:cTn id="701" dur="3000"/>
                                        <p:tgtEl>
                                          <p:spTgt spid="41"/>
                                        </p:tgtEl>
                                        <p:attrNameLst>
                                          <p:attrName>ppt_y</p:attrName>
                                        </p:attrNameLst>
                                      </p:cBhvr>
                                      <p:tavLst>
                                        <p:tav tm="0">
                                          <p:val>
                                            <p:strVal val="ppt_y"/>
                                          </p:val>
                                        </p:tav>
                                        <p:tav tm="100000">
                                          <p:val>
                                            <p:strVal val="1+ppt_h/2"/>
                                          </p:val>
                                        </p:tav>
                                      </p:tavLst>
                                    </p:anim>
                                    <p:set>
                                      <p:cBhvr>
                                        <p:cTn id="702" dur="1" fill="hold">
                                          <p:stCondLst>
                                            <p:cond delay="2999"/>
                                          </p:stCondLst>
                                        </p:cTn>
                                        <p:tgtEl>
                                          <p:spTgt spid="41"/>
                                        </p:tgtEl>
                                        <p:attrNameLst>
                                          <p:attrName>style.visibility</p:attrName>
                                        </p:attrNameLst>
                                      </p:cBhvr>
                                      <p:to>
                                        <p:strVal val="hidden"/>
                                      </p:to>
                                    </p:set>
                                  </p:childTnLst>
                                </p:cTn>
                              </p:par>
                              <p:par>
                                <p:cTn id="703" presetID="2" presetClass="exit" presetSubtype="12" fill="hold" grpId="3" nodeType="withEffect">
                                  <p:stCondLst>
                                    <p:cond delay="0"/>
                                  </p:stCondLst>
                                  <p:childTnLst>
                                    <p:anim calcmode="lin" valueType="num">
                                      <p:cBhvr additive="base">
                                        <p:cTn id="704" dur="3000"/>
                                        <p:tgtEl>
                                          <p:spTgt spid="42"/>
                                        </p:tgtEl>
                                        <p:attrNameLst>
                                          <p:attrName>ppt_x</p:attrName>
                                        </p:attrNameLst>
                                      </p:cBhvr>
                                      <p:tavLst>
                                        <p:tav tm="0">
                                          <p:val>
                                            <p:strVal val="ppt_x"/>
                                          </p:val>
                                        </p:tav>
                                        <p:tav tm="100000">
                                          <p:val>
                                            <p:strVal val="0-ppt_w/2"/>
                                          </p:val>
                                        </p:tav>
                                      </p:tavLst>
                                    </p:anim>
                                    <p:anim calcmode="lin" valueType="num">
                                      <p:cBhvr additive="base">
                                        <p:cTn id="705" dur="3000"/>
                                        <p:tgtEl>
                                          <p:spTgt spid="42"/>
                                        </p:tgtEl>
                                        <p:attrNameLst>
                                          <p:attrName>ppt_y</p:attrName>
                                        </p:attrNameLst>
                                      </p:cBhvr>
                                      <p:tavLst>
                                        <p:tav tm="0">
                                          <p:val>
                                            <p:strVal val="ppt_y"/>
                                          </p:val>
                                        </p:tav>
                                        <p:tav tm="100000">
                                          <p:val>
                                            <p:strVal val="1+ppt_h/2"/>
                                          </p:val>
                                        </p:tav>
                                      </p:tavLst>
                                    </p:anim>
                                    <p:set>
                                      <p:cBhvr>
                                        <p:cTn id="706" dur="1" fill="hold">
                                          <p:stCondLst>
                                            <p:cond delay="2999"/>
                                          </p:stCondLst>
                                        </p:cTn>
                                        <p:tgtEl>
                                          <p:spTgt spid="42"/>
                                        </p:tgtEl>
                                        <p:attrNameLst>
                                          <p:attrName>style.visibility</p:attrName>
                                        </p:attrNameLst>
                                      </p:cBhvr>
                                      <p:to>
                                        <p:strVal val="hidden"/>
                                      </p:to>
                                    </p:set>
                                  </p:childTnLst>
                                </p:cTn>
                              </p:par>
                              <p:par>
                                <p:cTn id="707" presetID="2" presetClass="exit" presetSubtype="12" fill="hold" grpId="3" nodeType="withEffect">
                                  <p:stCondLst>
                                    <p:cond delay="0"/>
                                  </p:stCondLst>
                                  <p:childTnLst>
                                    <p:anim calcmode="lin" valueType="num">
                                      <p:cBhvr additive="base">
                                        <p:cTn id="708" dur="3000"/>
                                        <p:tgtEl>
                                          <p:spTgt spid="43"/>
                                        </p:tgtEl>
                                        <p:attrNameLst>
                                          <p:attrName>ppt_x</p:attrName>
                                        </p:attrNameLst>
                                      </p:cBhvr>
                                      <p:tavLst>
                                        <p:tav tm="0">
                                          <p:val>
                                            <p:strVal val="ppt_x"/>
                                          </p:val>
                                        </p:tav>
                                        <p:tav tm="100000">
                                          <p:val>
                                            <p:strVal val="0-ppt_w/2"/>
                                          </p:val>
                                        </p:tav>
                                      </p:tavLst>
                                    </p:anim>
                                    <p:anim calcmode="lin" valueType="num">
                                      <p:cBhvr additive="base">
                                        <p:cTn id="709" dur="3000"/>
                                        <p:tgtEl>
                                          <p:spTgt spid="43"/>
                                        </p:tgtEl>
                                        <p:attrNameLst>
                                          <p:attrName>ppt_y</p:attrName>
                                        </p:attrNameLst>
                                      </p:cBhvr>
                                      <p:tavLst>
                                        <p:tav tm="0">
                                          <p:val>
                                            <p:strVal val="ppt_y"/>
                                          </p:val>
                                        </p:tav>
                                        <p:tav tm="100000">
                                          <p:val>
                                            <p:strVal val="1+ppt_h/2"/>
                                          </p:val>
                                        </p:tav>
                                      </p:tavLst>
                                    </p:anim>
                                    <p:set>
                                      <p:cBhvr>
                                        <p:cTn id="710" dur="1" fill="hold">
                                          <p:stCondLst>
                                            <p:cond delay="2999"/>
                                          </p:stCondLst>
                                        </p:cTn>
                                        <p:tgtEl>
                                          <p:spTgt spid="43"/>
                                        </p:tgtEl>
                                        <p:attrNameLst>
                                          <p:attrName>style.visibility</p:attrName>
                                        </p:attrNameLst>
                                      </p:cBhvr>
                                      <p:to>
                                        <p:strVal val="hidden"/>
                                      </p:to>
                                    </p:set>
                                  </p:childTnLst>
                                </p:cTn>
                              </p:par>
                              <p:par>
                                <p:cTn id="711" presetID="2" presetClass="exit" presetSubtype="12" fill="hold" grpId="3" nodeType="withEffect">
                                  <p:stCondLst>
                                    <p:cond delay="0"/>
                                  </p:stCondLst>
                                  <p:childTnLst>
                                    <p:anim calcmode="lin" valueType="num">
                                      <p:cBhvr additive="base">
                                        <p:cTn id="712" dur="3000"/>
                                        <p:tgtEl>
                                          <p:spTgt spid="44"/>
                                        </p:tgtEl>
                                        <p:attrNameLst>
                                          <p:attrName>ppt_x</p:attrName>
                                        </p:attrNameLst>
                                      </p:cBhvr>
                                      <p:tavLst>
                                        <p:tav tm="0">
                                          <p:val>
                                            <p:strVal val="ppt_x"/>
                                          </p:val>
                                        </p:tav>
                                        <p:tav tm="100000">
                                          <p:val>
                                            <p:strVal val="0-ppt_w/2"/>
                                          </p:val>
                                        </p:tav>
                                      </p:tavLst>
                                    </p:anim>
                                    <p:anim calcmode="lin" valueType="num">
                                      <p:cBhvr additive="base">
                                        <p:cTn id="713" dur="3000"/>
                                        <p:tgtEl>
                                          <p:spTgt spid="44"/>
                                        </p:tgtEl>
                                        <p:attrNameLst>
                                          <p:attrName>ppt_y</p:attrName>
                                        </p:attrNameLst>
                                      </p:cBhvr>
                                      <p:tavLst>
                                        <p:tav tm="0">
                                          <p:val>
                                            <p:strVal val="ppt_y"/>
                                          </p:val>
                                        </p:tav>
                                        <p:tav tm="100000">
                                          <p:val>
                                            <p:strVal val="1+ppt_h/2"/>
                                          </p:val>
                                        </p:tav>
                                      </p:tavLst>
                                    </p:anim>
                                    <p:set>
                                      <p:cBhvr>
                                        <p:cTn id="714" dur="1" fill="hold">
                                          <p:stCondLst>
                                            <p:cond delay="2999"/>
                                          </p:stCondLst>
                                        </p:cTn>
                                        <p:tgtEl>
                                          <p:spTgt spid="44"/>
                                        </p:tgtEl>
                                        <p:attrNameLst>
                                          <p:attrName>style.visibility</p:attrName>
                                        </p:attrNameLst>
                                      </p:cBhvr>
                                      <p:to>
                                        <p:strVal val="hidden"/>
                                      </p:to>
                                    </p:set>
                                  </p:childTnLst>
                                </p:cTn>
                              </p:par>
                              <p:par>
                                <p:cTn id="715" presetID="2" presetClass="exit" presetSubtype="12" fill="hold" grpId="3" nodeType="withEffect">
                                  <p:stCondLst>
                                    <p:cond delay="0"/>
                                  </p:stCondLst>
                                  <p:childTnLst>
                                    <p:anim calcmode="lin" valueType="num">
                                      <p:cBhvr additive="base">
                                        <p:cTn id="716" dur="3000"/>
                                        <p:tgtEl>
                                          <p:spTgt spid="45"/>
                                        </p:tgtEl>
                                        <p:attrNameLst>
                                          <p:attrName>ppt_x</p:attrName>
                                        </p:attrNameLst>
                                      </p:cBhvr>
                                      <p:tavLst>
                                        <p:tav tm="0">
                                          <p:val>
                                            <p:strVal val="ppt_x"/>
                                          </p:val>
                                        </p:tav>
                                        <p:tav tm="100000">
                                          <p:val>
                                            <p:strVal val="0-ppt_w/2"/>
                                          </p:val>
                                        </p:tav>
                                      </p:tavLst>
                                    </p:anim>
                                    <p:anim calcmode="lin" valueType="num">
                                      <p:cBhvr additive="base">
                                        <p:cTn id="717" dur="3000"/>
                                        <p:tgtEl>
                                          <p:spTgt spid="45"/>
                                        </p:tgtEl>
                                        <p:attrNameLst>
                                          <p:attrName>ppt_y</p:attrName>
                                        </p:attrNameLst>
                                      </p:cBhvr>
                                      <p:tavLst>
                                        <p:tav tm="0">
                                          <p:val>
                                            <p:strVal val="ppt_y"/>
                                          </p:val>
                                        </p:tav>
                                        <p:tav tm="100000">
                                          <p:val>
                                            <p:strVal val="1+ppt_h/2"/>
                                          </p:val>
                                        </p:tav>
                                      </p:tavLst>
                                    </p:anim>
                                    <p:set>
                                      <p:cBhvr>
                                        <p:cTn id="718" dur="1" fill="hold">
                                          <p:stCondLst>
                                            <p:cond delay="2999"/>
                                          </p:stCondLst>
                                        </p:cTn>
                                        <p:tgtEl>
                                          <p:spTgt spid="45"/>
                                        </p:tgtEl>
                                        <p:attrNameLst>
                                          <p:attrName>style.visibility</p:attrName>
                                        </p:attrNameLst>
                                      </p:cBhvr>
                                      <p:to>
                                        <p:strVal val="hidden"/>
                                      </p:to>
                                    </p:set>
                                  </p:childTnLst>
                                </p:cTn>
                              </p:par>
                              <p:par>
                                <p:cTn id="719" presetID="2" presetClass="exit" presetSubtype="12" fill="hold" grpId="3" nodeType="withEffect">
                                  <p:stCondLst>
                                    <p:cond delay="0"/>
                                  </p:stCondLst>
                                  <p:childTnLst>
                                    <p:anim calcmode="lin" valueType="num">
                                      <p:cBhvr additive="base">
                                        <p:cTn id="720" dur="3000"/>
                                        <p:tgtEl>
                                          <p:spTgt spid="46"/>
                                        </p:tgtEl>
                                        <p:attrNameLst>
                                          <p:attrName>ppt_x</p:attrName>
                                        </p:attrNameLst>
                                      </p:cBhvr>
                                      <p:tavLst>
                                        <p:tav tm="0">
                                          <p:val>
                                            <p:strVal val="ppt_x"/>
                                          </p:val>
                                        </p:tav>
                                        <p:tav tm="100000">
                                          <p:val>
                                            <p:strVal val="0-ppt_w/2"/>
                                          </p:val>
                                        </p:tav>
                                      </p:tavLst>
                                    </p:anim>
                                    <p:anim calcmode="lin" valueType="num">
                                      <p:cBhvr additive="base">
                                        <p:cTn id="721" dur="3000"/>
                                        <p:tgtEl>
                                          <p:spTgt spid="46"/>
                                        </p:tgtEl>
                                        <p:attrNameLst>
                                          <p:attrName>ppt_y</p:attrName>
                                        </p:attrNameLst>
                                      </p:cBhvr>
                                      <p:tavLst>
                                        <p:tav tm="0">
                                          <p:val>
                                            <p:strVal val="ppt_y"/>
                                          </p:val>
                                        </p:tav>
                                        <p:tav tm="100000">
                                          <p:val>
                                            <p:strVal val="1+ppt_h/2"/>
                                          </p:val>
                                        </p:tav>
                                      </p:tavLst>
                                    </p:anim>
                                    <p:set>
                                      <p:cBhvr>
                                        <p:cTn id="722" dur="1" fill="hold">
                                          <p:stCondLst>
                                            <p:cond delay="2999"/>
                                          </p:stCondLst>
                                        </p:cTn>
                                        <p:tgtEl>
                                          <p:spTgt spid="46"/>
                                        </p:tgtEl>
                                        <p:attrNameLst>
                                          <p:attrName>style.visibility</p:attrName>
                                        </p:attrNameLst>
                                      </p:cBhvr>
                                      <p:to>
                                        <p:strVal val="hidden"/>
                                      </p:to>
                                    </p:set>
                                  </p:childTnLst>
                                </p:cTn>
                              </p:par>
                              <p:par>
                                <p:cTn id="723" presetID="2" presetClass="entr" presetSubtype="2" fill="hold" nodeType="withEffect">
                                  <p:stCondLst>
                                    <p:cond delay="0"/>
                                  </p:stCondLst>
                                  <p:childTnLst>
                                    <p:set>
                                      <p:cBhvr>
                                        <p:cTn id="724" dur="1" fill="hold">
                                          <p:stCondLst>
                                            <p:cond delay="0"/>
                                          </p:stCondLst>
                                        </p:cTn>
                                        <p:tgtEl>
                                          <p:spTgt spid="4"/>
                                        </p:tgtEl>
                                        <p:attrNameLst>
                                          <p:attrName>style.visibility</p:attrName>
                                        </p:attrNameLst>
                                      </p:cBhvr>
                                      <p:to>
                                        <p:strVal val="visible"/>
                                      </p:to>
                                    </p:set>
                                    <p:anim calcmode="lin" valueType="num">
                                      <p:cBhvr additive="base">
                                        <p:cTn id="725" dur="3000" fill="hold"/>
                                        <p:tgtEl>
                                          <p:spTgt spid="4"/>
                                        </p:tgtEl>
                                        <p:attrNameLst>
                                          <p:attrName>ppt_x</p:attrName>
                                        </p:attrNameLst>
                                      </p:cBhvr>
                                      <p:tavLst>
                                        <p:tav tm="0">
                                          <p:val>
                                            <p:strVal val="1+#ppt_w/2"/>
                                          </p:val>
                                        </p:tav>
                                        <p:tav tm="100000">
                                          <p:val>
                                            <p:strVal val="#ppt_x"/>
                                          </p:val>
                                        </p:tav>
                                      </p:tavLst>
                                    </p:anim>
                                    <p:anim calcmode="lin" valueType="num">
                                      <p:cBhvr additive="base">
                                        <p:cTn id="726"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8.jpg"/>
          <p:cNvPicPr>
            <a:picLocks noChangeAspect="1"/>
          </p:cNvPicPr>
          <p:nvPr/>
        </p:nvPicPr>
        <p:blipFill>
          <a:blip r:embed="rId2"/>
          <a:stretch>
            <a:fillRect/>
          </a:stretch>
        </p:blipFill>
        <p:spPr>
          <a:xfrm>
            <a:off x="0" y="3345"/>
            <a:ext cx="9144000" cy="6851309"/>
          </a:xfrm>
          <a:prstGeom prst="rect">
            <a:avLst/>
          </a:prstGeom>
        </p:spPr>
      </p:pic>
      <p:sp>
        <p:nvSpPr>
          <p:cNvPr id="6" name="5 Menos"/>
          <p:cNvSpPr/>
          <p:nvPr/>
        </p:nvSpPr>
        <p:spPr>
          <a:xfrm rot="1660884">
            <a:off x="7350413" y="2314013"/>
            <a:ext cx="2165028" cy="807954"/>
          </a:xfrm>
          <a:prstGeom prst="mathMinus">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20108082" flipV="1">
            <a:off x="7357404" y="3419889"/>
            <a:ext cx="2175315" cy="816140"/>
          </a:xfrm>
          <a:prstGeom prst="mathMinus">
            <a:avLst>
              <a:gd name="adj1" fmla="val 23114"/>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660884">
            <a:off x="6564596" y="2314013"/>
            <a:ext cx="2165028" cy="807954"/>
          </a:xfrm>
          <a:prstGeom prst="mathMinus">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20108082" flipV="1">
            <a:off x="6571587" y="3419889"/>
            <a:ext cx="2175315" cy="816140"/>
          </a:xfrm>
          <a:prstGeom prst="mathMinus">
            <a:avLst>
              <a:gd name="adj1" fmla="val 23114"/>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660884">
            <a:off x="5635902" y="2314012"/>
            <a:ext cx="2165028" cy="807954"/>
          </a:xfrm>
          <a:prstGeom prst="mathMinus">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20108082" flipV="1">
            <a:off x="5642893" y="3419888"/>
            <a:ext cx="2175315" cy="816140"/>
          </a:xfrm>
          <a:prstGeom prst="mathMinus">
            <a:avLst>
              <a:gd name="adj1" fmla="val 23114"/>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660884">
            <a:off x="4778645" y="2314012"/>
            <a:ext cx="2165028" cy="807954"/>
          </a:xfrm>
          <a:prstGeom prst="mathMinus">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20108082" flipV="1">
            <a:off x="4785636" y="3419888"/>
            <a:ext cx="2175315" cy="816140"/>
          </a:xfrm>
          <a:prstGeom prst="mathMinus">
            <a:avLst>
              <a:gd name="adj1" fmla="val 23114"/>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660884">
            <a:off x="3849951" y="2314013"/>
            <a:ext cx="2165028" cy="807954"/>
          </a:xfrm>
          <a:prstGeom prst="mathMinus">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20108082" flipV="1">
            <a:off x="3856942" y="3419889"/>
            <a:ext cx="2175315" cy="816140"/>
          </a:xfrm>
          <a:prstGeom prst="mathMinus">
            <a:avLst>
              <a:gd name="adj1" fmla="val 23114"/>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660884">
            <a:off x="2778383" y="2242575"/>
            <a:ext cx="2165028" cy="807954"/>
          </a:xfrm>
          <a:prstGeom prst="mathMinus">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20108082" flipV="1">
            <a:off x="2785374" y="3348451"/>
            <a:ext cx="2175315" cy="816140"/>
          </a:xfrm>
          <a:prstGeom prst="mathMinus">
            <a:avLst>
              <a:gd name="adj1" fmla="val 23114"/>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660884">
            <a:off x="1778250" y="2171138"/>
            <a:ext cx="2165028" cy="807954"/>
          </a:xfrm>
          <a:prstGeom prst="mathMinus">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20108082" flipV="1">
            <a:off x="1785241" y="3277014"/>
            <a:ext cx="2175315" cy="816140"/>
          </a:xfrm>
          <a:prstGeom prst="mathMinus">
            <a:avLst>
              <a:gd name="adj1" fmla="val 23114"/>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660884">
            <a:off x="635241" y="2171136"/>
            <a:ext cx="2165028" cy="807954"/>
          </a:xfrm>
          <a:prstGeom prst="mathMinus">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20108082" flipV="1">
            <a:off x="642232" y="3277012"/>
            <a:ext cx="2175315" cy="816140"/>
          </a:xfrm>
          <a:prstGeom prst="mathMinus">
            <a:avLst>
              <a:gd name="adj1" fmla="val 23114"/>
            </a:avLst>
          </a:prstGeom>
          <a:solidFill>
            <a:srgbClr val="3B2ED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childTnLst>
                          </p:cTn>
                        </p:par>
                        <p:par>
                          <p:cTn id="72" fill="hold">
                            <p:stCondLst>
                              <p:cond delay="3000"/>
                            </p:stCondLst>
                            <p:childTnLst>
                              <p:par>
                                <p:cTn id="73" presetID="2" presetClass="exit" presetSubtype="9" fill="hold" grpId="1" nodeType="after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9" fill="hold" grpId="1"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0-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0-ppt_w/2"/>
                                          </p:val>
                                        </p:tav>
                                      </p:tavLst>
                                    </p:anim>
                                    <p:anim calcmode="lin" valueType="num">
                                      <p:cBhvr additive="base">
                                        <p:cTn id="91" dur="3000"/>
                                        <p:tgtEl>
                                          <p:spTgt spid="14"/>
                                        </p:tgtEl>
                                        <p:attrNameLst>
                                          <p:attrName>ppt_y</p:attrName>
                                        </p:attrNameLst>
                                      </p:cBhvr>
                                      <p:tavLst>
                                        <p:tav tm="0">
                                          <p:val>
                                            <p:strVal val="ppt_y"/>
                                          </p:val>
                                        </p:tav>
                                        <p:tav tm="100000">
                                          <p:val>
                                            <p:strVal val="0-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6"/>
                                        </p:tgtEl>
                                        <p:attrNameLst>
                                          <p:attrName>ppt_x</p:attrName>
                                        </p:attrNameLst>
                                      </p:cBhvr>
                                      <p:tavLst>
                                        <p:tav tm="0">
                                          <p:val>
                                            <p:strVal val="ppt_x"/>
                                          </p:val>
                                        </p:tav>
                                        <p:tav tm="100000">
                                          <p:val>
                                            <p:strVal val="0-ppt_w/2"/>
                                          </p:val>
                                        </p:tav>
                                      </p:tavLst>
                                    </p:anim>
                                    <p:anim calcmode="lin" valueType="num">
                                      <p:cBhvr additive="base">
                                        <p:cTn id="95" dur="3000"/>
                                        <p:tgtEl>
                                          <p:spTgt spid="16"/>
                                        </p:tgtEl>
                                        <p:attrNameLst>
                                          <p:attrName>ppt_y</p:attrName>
                                        </p:attrNameLst>
                                      </p:cBhvr>
                                      <p:tavLst>
                                        <p:tav tm="0">
                                          <p:val>
                                            <p:strVal val="ppt_y"/>
                                          </p:val>
                                        </p:tav>
                                        <p:tav tm="100000">
                                          <p:val>
                                            <p:strVal val="0-ppt_h/2"/>
                                          </p:val>
                                        </p:tav>
                                      </p:tavLst>
                                    </p:anim>
                                    <p:set>
                                      <p:cBhvr>
                                        <p:cTn id="96" dur="1" fill="hold">
                                          <p:stCondLst>
                                            <p:cond delay="2999"/>
                                          </p:stCondLst>
                                        </p:cTn>
                                        <p:tgtEl>
                                          <p:spTgt spid="16"/>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8"/>
                                        </p:tgtEl>
                                        <p:attrNameLst>
                                          <p:attrName>ppt_x</p:attrName>
                                        </p:attrNameLst>
                                      </p:cBhvr>
                                      <p:tavLst>
                                        <p:tav tm="0">
                                          <p:val>
                                            <p:strVal val="ppt_x"/>
                                          </p:val>
                                        </p:tav>
                                        <p:tav tm="100000">
                                          <p:val>
                                            <p:strVal val="0-ppt_w/2"/>
                                          </p:val>
                                        </p:tav>
                                      </p:tavLst>
                                    </p:anim>
                                    <p:anim calcmode="lin" valueType="num">
                                      <p:cBhvr additive="base">
                                        <p:cTn id="99" dur="3000"/>
                                        <p:tgtEl>
                                          <p:spTgt spid="18"/>
                                        </p:tgtEl>
                                        <p:attrNameLst>
                                          <p:attrName>ppt_y</p:attrName>
                                        </p:attrNameLst>
                                      </p:cBhvr>
                                      <p:tavLst>
                                        <p:tav tm="0">
                                          <p:val>
                                            <p:strVal val="ppt_y"/>
                                          </p:val>
                                        </p:tav>
                                        <p:tav tm="100000">
                                          <p:val>
                                            <p:strVal val="0-ppt_h/2"/>
                                          </p:val>
                                        </p:tav>
                                      </p:tavLst>
                                    </p:anim>
                                    <p:set>
                                      <p:cBhvr>
                                        <p:cTn id="100" dur="1" fill="hold">
                                          <p:stCondLst>
                                            <p:cond delay="2999"/>
                                          </p:stCondLst>
                                        </p:cTn>
                                        <p:tgtEl>
                                          <p:spTgt spid="18"/>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0-ppt_w/2"/>
                                          </p:val>
                                        </p:tav>
                                      </p:tavLst>
                                    </p:anim>
                                    <p:anim calcmode="lin" valueType="num">
                                      <p:cBhvr additive="base">
                                        <p:cTn id="103" dur="3000"/>
                                        <p:tgtEl>
                                          <p:spTgt spid="20"/>
                                        </p:tgtEl>
                                        <p:attrNameLst>
                                          <p:attrName>ppt_y</p:attrName>
                                        </p:attrNameLst>
                                      </p:cBhvr>
                                      <p:tavLst>
                                        <p:tav tm="0">
                                          <p:val>
                                            <p:strVal val="ppt_y"/>
                                          </p:val>
                                        </p:tav>
                                        <p:tav tm="100000">
                                          <p:val>
                                            <p:strVal val="0-ppt_h/2"/>
                                          </p:val>
                                        </p:tav>
                                      </p:tavLst>
                                    </p:anim>
                                    <p:set>
                                      <p:cBhvr>
                                        <p:cTn id="104" dur="1" fill="hold">
                                          <p:stCondLst>
                                            <p:cond delay="2999"/>
                                          </p:stCondLst>
                                        </p:cTn>
                                        <p:tgtEl>
                                          <p:spTgt spid="20"/>
                                        </p:tgtEl>
                                        <p:attrNameLst>
                                          <p:attrName>style.visibility</p:attrName>
                                        </p:attrNameLst>
                                      </p:cBhvr>
                                      <p:to>
                                        <p:strVal val="hidden"/>
                                      </p:to>
                                    </p:set>
                                  </p:childTnLst>
                                </p:cTn>
                              </p:par>
                              <p:par>
                                <p:cTn id="105" presetID="2" presetClass="exit" presetSubtype="12" fill="hold" grpId="1"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1"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1+ppt_h/2"/>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12"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1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0-ppt_w/2"/>
                                          </p:val>
                                        </p:tav>
                                      </p:tavLst>
                                    </p:anim>
                                    <p:anim calcmode="lin" valueType="num">
                                      <p:cBhvr additive="base">
                                        <p:cTn id="119" dur="3000"/>
                                        <p:tgtEl>
                                          <p:spTgt spid="13"/>
                                        </p:tgtEl>
                                        <p:attrNameLst>
                                          <p:attrName>ppt_y</p:attrName>
                                        </p:attrNameLst>
                                      </p:cBhvr>
                                      <p:tavLst>
                                        <p:tav tm="0">
                                          <p:val>
                                            <p:strVal val="ppt_y"/>
                                          </p:val>
                                        </p:tav>
                                        <p:tav tm="100000">
                                          <p:val>
                                            <p:strVal val="1+ppt_h/2"/>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3000"/>
                                        <p:tgtEl>
                                          <p:spTgt spid="15"/>
                                        </p:tgtEl>
                                        <p:attrNameLst>
                                          <p:attrName>ppt_x</p:attrName>
                                        </p:attrNameLst>
                                      </p:cBhvr>
                                      <p:tavLst>
                                        <p:tav tm="0">
                                          <p:val>
                                            <p:strVal val="ppt_x"/>
                                          </p:val>
                                        </p:tav>
                                        <p:tav tm="100000">
                                          <p:val>
                                            <p:strVal val="0-ppt_w/2"/>
                                          </p:val>
                                        </p:tav>
                                      </p:tavLst>
                                    </p:anim>
                                    <p:anim calcmode="lin" valueType="num">
                                      <p:cBhvr additive="base">
                                        <p:cTn id="123" dur="3000"/>
                                        <p:tgtEl>
                                          <p:spTgt spid="15"/>
                                        </p:tgtEl>
                                        <p:attrNameLst>
                                          <p:attrName>ppt_y</p:attrName>
                                        </p:attrNameLst>
                                      </p:cBhvr>
                                      <p:tavLst>
                                        <p:tav tm="0">
                                          <p:val>
                                            <p:strVal val="ppt_y"/>
                                          </p:val>
                                        </p:tav>
                                        <p:tav tm="100000">
                                          <p:val>
                                            <p:strVal val="1+ppt_h/2"/>
                                          </p:val>
                                        </p:tav>
                                      </p:tavLst>
                                    </p:anim>
                                    <p:set>
                                      <p:cBhvr>
                                        <p:cTn id="124" dur="1" fill="hold">
                                          <p:stCondLst>
                                            <p:cond delay="2999"/>
                                          </p:stCondLst>
                                        </p:cTn>
                                        <p:tgtEl>
                                          <p:spTgt spid="15"/>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1+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0-ppt_w/2"/>
                                          </p:val>
                                        </p:tav>
                                      </p:tavLst>
                                    </p:anim>
                                    <p:anim calcmode="lin" valueType="num">
                                      <p:cBhvr additive="base">
                                        <p:cTn id="131" dur="3000"/>
                                        <p:tgtEl>
                                          <p:spTgt spid="19"/>
                                        </p:tgtEl>
                                        <p:attrNameLst>
                                          <p:attrName>ppt_y</p:attrName>
                                        </p:attrNameLst>
                                      </p:cBhvr>
                                      <p:tavLst>
                                        <p:tav tm="0">
                                          <p:val>
                                            <p:strVal val="ppt_y"/>
                                          </p:val>
                                        </p:tav>
                                        <p:tav tm="100000">
                                          <p:val>
                                            <p:strVal val="1+ppt_h/2"/>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3000"/>
                                        <p:tgtEl>
                                          <p:spTgt spid="21"/>
                                        </p:tgtEl>
                                        <p:attrNameLst>
                                          <p:attrName>ppt_x</p:attrName>
                                        </p:attrNameLst>
                                      </p:cBhvr>
                                      <p:tavLst>
                                        <p:tav tm="0">
                                          <p:val>
                                            <p:strVal val="ppt_x"/>
                                          </p:val>
                                        </p:tav>
                                        <p:tav tm="100000">
                                          <p:val>
                                            <p:strVal val="0-ppt_w/2"/>
                                          </p:val>
                                        </p:tav>
                                      </p:tavLst>
                                    </p:anim>
                                    <p:anim calcmode="lin" valueType="num">
                                      <p:cBhvr additive="base">
                                        <p:cTn id="135" dur="3000"/>
                                        <p:tgtEl>
                                          <p:spTgt spid="21"/>
                                        </p:tgtEl>
                                        <p:attrNameLst>
                                          <p:attrName>ppt_y</p:attrName>
                                        </p:attrNameLst>
                                      </p:cBhvr>
                                      <p:tavLst>
                                        <p:tav tm="0">
                                          <p:val>
                                            <p:strVal val="ppt_y"/>
                                          </p:val>
                                        </p:tav>
                                        <p:tav tm="100000">
                                          <p:val>
                                            <p:strVal val="1+ppt_h/2"/>
                                          </p:val>
                                        </p:tav>
                                      </p:tavLst>
                                    </p:anim>
                                    <p:set>
                                      <p:cBhvr>
                                        <p:cTn id="136" dur="1" fill="hold">
                                          <p:stCondLst>
                                            <p:cond delay="2999"/>
                                          </p:stCondLst>
                                        </p:cTn>
                                        <p:tgtEl>
                                          <p:spTgt spid="21"/>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3000" fill="hold"/>
                                        <p:tgtEl>
                                          <p:spTgt spid="5"/>
                                        </p:tgtEl>
                                        <p:attrNameLst>
                                          <p:attrName>ppt_w</p:attrName>
                                        </p:attrNameLst>
                                      </p:cBhvr>
                                      <p:tavLst>
                                        <p:tav tm="0">
                                          <p:val>
                                            <p:strVal val="2/3*#ppt_w"/>
                                          </p:val>
                                        </p:tav>
                                        <p:tav tm="100000">
                                          <p:val>
                                            <p:strVal val="#ppt_w"/>
                                          </p:val>
                                        </p:tav>
                                      </p:tavLst>
                                    </p:anim>
                                    <p:anim calcmode="lin" valueType="num">
                                      <p:cBhvr>
                                        <p:cTn id="140" dur="3000" fill="hold"/>
                                        <p:tgtEl>
                                          <p:spTgt spid="5"/>
                                        </p:tgtEl>
                                        <p:attrNameLst>
                                          <p:attrName>ppt_h</p:attrName>
                                        </p:attrNameLst>
                                      </p:cBhvr>
                                      <p:tavLst>
                                        <p:tav tm="0">
                                          <p:val>
                                            <p:strVal val="2/3*#ppt_h"/>
                                          </p:val>
                                        </p:tav>
                                        <p:tav tm="100000">
                                          <p:val>
                                            <p:strVal val="#ppt_h"/>
                                          </p:val>
                                        </p:tav>
                                      </p:tavLst>
                                    </p:anim>
                                  </p:childTnLst>
                                </p:cTn>
                              </p:par>
                              <p:par>
                                <p:cTn id="141" presetID="16" presetClass="entr" presetSubtype="42"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barn(outHorizontal)">
                                      <p:cBhvr>
                                        <p:cTn id="14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20033"/>
            <a:ext cx="9144000" cy="6837967"/>
          </a:xfrm>
          <a:prstGeom prst="rect">
            <a:avLst/>
          </a:prstGeom>
        </p:spPr>
      </p:pic>
      <p:sp>
        <p:nvSpPr>
          <p:cNvPr id="5" name="4 Rectángulo"/>
          <p:cNvSpPr/>
          <p:nvPr/>
        </p:nvSpPr>
        <p:spPr>
          <a:xfrm>
            <a:off x="3571868" y="214290"/>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14810" y="214290"/>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786314" y="214290"/>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357818" y="214290"/>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1868" y="1571588"/>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14810" y="1571588"/>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786314" y="1571588"/>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357818" y="1571588"/>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868" y="2928934"/>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14810" y="2928934"/>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786314" y="2928934"/>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357818" y="2928934"/>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1868" y="4286232"/>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14810" y="4286232"/>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786314" y="4286232"/>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57818" y="4286232"/>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1868" y="5643554"/>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14810" y="5643554"/>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786314" y="5643554"/>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357818" y="5643554"/>
            <a:ext cx="285752" cy="1214446"/>
          </a:xfrm>
          <a:prstGeom prst="rect">
            <a:avLst/>
          </a:prstGeom>
          <a:solidFill>
            <a:srgbClr val="0070C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0"/>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2"/>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9"/>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0"/>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1"/>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2"/>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2" presetClass="entr" presetSubtype="2" fill="hold" grpId="2"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additive="base">
                                        <p:cTn id="114" dur="3000" fill="hold"/>
                                        <p:tgtEl>
                                          <p:spTgt spid="6"/>
                                        </p:tgtEl>
                                        <p:attrNameLst>
                                          <p:attrName>ppt_x</p:attrName>
                                        </p:attrNameLst>
                                      </p:cBhvr>
                                      <p:tavLst>
                                        <p:tav tm="0">
                                          <p:val>
                                            <p:strVal val="1+#ppt_w/2"/>
                                          </p:val>
                                        </p:tav>
                                        <p:tav tm="100000">
                                          <p:val>
                                            <p:strVal val="#ppt_x"/>
                                          </p:val>
                                        </p:tav>
                                      </p:tavLst>
                                    </p:anim>
                                    <p:anim calcmode="lin" valueType="num">
                                      <p:cBhvr additive="base">
                                        <p:cTn id="115" dur="3000" fill="hold"/>
                                        <p:tgtEl>
                                          <p:spTgt spid="6"/>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ppt_y"/>
                                          </p:val>
                                        </p:tav>
                                        <p:tav tm="100000">
                                          <p:val>
                                            <p:strVal val="#ppt_y"/>
                                          </p:val>
                                        </p:tav>
                                      </p:tavLst>
                                    </p:anim>
                                  </p:childTnLst>
                                </p:cTn>
                              </p:par>
                              <p:par>
                                <p:cTn id="120" presetID="2" presetClass="entr" presetSubtype="2" fill="hold" grpId="2" nodeType="withEffect">
                                  <p:stCondLst>
                                    <p:cond delay="0"/>
                                  </p:stCondLst>
                                  <p:childTnLst>
                                    <p:set>
                                      <p:cBhvr>
                                        <p:cTn id="121" dur="1" fill="hold">
                                          <p:stCondLst>
                                            <p:cond delay="0"/>
                                          </p:stCondLst>
                                        </p:cTn>
                                        <p:tgtEl>
                                          <p:spTgt spid="10"/>
                                        </p:tgtEl>
                                        <p:attrNameLst>
                                          <p:attrName>style.visibility</p:attrName>
                                        </p:attrNameLst>
                                      </p:cBhvr>
                                      <p:to>
                                        <p:strVal val="visible"/>
                                      </p:to>
                                    </p:set>
                                    <p:anim calcmode="lin" valueType="num">
                                      <p:cBhvr additive="base">
                                        <p:cTn id="122" dur="3000" fill="hold"/>
                                        <p:tgtEl>
                                          <p:spTgt spid="10"/>
                                        </p:tgtEl>
                                        <p:attrNameLst>
                                          <p:attrName>ppt_x</p:attrName>
                                        </p:attrNameLst>
                                      </p:cBhvr>
                                      <p:tavLst>
                                        <p:tav tm="0">
                                          <p:val>
                                            <p:strVal val="1+#ppt_w/2"/>
                                          </p:val>
                                        </p:tav>
                                        <p:tav tm="100000">
                                          <p:val>
                                            <p:strVal val="#ppt_x"/>
                                          </p:val>
                                        </p:tav>
                                      </p:tavLst>
                                    </p:anim>
                                    <p:anim calcmode="lin" valueType="num">
                                      <p:cBhvr additive="base">
                                        <p:cTn id="123" dur="3000" fill="hold"/>
                                        <p:tgtEl>
                                          <p:spTgt spid="10"/>
                                        </p:tgtEl>
                                        <p:attrNameLst>
                                          <p:attrName>ppt_y</p:attrName>
                                        </p:attrNameLst>
                                      </p:cBhvr>
                                      <p:tavLst>
                                        <p:tav tm="0">
                                          <p:val>
                                            <p:strVal val="#ppt_y"/>
                                          </p:val>
                                        </p:tav>
                                        <p:tav tm="100000">
                                          <p:val>
                                            <p:strVal val="#ppt_y"/>
                                          </p:val>
                                        </p:tav>
                                      </p:tavLst>
                                    </p:anim>
                                  </p:childTnLst>
                                </p:cTn>
                              </p:par>
                              <p:par>
                                <p:cTn id="124" presetID="2" presetClass="entr" presetSubtype="2"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ppt_y"/>
                                          </p:val>
                                        </p:tav>
                                        <p:tav tm="100000">
                                          <p:val>
                                            <p:strVal val="#ppt_y"/>
                                          </p:val>
                                        </p:tav>
                                      </p:tavLst>
                                    </p:anim>
                                  </p:childTnLst>
                                </p:cTn>
                              </p:par>
                              <p:par>
                                <p:cTn id="128" presetID="2" presetClass="entr" presetSubtype="2"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1+#ppt_w/2"/>
                                          </p:val>
                                        </p:tav>
                                        <p:tav tm="100000">
                                          <p:val>
                                            <p:strVal val="#ppt_x"/>
                                          </p:val>
                                        </p:tav>
                                      </p:tavLst>
                                    </p:anim>
                                    <p:anim calcmode="lin" valueType="num">
                                      <p:cBhvr additive="base">
                                        <p:cTn id="131" dur="3000" fill="hold"/>
                                        <p:tgtEl>
                                          <p:spTgt spid="14"/>
                                        </p:tgtEl>
                                        <p:attrNameLst>
                                          <p:attrName>ppt_y</p:attrName>
                                        </p:attrNameLst>
                                      </p:cBhvr>
                                      <p:tavLst>
                                        <p:tav tm="0">
                                          <p:val>
                                            <p:strVal val="#ppt_y"/>
                                          </p:val>
                                        </p:tav>
                                        <p:tav tm="100000">
                                          <p:val>
                                            <p:strVal val="#ppt_y"/>
                                          </p:val>
                                        </p:tav>
                                      </p:tavLst>
                                    </p:anim>
                                  </p:childTnLst>
                                </p:cTn>
                              </p:par>
                              <p:par>
                                <p:cTn id="132" presetID="2" presetClass="entr" presetSubtype="2" fill="hold" grpId="2"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ppt_y"/>
                                          </p:val>
                                        </p:tav>
                                        <p:tav tm="100000">
                                          <p:val>
                                            <p:strVal val="#ppt_y"/>
                                          </p:val>
                                        </p:tav>
                                      </p:tavLst>
                                    </p:anim>
                                  </p:childTnLst>
                                </p:cTn>
                              </p:par>
                              <p:par>
                                <p:cTn id="136" presetID="2" presetClass="entr" presetSubtype="2"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3000" fill="hold"/>
                                        <p:tgtEl>
                                          <p:spTgt spid="18"/>
                                        </p:tgtEl>
                                        <p:attrNameLst>
                                          <p:attrName>ppt_x</p:attrName>
                                        </p:attrNameLst>
                                      </p:cBhvr>
                                      <p:tavLst>
                                        <p:tav tm="0">
                                          <p:val>
                                            <p:strVal val="1+#ppt_w/2"/>
                                          </p:val>
                                        </p:tav>
                                        <p:tav tm="100000">
                                          <p:val>
                                            <p:strVal val="#ppt_x"/>
                                          </p:val>
                                        </p:tav>
                                      </p:tavLst>
                                    </p:anim>
                                    <p:anim calcmode="lin" valueType="num">
                                      <p:cBhvr additive="base">
                                        <p:cTn id="139" dur="3000" fill="hold"/>
                                        <p:tgtEl>
                                          <p:spTgt spid="18"/>
                                        </p:tgtEl>
                                        <p:attrNameLst>
                                          <p:attrName>ppt_y</p:attrName>
                                        </p:attrNameLst>
                                      </p:cBhvr>
                                      <p:tavLst>
                                        <p:tav tm="0">
                                          <p:val>
                                            <p:strVal val="#ppt_y"/>
                                          </p:val>
                                        </p:tav>
                                        <p:tav tm="100000">
                                          <p:val>
                                            <p:strVal val="#ppt_y"/>
                                          </p:val>
                                        </p:tav>
                                      </p:tavLst>
                                    </p:anim>
                                  </p:childTnLst>
                                </p:cTn>
                              </p:par>
                              <p:par>
                                <p:cTn id="140" presetID="2" presetClass="entr" presetSubtype="2" fill="hold" grpId="2"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additive="base">
                                        <p:cTn id="142" dur="3000" fill="hold"/>
                                        <p:tgtEl>
                                          <p:spTgt spid="21"/>
                                        </p:tgtEl>
                                        <p:attrNameLst>
                                          <p:attrName>ppt_x</p:attrName>
                                        </p:attrNameLst>
                                      </p:cBhvr>
                                      <p:tavLst>
                                        <p:tav tm="0">
                                          <p:val>
                                            <p:strVal val="1+#ppt_w/2"/>
                                          </p:val>
                                        </p:tav>
                                        <p:tav tm="100000">
                                          <p:val>
                                            <p:strVal val="#ppt_x"/>
                                          </p:val>
                                        </p:tav>
                                      </p:tavLst>
                                    </p:anim>
                                    <p:anim calcmode="lin" valueType="num">
                                      <p:cBhvr additive="base">
                                        <p:cTn id="143" dur="3000" fill="hold"/>
                                        <p:tgtEl>
                                          <p:spTgt spid="21"/>
                                        </p:tgtEl>
                                        <p:attrNameLst>
                                          <p:attrName>ppt_y</p:attrName>
                                        </p:attrNameLst>
                                      </p:cBhvr>
                                      <p:tavLst>
                                        <p:tav tm="0">
                                          <p:val>
                                            <p:strVal val="#ppt_y"/>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3000" fill="hold"/>
                                        <p:tgtEl>
                                          <p:spTgt spid="22"/>
                                        </p:tgtEl>
                                        <p:attrNameLst>
                                          <p:attrName>ppt_x</p:attrName>
                                        </p:attrNameLst>
                                      </p:cBhvr>
                                      <p:tavLst>
                                        <p:tav tm="0">
                                          <p:val>
                                            <p:strVal val="1+#ppt_w/2"/>
                                          </p:val>
                                        </p:tav>
                                        <p:tav tm="100000">
                                          <p:val>
                                            <p:strVal val="#ppt_x"/>
                                          </p:val>
                                        </p:tav>
                                      </p:tavLst>
                                    </p:anim>
                                    <p:anim calcmode="lin" valueType="num">
                                      <p:cBhvr additive="base">
                                        <p:cTn id="147" dur="3000" fill="hold"/>
                                        <p:tgtEl>
                                          <p:spTgt spid="22"/>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7"/>
                                        </p:tgtEl>
                                        <p:attrNameLst>
                                          <p:attrName>style.visibility</p:attrName>
                                        </p:attrNameLst>
                                      </p:cBhvr>
                                      <p:to>
                                        <p:strVal val="visible"/>
                                      </p:to>
                                    </p:set>
                                    <p:anim calcmode="lin" valueType="num">
                                      <p:cBhvr additive="base">
                                        <p:cTn id="150" dur="3000" fill="hold"/>
                                        <p:tgtEl>
                                          <p:spTgt spid="7"/>
                                        </p:tgtEl>
                                        <p:attrNameLst>
                                          <p:attrName>ppt_x</p:attrName>
                                        </p:attrNameLst>
                                      </p:cBhvr>
                                      <p:tavLst>
                                        <p:tav tm="0">
                                          <p:val>
                                            <p:strVal val="0-#ppt_w/2"/>
                                          </p:val>
                                        </p:tav>
                                        <p:tav tm="100000">
                                          <p:val>
                                            <p:strVal val="#ppt_x"/>
                                          </p:val>
                                        </p:tav>
                                      </p:tavLst>
                                    </p:anim>
                                    <p:anim calcmode="lin" valueType="num">
                                      <p:cBhvr additive="base">
                                        <p:cTn id="151" dur="3000" fill="hold"/>
                                        <p:tgtEl>
                                          <p:spTgt spid="7"/>
                                        </p:tgtEl>
                                        <p:attrNameLst>
                                          <p:attrName>ppt_y</p:attrName>
                                        </p:attrNameLst>
                                      </p:cBhvr>
                                      <p:tavLst>
                                        <p:tav tm="0">
                                          <p:val>
                                            <p:strVal val="#ppt_y"/>
                                          </p:val>
                                        </p:tav>
                                        <p:tav tm="100000">
                                          <p:val>
                                            <p:strVal val="#ppt_y"/>
                                          </p:val>
                                        </p:tav>
                                      </p:tavLst>
                                    </p:anim>
                                  </p:childTnLst>
                                </p:cTn>
                              </p:par>
                              <p:par>
                                <p:cTn id="152" presetID="2" presetClass="entr" presetSubtype="8" fill="hold" grpId="2"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3000" fill="hold"/>
                                        <p:tgtEl>
                                          <p:spTgt spid="8"/>
                                        </p:tgtEl>
                                        <p:attrNameLst>
                                          <p:attrName>ppt_x</p:attrName>
                                        </p:attrNameLst>
                                      </p:cBhvr>
                                      <p:tavLst>
                                        <p:tav tm="0">
                                          <p:val>
                                            <p:strVal val="0-#ppt_w/2"/>
                                          </p:val>
                                        </p:tav>
                                        <p:tav tm="100000">
                                          <p:val>
                                            <p:strVal val="#ppt_x"/>
                                          </p:val>
                                        </p:tav>
                                      </p:tavLst>
                                    </p:anim>
                                    <p:anim calcmode="lin" valueType="num">
                                      <p:cBhvr additive="base">
                                        <p:cTn id="155" dur="3000" fill="hold"/>
                                        <p:tgtEl>
                                          <p:spTgt spid="8"/>
                                        </p:tgtEl>
                                        <p:attrNameLst>
                                          <p:attrName>ppt_y</p:attrName>
                                        </p:attrNameLst>
                                      </p:cBhvr>
                                      <p:tavLst>
                                        <p:tav tm="0">
                                          <p:val>
                                            <p:strVal val="#ppt_y"/>
                                          </p:val>
                                        </p:tav>
                                        <p:tav tm="100000">
                                          <p:val>
                                            <p:strVal val="#ppt_y"/>
                                          </p:val>
                                        </p:tav>
                                      </p:tavLst>
                                    </p:anim>
                                  </p:childTnLst>
                                </p:cTn>
                              </p:par>
                              <p:par>
                                <p:cTn id="156" presetID="2" presetClass="entr" presetSubtype="8"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3000" fill="hold"/>
                                        <p:tgtEl>
                                          <p:spTgt spid="11"/>
                                        </p:tgtEl>
                                        <p:attrNameLst>
                                          <p:attrName>ppt_x</p:attrName>
                                        </p:attrNameLst>
                                      </p:cBhvr>
                                      <p:tavLst>
                                        <p:tav tm="0">
                                          <p:val>
                                            <p:strVal val="0-#ppt_w/2"/>
                                          </p:val>
                                        </p:tav>
                                        <p:tav tm="100000">
                                          <p:val>
                                            <p:strVal val="#ppt_x"/>
                                          </p:val>
                                        </p:tav>
                                      </p:tavLst>
                                    </p:anim>
                                    <p:anim calcmode="lin" valueType="num">
                                      <p:cBhvr additive="base">
                                        <p:cTn id="159" dur="3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8" fill="hold" grpId="2" nodeType="withEffect">
                                  <p:stCondLst>
                                    <p:cond delay="0"/>
                                  </p:stCondLst>
                                  <p:childTnLst>
                                    <p:set>
                                      <p:cBhvr>
                                        <p:cTn id="161" dur="1" fill="hold">
                                          <p:stCondLst>
                                            <p:cond delay="0"/>
                                          </p:stCondLst>
                                        </p:cTn>
                                        <p:tgtEl>
                                          <p:spTgt spid="12"/>
                                        </p:tgtEl>
                                        <p:attrNameLst>
                                          <p:attrName>style.visibility</p:attrName>
                                        </p:attrNameLst>
                                      </p:cBhvr>
                                      <p:to>
                                        <p:strVal val="visible"/>
                                      </p:to>
                                    </p:set>
                                    <p:anim calcmode="lin" valueType="num">
                                      <p:cBhvr additive="base">
                                        <p:cTn id="162" dur="3000" fill="hold"/>
                                        <p:tgtEl>
                                          <p:spTgt spid="12"/>
                                        </p:tgtEl>
                                        <p:attrNameLst>
                                          <p:attrName>ppt_x</p:attrName>
                                        </p:attrNameLst>
                                      </p:cBhvr>
                                      <p:tavLst>
                                        <p:tav tm="0">
                                          <p:val>
                                            <p:strVal val="0-#ppt_w/2"/>
                                          </p:val>
                                        </p:tav>
                                        <p:tav tm="100000">
                                          <p:val>
                                            <p:strVal val="#ppt_x"/>
                                          </p:val>
                                        </p:tav>
                                      </p:tavLst>
                                    </p:anim>
                                    <p:anim calcmode="lin" valueType="num">
                                      <p:cBhvr additive="base">
                                        <p:cTn id="163" dur="3000" fill="hold"/>
                                        <p:tgtEl>
                                          <p:spTgt spid="12"/>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additive="base">
                                        <p:cTn id="166" dur="3000" fill="hold"/>
                                        <p:tgtEl>
                                          <p:spTgt spid="15"/>
                                        </p:tgtEl>
                                        <p:attrNameLst>
                                          <p:attrName>ppt_x</p:attrName>
                                        </p:attrNameLst>
                                      </p:cBhvr>
                                      <p:tavLst>
                                        <p:tav tm="0">
                                          <p:val>
                                            <p:strVal val="0-#ppt_w/2"/>
                                          </p:val>
                                        </p:tav>
                                        <p:tav tm="100000">
                                          <p:val>
                                            <p:strVal val="#ppt_x"/>
                                          </p:val>
                                        </p:tav>
                                      </p:tavLst>
                                    </p:anim>
                                    <p:anim calcmode="lin" valueType="num">
                                      <p:cBhvr additive="base">
                                        <p:cTn id="167" dur="3000" fill="hold"/>
                                        <p:tgtEl>
                                          <p:spTgt spid="15"/>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additive="base">
                                        <p:cTn id="170" dur="3000" fill="hold"/>
                                        <p:tgtEl>
                                          <p:spTgt spid="16"/>
                                        </p:tgtEl>
                                        <p:attrNameLst>
                                          <p:attrName>ppt_x</p:attrName>
                                        </p:attrNameLst>
                                      </p:cBhvr>
                                      <p:tavLst>
                                        <p:tav tm="0">
                                          <p:val>
                                            <p:strVal val="0-#ppt_w/2"/>
                                          </p:val>
                                        </p:tav>
                                        <p:tav tm="100000">
                                          <p:val>
                                            <p:strVal val="#ppt_x"/>
                                          </p:val>
                                        </p:tav>
                                      </p:tavLst>
                                    </p:anim>
                                    <p:anim calcmode="lin" valueType="num">
                                      <p:cBhvr additive="base">
                                        <p:cTn id="171" dur="3000" fill="hold"/>
                                        <p:tgtEl>
                                          <p:spTgt spid="16"/>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9"/>
                                        </p:tgtEl>
                                        <p:attrNameLst>
                                          <p:attrName>style.visibility</p:attrName>
                                        </p:attrNameLst>
                                      </p:cBhvr>
                                      <p:to>
                                        <p:strVal val="visible"/>
                                      </p:to>
                                    </p:set>
                                    <p:anim calcmode="lin" valueType="num">
                                      <p:cBhvr additive="base">
                                        <p:cTn id="174" dur="3000" fill="hold"/>
                                        <p:tgtEl>
                                          <p:spTgt spid="19"/>
                                        </p:tgtEl>
                                        <p:attrNameLst>
                                          <p:attrName>ppt_x</p:attrName>
                                        </p:attrNameLst>
                                      </p:cBhvr>
                                      <p:tavLst>
                                        <p:tav tm="0">
                                          <p:val>
                                            <p:strVal val="0-#ppt_w/2"/>
                                          </p:val>
                                        </p:tav>
                                        <p:tav tm="100000">
                                          <p:val>
                                            <p:strVal val="#ppt_x"/>
                                          </p:val>
                                        </p:tav>
                                      </p:tavLst>
                                    </p:anim>
                                    <p:anim calcmode="lin" valueType="num">
                                      <p:cBhvr additive="base">
                                        <p:cTn id="175" dur="3000" fill="hold"/>
                                        <p:tgtEl>
                                          <p:spTgt spid="19"/>
                                        </p:tgtEl>
                                        <p:attrNameLst>
                                          <p:attrName>ppt_y</p:attrName>
                                        </p:attrNameLst>
                                      </p:cBhvr>
                                      <p:tavLst>
                                        <p:tav tm="0">
                                          <p:val>
                                            <p:strVal val="#ppt_y"/>
                                          </p:val>
                                        </p:tav>
                                        <p:tav tm="100000">
                                          <p:val>
                                            <p:strVal val="#ppt_y"/>
                                          </p:val>
                                        </p:tav>
                                      </p:tavLst>
                                    </p:anim>
                                  </p:childTnLst>
                                </p:cTn>
                              </p:par>
                              <p:par>
                                <p:cTn id="176" presetID="2" presetClass="entr" presetSubtype="8" fill="hold" grpId="2" nodeType="withEffect">
                                  <p:stCondLst>
                                    <p:cond delay="0"/>
                                  </p:stCondLst>
                                  <p:childTnLst>
                                    <p:set>
                                      <p:cBhvr>
                                        <p:cTn id="177" dur="1" fill="hold">
                                          <p:stCondLst>
                                            <p:cond delay="0"/>
                                          </p:stCondLst>
                                        </p:cTn>
                                        <p:tgtEl>
                                          <p:spTgt spid="20"/>
                                        </p:tgtEl>
                                        <p:attrNameLst>
                                          <p:attrName>style.visibility</p:attrName>
                                        </p:attrNameLst>
                                      </p:cBhvr>
                                      <p:to>
                                        <p:strVal val="visible"/>
                                      </p:to>
                                    </p:set>
                                    <p:anim calcmode="lin" valueType="num">
                                      <p:cBhvr additive="base">
                                        <p:cTn id="178" dur="3000" fill="hold"/>
                                        <p:tgtEl>
                                          <p:spTgt spid="20"/>
                                        </p:tgtEl>
                                        <p:attrNameLst>
                                          <p:attrName>ppt_x</p:attrName>
                                        </p:attrNameLst>
                                      </p:cBhvr>
                                      <p:tavLst>
                                        <p:tav tm="0">
                                          <p:val>
                                            <p:strVal val="0-#ppt_w/2"/>
                                          </p:val>
                                        </p:tav>
                                        <p:tav tm="100000">
                                          <p:val>
                                            <p:strVal val="#ppt_x"/>
                                          </p:val>
                                        </p:tav>
                                      </p:tavLst>
                                    </p:anim>
                                    <p:anim calcmode="lin" valueType="num">
                                      <p:cBhvr additive="base">
                                        <p:cTn id="179" dur="3000" fill="hold"/>
                                        <p:tgtEl>
                                          <p:spTgt spid="20"/>
                                        </p:tgtEl>
                                        <p:attrNameLst>
                                          <p:attrName>ppt_y</p:attrName>
                                        </p:attrNameLst>
                                      </p:cBhvr>
                                      <p:tavLst>
                                        <p:tav tm="0">
                                          <p:val>
                                            <p:strVal val="#ppt_y"/>
                                          </p:val>
                                        </p:tav>
                                        <p:tav tm="100000">
                                          <p:val>
                                            <p:strVal val="#ppt_y"/>
                                          </p:val>
                                        </p:tav>
                                      </p:tavLst>
                                    </p:anim>
                                  </p:childTnLst>
                                </p:cTn>
                              </p:par>
                              <p:par>
                                <p:cTn id="180" presetID="2" presetClass="entr" presetSubtype="8" fill="hold" grpId="2"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additive="base">
                                        <p:cTn id="182" dur="3000" fill="hold"/>
                                        <p:tgtEl>
                                          <p:spTgt spid="23"/>
                                        </p:tgtEl>
                                        <p:attrNameLst>
                                          <p:attrName>ppt_x</p:attrName>
                                        </p:attrNameLst>
                                      </p:cBhvr>
                                      <p:tavLst>
                                        <p:tav tm="0">
                                          <p:val>
                                            <p:strVal val="0-#ppt_w/2"/>
                                          </p:val>
                                        </p:tav>
                                        <p:tav tm="100000">
                                          <p:val>
                                            <p:strVal val="#ppt_x"/>
                                          </p:val>
                                        </p:tav>
                                      </p:tavLst>
                                    </p:anim>
                                    <p:anim calcmode="lin" valueType="num">
                                      <p:cBhvr additive="base">
                                        <p:cTn id="183" dur="3000" fill="hold"/>
                                        <p:tgtEl>
                                          <p:spTgt spid="23"/>
                                        </p:tgtEl>
                                        <p:attrNameLst>
                                          <p:attrName>ppt_y</p:attrName>
                                        </p:attrNameLst>
                                      </p:cBhvr>
                                      <p:tavLst>
                                        <p:tav tm="0">
                                          <p:val>
                                            <p:strVal val="#ppt_y"/>
                                          </p:val>
                                        </p:tav>
                                        <p:tav tm="100000">
                                          <p:val>
                                            <p:strVal val="#ppt_y"/>
                                          </p:val>
                                        </p:tav>
                                      </p:tavLst>
                                    </p:anim>
                                  </p:childTnLst>
                                </p:cTn>
                              </p:par>
                              <p:par>
                                <p:cTn id="184" presetID="2" presetClass="entr" presetSubtype="8" fill="hold" grpId="2"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additive="base">
                                        <p:cTn id="186" dur="3000" fill="hold"/>
                                        <p:tgtEl>
                                          <p:spTgt spid="24"/>
                                        </p:tgtEl>
                                        <p:attrNameLst>
                                          <p:attrName>ppt_x</p:attrName>
                                        </p:attrNameLst>
                                      </p:cBhvr>
                                      <p:tavLst>
                                        <p:tav tm="0">
                                          <p:val>
                                            <p:strVal val="0-#ppt_w/2"/>
                                          </p:val>
                                        </p:tav>
                                        <p:tav tm="100000">
                                          <p:val>
                                            <p:strVal val="#ppt_x"/>
                                          </p:val>
                                        </p:tav>
                                      </p:tavLst>
                                    </p:anim>
                                    <p:anim calcmode="lin" valueType="num">
                                      <p:cBhvr additive="base">
                                        <p:cTn id="187" dur="3000" fill="hold"/>
                                        <p:tgtEl>
                                          <p:spTgt spid="24"/>
                                        </p:tgtEl>
                                        <p:attrNameLst>
                                          <p:attrName>ppt_y</p:attrName>
                                        </p:attrNameLst>
                                      </p:cBhvr>
                                      <p:tavLst>
                                        <p:tav tm="0">
                                          <p:val>
                                            <p:strVal val="#ppt_y"/>
                                          </p:val>
                                        </p:tav>
                                        <p:tav tm="100000">
                                          <p:val>
                                            <p:strVal val="#ppt_y"/>
                                          </p:val>
                                        </p:tav>
                                      </p:tavLst>
                                    </p:anim>
                                  </p:childTnLst>
                                </p:cTn>
                              </p:par>
                            </p:childTnLst>
                          </p:cTn>
                        </p:par>
                        <p:par>
                          <p:cTn id="188" fill="hold">
                            <p:stCondLst>
                              <p:cond delay="3000"/>
                            </p:stCondLst>
                            <p:childTnLst>
                              <p:par>
                                <p:cTn id="189" presetID="2" presetClass="exit" presetSubtype="9" fill="hold" grpId="3" nodeType="afterEffect">
                                  <p:stCondLst>
                                    <p:cond delay="0"/>
                                  </p:stCondLst>
                                  <p:childTnLst>
                                    <p:anim calcmode="lin" valueType="num">
                                      <p:cBhvr additive="base">
                                        <p:cTn id="190" dur="3000"/>
                                        <p:tgtEl>
                                          <p:spTgt spid="5"/>
                                        </p:tgtEl>
                                        <p:attrNameLst>
                                          <p:attrName>ppt_x</p:attrName>
                                        </p:attrNameLst>
                                      </p:cBhvr>
                                      <p:tavLst>
                                        <p:tav tm="0">
                                          <p:val>
                                            <p:strVal val="ppt_x"/>
                                          </p:val>
                                        </p:tav>
                                        <p:tav tm="100000">
                                          <p:val>
                                            <p:strVal val="0-ppt_w/2"/>
                                          </p:val>
                                        </p:tav>
                                      </p:tavLst>
                                    </p:anim>
                                    <p:anim calcmode="lin" valueType="num">
                                      <p:cBhvr additive="base">
                                        <p:cTn id="191" dur="3000"/>
                                        <p:tgtEl>
                                          <p:spTgt spid="5"/>
                                        </p:tgtEl>
                                        <p:attrNameLst>
                                          <p:attrName>ppt_y</p:attrName>
                                        </p:attrNameLst>
                                      </p:cBhvr>
                                      <p:tavLst>
                                        <p:tav tm="0">
                                          <p:val>
                                            <p:strVal val="ppt_y"/>
                                          </p:val>
                                        </p:tav>
                                        <p:tav tm="100000">
                                          <p:val>
                                            <p:strVal val="0-ppt_h/2"/>
                                          </p:val>
                                        </p:tav>
                                      </p:tavLst>
                                    </p:anim>
                                    <p:set>
                                      <p:cBhvr>
                                        <p:cTn id="192" dur="1" fill="hold">
                                          <p:stCondLst>
                                            <p:cond delay="2999"/>
                                          </p:stCondLst>
                                        </p:cTn>
                                        <p:tgtEl>
                                          <p:spTgt spid="5"/>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0-ppt_w/2"/>
                                          </p:val>
                                        </p:tav>
                                      </p:tavLst>
                                    </p:anim>
                                    <p:anim calcmode="lin" valueType="num">
                                      <p:cBhvr additive="base">
                                        <p:cTn id="195" dur="3000"/>
                                        <p:tgtEl>
                                          <p:spTgt spid="6"/>
                                        </p:tgtEl>
                                        <p:attrNameLst>
                                          <p:attrName>ppt_y</p:attrName>
                                        </p:attrNameLst>
                                      </p:cBhvr>
                                      <p:tavLst>
                                        <p:tav tm="0">
                                          <p:val>
                                            <p:strVal val="ppt_y"/>
                                          </p:val>
                                        </p:tav>
                                        <p:tav tm="100000">
                                          <p:val>
                                            <p:strVal val="0-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3000"/>
                                        <p:tgtEl>
                                          <p:spTgt spid="9"/>
                                        </p:tgtEl>
                                        <p:attrNameLst>
                                          <p:attrName>ppt_x</p:attrName>
                                        </p:attrNameLst>
                                      </p:cBhvr>
                                      <p:tavLst>
                                        <p:tav tm="0">
                                          <p:val>
                                            <p:strVal val="ppt_x"/>
                                          </p:val>
                                        </p:tav>
                                        <p:tav tm="100000">
                                          <p:val>
                                            <p:strVal val="0-ppt_w/2"/>
                                          </p:val>
                                        </p:tav>
                                      </p:tavLst>
                                    </p:anim>
                                    <p:anim calcmode="lin" valueType="num">
                                      <p:cBhvr additive="base">
                                        <p:cTn id="199" dur="3000"/>
                                        <p:tgtEl>
                                          <p:spTgt spid="9"/>
                                        </p:tgtEl>
                                        <p:attrNameLst>
                                          <p:attrName>ppt_y</p:attrName>
                                        </p:attrNameLst>
                                      </p:cBhvr>
                                      <p:tavLst>
                                        <p:tav tm="0">
                                          <p:val>
                                            <p:strVal val="ppt_y"/>
                                          </p:val>
                                        </p:tav>
                                        <p:tav tm="100000">
                                          <p:val>
                                            <p:strVal val="0-ppt_h/2"/>
                                          </p:val>
                                        </p:tav>
                                      </p:tavLst>
                                    </p:anim>
                                    <p:set>
                                      <p:cBhvr>
                                        <p:cTn id="200" dur="1" fill="hold">
                                          <p:stCondLst>
                                            <p:cond delay="2999"/>
                                          </p:stCondLst>
                                        </p:cTn>
                                        <p:tgtEl>
                                          <p:spTgt spid="9"/>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3000"/>
                                        <p:tgtEl>
                                          <p:spTgt spid="10"/>
                                        </p:tgtEl>
                                        <p:attrNameLst>
                                          <p:attrName>ppt_x</p:attrName>
                                        </p:attrNameLst>
                                      </p:cBhvr>
                                      <p:tavLst>
                                        <p:tav tm="0">
                                          <p:val>
                                            <p:strVal val="ppt_x"/>
                                          </p:val>
                                        </p:tav>
                                        <p:tav tm="100000">
                                          <p:val>
                                            <p:strVal val="0-ppt_w/2"/>
                                          </p:val>
                                        </p:tav>
                                      </p:tavLst>
                                    </p:anim>
                                    <p:anim calcmode="lin" valueType="num">
                                      <p:cBhvr additive="base">
                                        <p:cTn id="203" dur="3000"/>
                                        <p:tgtEl>
                                          <p:spTgt spid="10"/>
                                        </p:tgtEl>
                                        <p:attrNameLst>
                                          <p:attrName>ppt_y</p:attrName>
                                        </p:attrNameLst>
                                      </p:cBhvr>
                                      <p:tavLst>
                                        <p:tav tm="0">
                                          <p:val>
                                            <p:strVal val="ppt_y"/>
                                          </p:val>
                                        </p:tav>
                                        <p:tav tm="100000">
                                          <p:val>
                                            <p:strVal val="0-ppt_h/2"/>
                                          </p:val>
                                        </p:tav>
                                      </p:tavLst>
                                    </p:anim>
                                    <p:set>
                                      <p:cBhvr>
                                        <p:cTn id="204" dur="1" fill="hold">
                                          <p:stCondLst>
                                            <p:cond delay="2999"/>
                                          </p:stCondLst>
                                        </p:cTn>
                                        <p:tgtEl>
                                          <p:spTgt spid="10"/>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14"/>
                                        </p:tgtEl>
                                        <p:attrNameLst>
                                          <p:attrName>ppt_x</p:attrName>
                                        </p:attrNameLst>
                                      </p:cBhvr>
                                      <p:tavLst>
                                        <p:tav tm="0">
                                          <p:val>
                                            <p:strVal val="ppt_x"/>
                                          </p:val>
                                        </p:tav>
                                        <p:tav tm="100000">
                                          <p:val>
                                            <p:strVal val="0-ppt_w/2"/>
                                          </p:val>
                                        </p:tav>
                                      </p:tavLst>
                                    </p:anim>
                                    <p:anim calcmode="lin" valueType="num">
                                      <p:cBhvr additive="base">
                                        <p:cTn id="211" dur="3000"/>
                                        <p:tgtEl>
                                          <p:spTgt spid="14"/>
                                        </p:tgtEl>
                                        <p:attrNameLst>
                                          <p:attrName>ppt_y</p:attrName>
                                        </p:attrNameLst>
                                      </p:cBhvr>
                                      <p:tavLst>
                                        <p:tav tm="0">
                                          <p:val>
                                            <p:strVal val="ppt_y"/>
                                          </p:val>
                                        </p:tav>
                                        <p:tav tm="100000">
                                          <p:val>
                                            <p:strVal val="0-ppt_h/2"/>
                                          </p:val>
                                        </p:tav>
                                      </p:tavLst>
                                    </p:anim>
                                    <p:set>
                                      <p:cBhvr>
                                        <p:cTn id="212" dur="1" fill="hold">
                                          <p:stCondLst>
                                            <p:cond delay="2999"/>
                                          </p:stCondLst>
                                        </p:cTn>
                                        <p:tgtEl>
                                          <p:spTgt spid="14"/>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0-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0-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21"/>
                                        </p:tgtEl>
                                        <p:attrNameLst>
                                          <p:attrName>ppt_x</p:attrName>
                                        </p:attrNameLst>
                                      </p:cBhvr>
                                      <p:tavLst>
                                        <p:tav tm="0">
                                          <p:val>
                                            <p:strVal val="ppt_x"/>
                                          </p:val>
                                        </p:tav>
                                        <p:tav tm="100000">
                                          <p:val>
                                            <p:strVal val="0-ppt_w/2"/>
                                          </p:val>
                                        </p:tav>
                                      </p:tavLst>
                                    </p:anim>
                                    <p:anim calcmode="lin" valueType="num">
                                      <p:cBhvr additive="base">
                                        <p:cTn id="223" dur="3000"/>
                                        <p:tgtEl>
                                          <p:spTgt spid="21"/>
                                        </p:tgtEl>
                                        <p:attrNameLst>
                                          <p:attrName>ppt_y</p:attrName>
                                        </p:attrNameLst>
                                      </p:cBhvr>
                                      <p:tavLst>
                                        <p:tav tm="0">
                                          <p:val>
                                            <p:strVal val="ppt_y"/>
                                          </p:val>
                                        </p:tav>
                                        <p:tav tm="100000">
                                          <p:val>
                                            <p:strVal val="0-ppt_h/2"/>
                                          </p:val>
                                        </p:tav>
                                      </p:tavLst>
                                    </p:anim>
                                    <p:set>
                                      <p:cBhvr>
                                        <p:cTn id="224" dur="1" fill="hold">
                                          <p:stCondLst>
                                            <p:cond delay="2999"/>
                                          </p:stCondLst>
                                        </p:cTn>
                                        <p:tgtEl>
                                          <p:spTgt spid="21"/>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22"/>
                                        </p:tgtEl>
                                        <p:attrNameLst>
                                          <p:attrName>ppt_x</p:attrName>
                                        </p:attrNameLst>
                                      </p:cBhvr>
                                      <p:tavLst>
                                        <p:tav tm="0">
                                          <p:val>
                                            <p:strVal val="ppt_x"/>
                                          </p:val>
                                        </p:tav>
                                        <p:tav tm="100000">
                                          <p:val>
                                            <p:strVal val="0-ppt_w/2"/>
                                          </p:val>
                                        </p:tav>
                                      </p:tavLst>
                                    </p:anim>
                                    <p:anim calcmode="lin" valueType="num">
                                      <p:cBhvr additive="base">
                                        <p:cTn id="227" dur="3000"/>
                                        <p:tgtEl>
                                          <p:spTgt spid="22"/>
                                        </p:tgtEl>
                                        <p:attrNameLst>
                                          <p:attrName>ppt_y</p:attrName>
                                        </p:attrNameLst>
                                      </p:cBhvr>
                                      <p:tavLst>
                                        <p:tav tm="0">
                                          <p:val>
                                            <p:strVal val="ppt_y"/>
                                          </p:val>
                                        </p:tav>
                                        <p:tav tm="100000">
                                          <p:val>
                                            <p:strVal val="0-ppt_h/2"/>
                                          </p:val>
                                        </p:tav>
                                      </p:tavLst>
                                    </p:anim>
                                    <p:set>
                                      <p:cBhvr>
                                        <p:cTn id="228" dur="1" fill="hold">
                                          <p:stCondLst>
                                            <p:cond delay="2999"/>
                                          </p:stCondLst>
                                        </p:cTn>
                                        <p:tgtEl>
                                          <p:spTgt spid="22"/>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3000"/>
                                        <p:tgtEl>
                                          <p:spTgt spid="7"/>
                                        </p:tgtEl>
                                        <p:attrNameLst>
                                          <p:attrName>ppt_x</p:attrName>
                                        </p:attrNameLst>
                                      </p:cBhvr>
                                      <p:tavLst>
                                        <p:tav tm="0">
                                          <p:val>
                                            <p:strVal val="ppt_x"/>
                                          </p:val>
                                        </p:tav>
                                        <p:tav tm="100000">
                                          <p:val>
                                            <p:strVal val="1+ppt_w/2"/>
                                          </p:val>
                                        </p:tav>
                                      </p:tavLst>
                                    </p:anim>
                                    <p:anim calcmode="lin" valueType="num">
                                      <p:cBhvr additive="base">
                                        <p:cTn id="231" dur="3000"/>
                                        <p:tgtEl>
                                          <p:spTgt spid="7"/>
                                        </p:tgtEl>
                                        <p:attrNameLst>
                                          <p:attrName>ppt_y</p:attrName>
                                        </p:attrNameLst>
                                      </p:cBhvr>
                                      <p:tavLst>
                                        <p:tav tm="0">
                                          <p:val>
                                            <p:strVal val="ppt_y"/>
                                          </p:val>
                                        </p:tav>
                                        <p:tav tm="100000">
                                          <p:val>
                                            <p:strVal val="0-ppt_h/2"/>
                                          </p:val>
                                        </p:tav>
                                      </p:tavLst>
                                    </p:anim>
                                    <p:set>
                                      <p:cBhvr>
                                        <p:cTn id="232" dur="1" fill="hold">
                                          <p:stCondLst>
                                            <p:cond delay="2999"/>
                                          </p:stCondLst>
                                        </p:cTn>
                                        <p:tgtEl>
                                          <p:spTgt spid="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8"/>
                                        </p:tgtEl>
                                        <p:attrNameLst>
                                          <p:attrName>ppt_x</p:attrName>
                                        </p:attrNameLst>
                                      </p:cBhvr>
                                      <p:tavLst>
                                        <p:tav tm="0">
                                          <p:val>
                                            <p:strVal val="ppt_x"/>
                                          </p:val>
                                        </p:tav>
                                        <p:tav tm="100000">
                                          <p:val>
                                            <p:strVal val="1+ppt_w/2"/>
                                          </p:val>
                                        </p:tav>
                                      </p:tavLst>
                                    </p:anim>
                                    <p:anim calcmode="lin" valueType="num">
                                      <p:cBhvr additive="base">
                                        <p:cTn id="235" dur="3000"/>
                                        <p:tgtEl>
                                          <p:spTgt spid="8"/>
                                        </p:tgtEl>
                                        <p:attrNameLst>
                                          <p:attrName>ppt_y</p:attrName>
                                        </p:attrNameLst>
                                      </p:cBhvr>
                                      <p:tavLst>
                                        <p:tav tm="0">
                                          <p:val>
                                            <p:strVal val="ppt_y"/>
                                          </p:val>
                                        </p:tav>
                                        <p:tav tm="100000">
                                          <p:val>
                                            <p:strVal val="0-ppt_h/2"/>
                                          </p:val>
                                        </p:tav>
                                      </p:tavLst>
                                    </p:anim>
                                    <p:set>
                                      <p:cBhvr>
                                        <p:cTn id="236" dur="1" fill="hold">
                                          <p:stCondLst>
                                            <p:cond delay="2999"/>
                                          </p:stCondLst>
                                        </p:cTn>
                                        <p:tgtEl>
                                          <p:spTgt spid="8"/>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11"/>
                                        </p:tgtEl>
                                        <p:attrNameLst>
                                          <p:attrName>ppt_x</p:attrName>
                                        </p:attrNameLst>
                                      </p:cBhvr>
                                      <p:tavLst>
                                        <p:tav tm="0">
                                          <p:val>
                                            <p:strVal val="ppt_x"/>
                                          </p:val>
                                        </p:tav>
                                        <p:tav tm="100000">
                                          <p:val>
                                            <p:strVal val="1+ppt_w/2"/>
                                          </p:val>
                                        </p:tav>
                                      </p:tavLst>
                                    </p:anim>
                                    <p:anim calcmode="lin" valueType="num">
                                      <p:cBhvr additive="base">
                                        <p:cTn id="239" dur="3000"/>
                                        <p:tgtEl>
                                          <p:spTgt spid="11"/>
                                        </p:tgtEl>
                                        <p:attrNameLst>
                                          <p:attrName>ppt_y</p:attrName>
                                        </p:attrNameLst>
                                      </p:cBhvr>
                                      <p:tavLst>
                                        <p:tav tm="0">
                                          <p:val>
                                            <p:strVal val="ppt_y"/>
                                          </p:val>
                                        </p:tav>
                                        <p:tav tm="100000">
                                          <p:val>
                                            <p:strVal val="0-ppt_h/2"/>
                                          </p:val>
                                        </p:tav>
                                      </p:tavLst>
                                    </p:anim>
                                    <p:set>
                                      <p:cBhvr>
                                        <p:cTn id="240" dur="1" fill="hold">
                                          <p:stCondLst>
                                            <p:cond delay="2999"/>
                                          </p:stCondLst>
                                        </p:cTn>
                                        <p:tgtEl>
                                          <p:spTgt spid="11"/>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2"/>
                                        </p:tgtEl>
                                        <p:attrNameLst>
                                          <p:attrName>ppt_x</p:attrName>
                                        </p:attrNameLst>
                                      </p:cBhvr>
                                      <p:tavLst>
                                        <p:tav tm="0">
                                          <p:val>
                                            <p:strVal val="ppt_x"/>
                                          </p:val>
                                        </p:tav>
                                        <p:tav tm="100000">
                                          <p:val>
                                            <p:strVal val="1+ppt_w/2"/>
                                          </p:val>
                                        </p:tav>
                                      </p:tavLst>
                                    </p:anim>
                                    <p:anim calcmode="lin" valueType="num">
                                      <p:cBhvr additive="base">
                                        <p:cTn id="243" dur="3000"/>
                                        <p:tgtEl>
                                          <p:spTgt spid="12"/>
                                        </p:tgtEl>
                                        <p:attrNameLst>
                                          <p:attrName>ppt_y</p:attrName>
                                        </p:attrNameLst>
                                      </p:cBhvr>
                                      <p:tavLst>
                                        <p:tav tm="0">
                                          <p:val>
                                            <p:strVal val="ppt_y"/>
                                          </p:val>
                                        </p:tav>
                                        <p:tav tm="100000">
                                          <p:val>
                                            <p:strVal val="0-ppt_h/2"/>
                                          </p:val>
                                        </p:tav>
                                      </p:tavLst>
                                    </p:anim>
                                    <p:set>
                                      <p:cBhvr>
                                        <p:cTn id="244" dur="1" fill="hold">
                                          <p:stCondLst>
                                            <p:cond delay="2999"/>
                                          </p:stCondLst>
                                        </p:cTn>
                                        <p:tgtEl>
                                          <p:spTgt spid="12"/>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1+ppt_w/2"/>
                                          </p:val>
                                        </p:tav>
                                      </p:tavLst>
                                    </p:anim>
                                    <p:anim calcmode="lin" valueType="num">
                                      <p:cBhvr additive="base">
                                        <p:cTn id="247" dur="3000"/>
                                        <p:tgtEl>
                                          <p:spTgt spid="15"/>
                                        </p:tgtEl>
                                        <p:attrNameLst>
                                          <p:attrName>ppt_y</p:attrName>
                                        </p:attrNameLst>
                                      </p:cBhvr>
                                      <p:tavLst>
                                        <p:tav tm="0">
                                          <p:val>
                                            <p:strVal val="ppt_y"/>
                                          </p:val>
                                        </p:tav>
                                        <p:tav tm="100000">
                                          <p:val>
                                            <p:strVal val="0-ppt_h/2"/>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1+ppt_w/2"/>
                                          </p:val>
                                        </p:tav>
                                      </p:tavLst>
                                    </p:anim>
                                    <p:anim calcmode="lin" valueType="num">
                                      <p:cBhvr additive="base">
                                        <p:cTn id="251" dur="3000"/>
                                        <p:tgtEl>
                                          <p:spTgt spid="16"/>
                                        </p:tgtEl>
                                        <p:attrNameLst>
                                          <p:attrName>ppt_y</p:attrName>
                                        </p:attrNameLst>
                                      </p:cBhvr>
                                      <p:tavLst>
                                        <p:tav tm="0">
                                          <p:val>
                                            <p:strVal val="ppt_y"/>
                                          </p:val>
                                        </p:tav>
                                        <p:tav tm="100000">
                                          <p:val>
                                            <p:strVal val="0-ppt_h/2"/>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1+ppt_w/2"/>
                                          </p:val>
                                        </p:tav>
                                      </p:tavLst>
                                    </p:anim>
                                    <p:anim calcmode="lin" valueType="num">
                                      <p:cBhvr additive="base">
                                        <p:cTn id="255" dur="3000"/>
                                        <p:tgtEl>
                                          <p:spTgt spid="19"/>
                                        </p:tgtEl>
                                        <p:attrNameLst>
                                          <p:attrName>ppt_y</p:attrName>
                                        </p:attrNameLst>
                                      </p:cBhvr>
                                      <p:tavLst>
                                        <p:tav tm="0">
                                          <p:val>
                                            <p:strVal val="ppt_y"/>
                                          </p:val>
                                        </p:tav>
                                        <p:tav tm="100000">
                                          <p:val>
                                            <p:strVal val="0-ppt_h/2"/>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1+ppt_w/2"/>
                                          </p:val>
                                        </p:tav>
                                      </p:tavLst>
                                    </p:anim>
                                    <p:anim calcmode="lin" valueType="num">
                                      <p:cBhvr additive="base">
                                        <p:cTn id="259" dur="3000"/>
                                        <p:tgtEl>
                                          <p:spTgt spid="20"/>
                                        </p:tgtEl>
                                        <p:attrNameLst>
                                          <p:attrName>ppt_y</p:attrName>
                                        </p:attrNameLst>
                                      </p:cBhvr>
                                      <p:tavLst>
                                        <p:tav tm="0">
                                          <p:val>
                                            <p:strVal val="ppt_y"/>
                                          </p:val>
                                        </p:tav>
                                        <p:tav tm="100000">
                                          <p:val>
                                            <p:strVal val="0-ppt_h/2"/>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3" fill="hold" grpId="3" nodeType="withEffect">
                                  <p:stCondLst>
                                    <p:cond delay="0"/>
                                  </p:stCondLst>
                                  <p:childTnLst>
                                    <p:anim calcmode="lin" valueType="num">
                                      <p:cBhvr additive="base">
                                        <p:cTn id="262" dur="3000"/>
                                        <p:tgtEl>
                                          <p:spTgt spid="23"/>
                                        </p:tgtEl>
                                        <p:attrNameLst>
                                          <p:attrName>ppt_x</p:attrName>
                                        </p:attrNameLst>
                                      </p:cBhvr>
                                      <p:tavLst>
                                        <p:tav tm="0">
                                          <p:val>
                                            <p:strVal val="ppt_x"/>
                                          </p:val>
                                        </p:tav>
                                        <p:tav tm="100000">
                                          <p:val>
                                            <p:strVal val="1+ppt_w/2"/>
                                          </p:val>
                                        </p:tav>
                                      </p:tavLst>
                                    </p:anim>
                                    <p:anim calcmode="lin" valueType="num">
                                      <p:cBhvr additive="base">
                                        <p:cTn id="263" dur="3000"/>
                                        <p:tgtEl>
                                          <p:spTgt spid="23"/>
                                        </p:tgtEl>
                                        <p:attrNameLst>
                                          <p:attrName>ppt_y</p:attrName>
                                        </p:attrNameLst>
                                      </p:cBhvr>
                                      <p:tavLst>
                                        <p:tav tm="0">
                                          <p:val>
                                            <p:strVal val="ppt_y"/>
                                          </p:val>
                                        </p:tav>
                                        <p:tav tm="100000">
                                          <p:val>
                                            <p:strVal val="0-ppt_h/2"/>
                                          </p:val>
                                        </p:tav>
                                      </p:tavLst>
                                    </p:anim>
                                    <p:set>
                                      <p:cBhvr>
                                        <p:cTn id="264" dur="1" fill="hold">
                                          <p:stCondLst>
                                            <p:cond delay="2999"/>
                                          </p:stCondLst>
                                        </p:cTn>
                                        <p:tgtEl>
                                          <p:spTgt spid="23"/>
                                        </p:tgtEl>
                                        <p:attrNameLst>
                                          <p:attrName>style.visibility</p:attrName>
                                        </p:attrNameLst>
                                      </p:cBhvr>
                                      <p:to>
                                        <p:strVal val="hidden"/>
                                      </p:to>
                                    </p:set>
                                  </p:childTnLst>
                                </p:cTn>
                              </p:par>
                              <p:par>
                                <p:cTn id="265" presetID="2" presetClass="exit" presetSubtype="3" fill="hold" grpId="3"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1+ppt_w/2"/>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ntr" presetSubtype="4"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additive="base">
                                        <p:cTn id="271" dur="3000" fill="hold"/>
                                        <p:tgtEl>
                                          <p:spTgt spid="4"/>
                                        </p:tgtEl>
                                        <p:attrNameLst>
                                          <p:attrName>ppt_x</p:attrName>
                                        </p:attrNameLst>
                                      </p:cBhvr>
                                      <p:tavLst>
                                        <p:tav tm="0">
                                          <p:val>
                                            <p:strVal val="#ppt_x"/>
                                          </p:val>
                                        </p:tav>
                                        <p:tav tm="100000">
                                          <p:val>
                                            <p:strVal val="#ppt_x"/>
                                          </p:val>
                                        </p:tav>
                                      </p:tavLst>
                                    </p:anim>
                                    <p:anim calcmode="lin" valueType="num">
                                      <p:cBhvr additive="base">
                                        <p:cTn id="272" dur="3000" fill="hold"/>
                                        <p:tgtEl>
                                          <p:spTgt spid="4"/>
                                        </p:tgtEl>
                                        <p:attrNameLst>
                                          <p:attrName>ppt_y</p:attrName>
                                        </p:attrNameLst>
                                      </p:cBhvr>
                                      <p:tavLst>
                                        <p:tav tm="0">
                                          <p:val>
                                            <p:strVal val="1+#ppt_h/2"/>
                                          </p:val>
                                        </p:tav>
                                        <p:tav tm="100000">
                                          <p:val>
                                            <p:strVal val="#ppt_y"/>
                                          </p:val>
                                        </p:tav>
                                      </p:tavLst>
                                    </p:anim>
                                  </p:childTnLst>
                                </p:cTn>
                              </p:par>
                              <p:par>
                                <p:cTn id="273" presetID="16" presetClass="entr" presetSubtype="37"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Effect transition="in" filter="barn(outVertical)">
                                      <p:cBhvr>
                                        <p:cTn id="2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3.jpg"/>
          <p:cNvPicPr>
            <a:picLocks noChangeAspect="1"/>
          </p:cNvPicPr>
          <p:nvPr/>
        </p:nvPicPr>
        <p:blipFill>
          <a:blip r:embed="rId2"/>
          <a:stretch>
            <a:fillRect/>
          </a:stretch>
        </p:blipFill>
        <p:spPr>
          <a:xfrm>
            <a:off x="1132954" y="0"/>
            <a:ext cx="6878092" cy="6858000"/>
          </a:xfrm>
          <a:prstGeom prst="rect">
            <a:avLst/>
          </a:prstGeom>
          <a:scene3d>
            <a:camera prst="orthographicFront"/>
            <a:lightRig rig="threePt" dir="t"/>
          </a:scene3d>
          <a:sp3d>
            <a:bevelT prst="angle"/>
          </a:sp3d>
        </p:spPr>
      </p:pic>
      <p:sp>
        <p:nvSpPr>
          <p:cNvPr id="11" name="10 Igual que"/>
          <p:cNvSpPr/>
          <p:nvPr/>
        </p:nvSpPr>
        <p:spPr>
          <a:xfrm>
            <a:off x="285720" y="607220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gual que"/>
          <p:cNvSpPr/>
          <p:nvPr/>
        </p:nvSpPr>
        <p:spPr>
          <a:xfrm>
            <a:off x="285720" y="550070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Igual que"/>
          <p:cNvSpPr/>
          <p:nvPr/>
        </p:nvSpPr>
        <p:spPr>
          <a:xfrm>
            <a:off x="285720" y="492919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Igual que"/>
          <p:cNvSpPr/>
          <p:nvPr/>
        </p:nvSpPr>
        <p:spPr>
          <a:xfrm>
            <a:off x="285720" y="435769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Igual que"/>
          <p:cNvSpPr/>
          <p:nvPr/>
        </p:nvSpPr>
        <p:spPr>
          <a:xfrm>
            <a:off x="285720" y="378619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Igual que"/>
          <p:cNvSpPr/>
          <p:nvPr/>
        </p:nvSpPr>
        <p:spPr>
          <a:xfrm>
            <a:off x="285720" y="321468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Igual que"/>
          <p:cNvSpPr/>
          <p:nvPr/>
        </p:nvSpPr>
        <p:spPr>
          <a:xfrm>
            <a:off x="285720" y="264318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Igual que"/>
          <p:cNvSpPr/>
          <p:nvPr/>
        </p:nvSpPr>
        <p:spPr>
          <a:xfrm>
            <a:off x="285720" y="207167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gual que"/>
          <p:cNvSpPr/>
          <p:nvPr/>
        </p:nvSpPr>
        <p:spPr>
          <a:xfrm>
            <a:off x="285720" y="150017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gual que"/>
          <p:cNvSpPr/>
          <p:nvPr/>
        </p:nvSpPr>
        <p:spPr>
          <a:xfrm>
            <a:off x="285720" y="92867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gual que"/>
          <p:cNvSpPr/>
          <p:nvPr/>
        </p:nvSpPr>
        <p:spPr>
          <a:xfrm>
            <a:off x="285720" y="35716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Igual que"/>
          <p:cNvSpPr/>
          <p:nvPr/>
        </p:nvSpPr>
        <p:spPr>
          <a:xfrm>
            <a:off x="285720" y="-21433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Igual que"/>
          <p:cNvSpPr/>
          <p:nvPr/>
        </p:nvSpPr>
        <p:spPr>
          <a:xfrm>
            <a:off x="8358214" y="607220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Igual que"/>
          <p:cNvSpPr/>
          <p:nvPr/>
        </p:nvSpPr>
        <p:spPr>
          <a:xfrm>
            <a:off x="8358214" y="550070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Igual que"/>
          <p:cNvSpPr/>
          <p:nvPr/>
        </p:nvSpPr>
        <p:spPr>
          <a:xfrm>
            <a:off x="8358214" y="492919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Igual que"/>
          <p:cNvSpPr/>
          <p:nvPr/>
        </p:nvSpPr>
        <p:spPr>
          <a:xfrm>
            <a:off x="8358214" y="435769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Igual que"/>
          <p:cNvSpPr/>
          <p:nvPr/>
        </p:nvSpPr>
        <p:spPr>
          <a:xfrm>
            <a:off x="8358214" y="378619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Igual que"/>
          <p:cNvSpPr/>
          <p:nvPr/>
        </p:nvSpPr>
        <p:spPr>
          <a:xfrm>
            <a:off x="8358214" y="321468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Igual que"/>
          <p:cNvSpPr/>
          <p:nvPr/>
        </p:nvSpPr>
        <p:spPr>
          <a:xfrm>
            <a:off x="8358214" y="264318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Igual que"/>
          <p:cNvSpPr/>
          <p:nvPr/>
        </p:nvSpPr>
        <p:spPr>
          <a:xfrm>
            <a:off x="8358214" y="207167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Igual que"/>
          <p:cNvSpPr/>
          <p:nvPr/>
        </p:nvSpPr>
        <p:spPr>
          <a:xfrm>
            <a:off x="8358214" y="150017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Igual que"/>
          <p:cNvSpPr/>
          <p:nvPr/>
        </p:nvSpPr>
        <p:spPr>
          <a:xfrm>
            <a:off x="8358214" y="92867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Igual que"/>
          <p:cNvSpPr/>
          <p:nvPr/>
        </p:nvSpPr>
        <p:spPr>
          <a:xfrm>
            <a:off x="8358214" y="35716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Igual que"/>
          <p:cNvSpPr/>
          <p:nvPr/>
        </p:nvSpPr>
        <p:spPr>
          <a:xfrm>
            <a:off x="8358214" y="-21433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643006" y="-357214"/>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ppt_x"/>
                                          </p:val>
                                        </p:tav>
                                        <p:tav tm="100000">
                                          <p:val>
                                            <p:strVal val="#ppt_x"/>
                                          </p:val>
                                        </p:tav>
                                      </p:tavLst>
                                    </p:anim>
                                    <p:anim calcmode="lin" valueType="num">
                                      <p:cBhvr additive="base">
                                        <p:cTn id="11" dur="3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ppt_x"/>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ppt_x"/>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ppt_x"/>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ppt_x"/>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ppt_x"/>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ppt_x"/>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ppt_x"/>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3000" fill="hold"/>
                                        <p:tgtEl>
                                          <p:spTgt spid="20"/>
                                        </p:tgtEl>
                                        <p:attrNameLst>
                                          <p:attrName>ppt_x</p:attrName>
                                        </p:attrNameLst>
                                      </p:cBhvr>
                                      <p:tavLst>
                                        <p:tav tm="0">
                                          <p:val>
                                            <p:strVal val="#ppt_x"/>
                                          </p:val>
                                        </p:tav>
                                        <p:tav tm="100000">
                                          <p:val>
                                            <p:strVal val="#ppt_x"/>
                                          </p:val>
                                        </p:tav>
                                      </p:tavLst>
                                    </p:anim>
                                    <p:anim calcmode="lin" valueType="num">
                                      <p:cBhvr additive="base">
                                        <p:cTn id="47" dur="30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ppt_x"/>
                                          </p:val>
                                        </p:tav>
                                        <p:tav tm="100000">
                                          <p:val>
                                            <p:strVal val="#ppt_x"/>
                                          </p:val>
                                        </p:tav>
                                      </p:tavLst>
                                    </p:anim>
                                    <p:anim calcmode="lin" valueType="num">
                                      <p:cBhvr additive="base">
                                        <p:cTn id="51" dur="3000" fill="hold"/>
                                        <p:tgtEl>
                                          <p:spTgt spid="21"/>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ppt_x"/>
                                          </p:val>
                                        </p:tav>
                                        <p:tav tm="100000">
                                          <p:val>
                                            <p:strVal val="#ppt_x"/>
                                          </p:val>
                                        </p:tav>
                                      </p:tavLst>
                                    </p:anim>
                                    <p:anim calcmode="lin" valueType="num">
                                      <p:cBhvr additive="base">
                                        <p:cTn id="55" dur="3000" fill="hold"/>
                                        <p:tgtEl>
                                          <p:spTgt spid="22"/>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ppt_x"/>
                                          </p:val>
                                        </p:tav>
                                        <p:tav tm="100000">
                                          <p:val>
                                            <p:strVal val="#ppt_x"/>
                                          </p:val>
                                        </p:tav>
                                      </p:tavLst>
                                    </p:anim>
                                    <p:anim calcmode="lin" valueType="num">
                                      <p:cBhvr additive="base">
                                        <p:cTn id="59" dur="3000" fill="hold"/>
                                        <p:tgtEl>
                                          <p:spTgt spid="2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ppt_x"/>
                                          </p:val>
                                        </p:tav>
                                        <p:tav tm="100000">
                                          <p:val>
                                            <p:strVal val="#ppt_x"/>
                                          </p:val>
                                        </p:tav>
                                      </p:tavLst>
                                    </p:anim>
                                    <p:anim calcmode="lin" valueType="num">
                                      <p:cBhvr additive="base">
                                        <p:cTn id="63" dur="3000" fill="hold"/>
                                        <p:tgtEl>
                                          <p:spTgt spid="2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ppt_x"/>
                                          </p:val>
                                        </p:tav>
                                        <p:tav tm="100000">
                                          <p:val>
                                            <p:strVal val="#ppt_x"/>
                                          </p:val>
                                        </p:tav>
                                      </p:tavLst>
                                    </p:anim>
                                    <p:anim calcmode="lin" valueType="num">
                                      <p:cBhvr additive="base">
                                        <p:cTn id="67" dur="3000" fill="hold"/>
                                        <p:tgtEl>
                                          <p:spTgt spid="25"/>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ppt_x"/>
                                          </p:val>
                                        </p:tav>
                                        <p:tav tm="100000">
                                          <p:val>
                                            <p:strVal val="#ppt_x"/>
                                          </p:val>
                                        </p:tav>
                                      </p:tavLst>
                                    </p:anim>
                                    <p:anim calcmode="lin" valueType="num">
                                      <p:cBhvr additive="base">
                                        <p:cTn id="71" dur="3000" fill="hold"/>
                                        <p:tgtEl>
                                          <p:spTgt spid="26"/>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ppt_x"/>
                                          </p:val>
                                        </p:tav>
                                        <p:tav tm="100000">
                                          <p:val>
                                            <p:strVal val="#ppt_x"/>
                                          </p:val>
                                        </p:tav>
                                      </p:tavLst>
                                    </p:anim>
                                    <p:anim calcmode="lin" valueType="num">
                                      <p:cBhvr additive="base">
                                        <p:cTn id="75" dur="3000" fill="hold"/>
                                        <p:tgtEl>
                                          <p:spTgt spid="27"/>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ppt_x"/>
                                          </p:val>
                                        </p:tav>
                                        <p:tav tm="100000">
                                          <p:val>
                                            <p:strVal val="#ppt_x"/>
                                          </p:val>
                                        </p:tav>
                                      </p:tavLst>
                                    </p:anim>
                                    <p:anim calcmode="lin" valueType="num">
                                      <p:cBhvr additive="base">
                                        <p:cTn id="79" dur="3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ppt_x"/>
                                          </p:val>
                                        </p:tav>
                                        <p:tav tm="100000">
                                          <p:val>
                                            <p:strVal val="#ppt_x"/>
                                          </p:val>
                                        </p:tav>
                                      </p:tavLst>
                                    </p:anim>
                                    <p:anim calcmode="lin" valueType="num">
                                      <p:cBhvr additive="base">
                                        <p:cTn id="83" dur="3000" fill="hold"/>
                                        <p:tgtEl>
                                          <p:spTgt spid="29"/>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ppt_x"/>
                                          </p:val>
                                        </p:tav>
                                        <p:tav tm="100000">
                                          <p:val>
                                            <p:strVal val="#ppt_x"/>
                                          </p:val>
                                        </p:tav>
                                      </p:tavLst>
                                    </p:anim>
                                    <p:anim calcmode="lin" valueType="num">
                                      <p:cBhvr additive="base">
                                        <p:cTn id="87" dur="3000" fill="hold"/>
                                        <p:tgtEl>
                                          <p:spTgt spid="30"/>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ppt_x"/>
                                          </p:val>
                                        </p:tav>
                                        <p:tav tm="100000">
                                          <p:val>
                                            <p:strVal val="#ppt_x"/>
                                          </p:val>
                                        </p:tav>
                                      </p:tavLst>
                                    </p:anim>
                                    <p:anim calcmode="lin" valueType="num">
                                      <p:cBhvr additive="base">
                                        <p:cTn id="91" dur="3000" fill="hold"/>
                                        <p:tgtEl>
                                          <p:spTgt spid="31"/>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ppt_x"/>
                                          </p:val>
                                        </p:tav>
                                        <p:tav tm="100000">
                                          <p:val>
                                            <p:strVal val="#ppt_x"/>
                                          </p:val>
                                        </p:tav>
                                      </p:tavLst>
                                    </p:anim>
                                    <p:anim calcmode="lin" valueType="num">
                                      <p:cBhvr additive="base">
                                        <p:cTn id="95" dur="3000" fill="hold"/>
                                        <p:tgtEl>
                                          <p:spTgt spid="32"/>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ppt_x"/>
                                          </p:val>
                                        </p:tav>
                                        <p:tav tm="100000">
                                          <p:val>
                                            <p:strVal val="#ppt_x"/>
                                          </p:val>
                                        </p:tav>
                                      </p:tavLst>
                                    </p:anim>
                                    <p:anim calcmode="lin" valueType="num">
                                      <p:cBhvr additive="base">
                                        <p:cTn id="99" dur="3000" fill="hold"/>
                                        <p:tgtEl>
                                          <p:spTgt spid="33"/>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ppt_x"/>
                                          </p:val>
                                        </p:tav>
                                        <p:tav tm="100000">
                                          <p:val>
                                            <p:strVal val="#ppt_x"/>
                                          </p:val>
                                        </p:tav>
                                      </p:tavLst>
                                    </p:anim>
                                    <p:anim calcmode="lin" valueType="num">
                                      <p:cBhvr additive="base">
                                        <p:cTn id="103" dur="3000" fill="hold"/>
                                        <p:tgtEl>
                                          <p:spTgt spid="34"/>
                                        </p:tgtEl>
                                        <p:attrNameLst>
                                          <p:attrName>ppt_y</p:attrName>
                                        </p:attrNameLst>
                                      </p:cBhvr>
                                      <p:tavLst>
                                        <p:tav tm="0">
                                          <p:val>
                                            <p:strVal val="1+#ppt_h/2"/>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fade">
                                      <p:cBhvr>
                                        <p:cTn id="106" dur="3000"/>
                                        <p:tgtEl>
                                          <p:spTgt spid="4"/>
                                        </p:tgtEl>
                                      </p:cBhvr>
                                    </p:animEffec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0"/>
            <a:ext cx="9144000" cy="6858000"/>
          </a:xfrm>
          <a:prstGeom prst="rect">
            <a:avLst/>
          </a:prstGeom>
        </p:spPr>
      </p:pic>
      <p:sp>
        <p:nvSpPr>
          <p:cNvPr id="5" name="4 Menos"/>
          <p:cNvSpPr/>
          <p:nvPr/>
        </p:nvSpPr>
        <p:spPr>
          <a:xfrm rot="18900469">
            <a:off x="4126862" y="254285"/>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900469">
            <a:off x="4269738" y="968689"/>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4198300" y="1825922"/>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900469">
            <a:off x="4198300" y="2611715"/>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4198301" y="3326119"/>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900469">
            <a:off x="4126863" y="4183352"/>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4126861" y="5254948"/>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1942391" y="333692"/>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4012570">
            <a:off x="1942392" y="1048096"/>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1870954" y="1905329"/>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4012570">
            <a:off x="1870954" y="2691122"/>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1870955" y="3405526"/>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4012570">
            <a:off x="1799517" y="4262759"/>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1870954" y="5191478"/>
            <a:ext cx="3040239" cy="1212358"/>
          </a:xfrm>
          <a:prstGeom prst="mathMinus">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0-#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1"/>
                                        </p:tgtEl>
                                        <p:attrNameLst>
                                          <p:attrName>r</p:attrName>
                                        </p:attrNameLst>
                                      </p:cBhvr>
                                    </p:animRot>
                                  </p:childTnLst>
                                </p:cTn>
                              </p:par>
                            </p:childTnLst>
                          </p:cTn>
                        </p:par>
                        <p:par>
                          <p:cTn id="92" fill="hold">
                            <p:stCondLst>
                              <p:cond delay="3000"/>
                            </p:stCondLst>
                            <p:childTnLst>
                              <p:par>
                                <p:cTn id="93" presetID="2" presetClass="exit" presetSubtype="9" fill="hold" grpId="2" nodeType="after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0-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0-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0-ppt_w/2"/>
                                          </p:val>
                                        </p:tav>
                                      </p:tavLst>
                                    </p:anim>
                                    <p:anim calcmode="lin" valueType="num">
                                      <p:cBhvr additive="base">
                                        <p:cTn id="111" dur="3000"/>
                                        <p:tgtEl>
                                          <p:spTgt spid="16"/>
                                        </p:tgtEl>
                                        <p:attrNameLst>
                                          <p:attrName>ppt_y</p:attrName>
                                        </p:attrNameLst>
                                      </p:cBhvr>
                                      <p:tavLst>
                                        <p:tav tm="0">
                                          <p:val>
                                            <p:strVal val="ppt_y"/>
                                          </p:val>
                                        </p:tav>
                                        <p:tav tm="100000">
                                          <p:val>
                                            <p:strVal val="0-ppt_h/2"/>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0-ppt_h/2"/>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0-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0-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1+ppt_w/2"/>
                                          </p:val>
                                        </p:tav>
                                      </p:tavLst>
                                    </p:anim>
                                    <p:anim calcmode="lin" valueType="num">
                                      <p:cBhvr additive="base">
                                        <p:cTn id="127" dur="3000"/>
                                        <p:tgtEl>
                                          <p:spTgt spid="6"/>
                                        </p:tgtEl>
                                        <p:attrNameLst>
                                          <p:attrName>ppt_y</p:attrName>
                                        </p:attrNameLst>
                                      </p:cBhvr>
                                      <p:tavLst>
                                        <p:tav tm="0">
                                          <p:val>
                                            <p:strVal val="ppt_y"/>
                                          </p:val>
                                        </p:tav>
                                        <p:tav tm="100000">
                                          <p:val>
                                            <p:strVal val="0-ppt_h/2"/>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0-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1+ppt_w/2"/>
                                          </p:val>
                                        </p:tav>
                                      </p:tavLst>
                                    </p:anim>
                                    <p:anim calcmode="lin" valueType="num">
                                      <p:cBhvr additive="base">
                                        <p:cTn id="135" dur="3000"/>
                                        <p:tgtEl>
                                          <p:spTgt spid="8"/>
                                        </p:tgtEl>
                                        <p:attrNameLst>
                                          <p:attrName>ppt_y</p:attrName>
                                        </p:attrNameLst>
                                      </p:cBhvr>
                                      <p:tavLst>
                                        <p:tav tm="0">
                                          <p:val>
                                            <p:strVal val="ppt_y"/>
                                          </p:val>
                                        </p:tav>
                                        <p:tav tm="100000">
                                          <p:val>
                                            <p:strVal val="0-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0-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0-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1+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ntr" presetSubtype="4"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1+#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jpg"/>
          <p:cNvPicPr>
            <a:picLocks noChangeAspect="1"/>
          </p:cNvPicPr>
          <p:nvPr/>
        </p:nvPicPr>
        <p:blipFill>
          <a:blip r:embed="rId2"/>
          <a:stretch>
            <a:fillRect/>
          </a:stretch>
        </p:blipFill>
        <p:spPr>
          <a:xfrm>
            <a:off x="0" y="13342"/>
            <a:ext cx="9144000" cy="6831315"/>
          </a:xfrm>
          <a:prstGeom prst="rect">
            <a:avLst/>
          </a:prstGeom>
        </p:spPr>
      </p:pic>
      <p:sp>
        <p:nvSpPr>
          <p:cNvPr id="5" name="4 Cheurón"/>
          <p:cNvSpPr/>
          <p:nvPr/>
        </p:nvSpPr>
        <p:spPr>
          <a:xfrm>
            <a:off x="0" y="1214422"/>
            <a:ext cx="4500562" cy="4071966"/>
          </a:xfrm>
          <a:prstGeom prst="chevron">
            <a:avLst>
              <a:gd name="adj" fmla="val 104899"/>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786314" y="1142984"/>
            <a:ext cx="4357686" cy="4214842"/>
          </a:xfrm>
          <a:prstGeom prst="chevron">
            <a:avLst>
              <a:gd name="adj" fmla="val 99250"/>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3857588" cy="4071966"/>
          </a:xfrm>
          <a:prstGeom prst="chevron">
            <a:avLst>
              <a:gd name="adj" fmla="val 92593"/>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286380" y="1071546"/>
            <a:ext cx="3857620" cy="4357718"/>
          </a:xfrm>
          <a:prstGeom prst="chevron">
            <a:avLst>
              <a:gd name="adj" fmla="val 93324"/>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214614" cy="4071966"/>
          </a:xfrm>
          <a:prstGeom prst="chevron">
            <a:avLst>
              <a:gd name="adj" fmla="val 92593"/>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857884" y="1071546"/>
            <a:ext cx="3286116" cy="4357718"/>
          </a:xfrm>
          <a:prstGeom prst="chevron">
            <a:avLst>
              <a:gd name="adj" fmla="val 93324"/>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643078" cy="4071966"/>
          </a:xfrm>
          <a:prstGeom prst="chevron">
            <a:avLst>
              <a:gd name="adj" fmla="val 92593"/>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500826" y="1071546"/>
            <a:ext cx="2643174" cy="4357718"/>
          </a:xfrm>
          <a:prstGeom prst="chevron">
            <a:avLst>
              <a:gd name="adj" fmla="val 93324"/>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1214422"/>
            <a:ext cx="2142980" cy="4000528"/>
          </a:xfrm>
          <a:prstGeom prst="chevron">
            <a:avLst>
              <a:gd name="adj" fmla="val 92593"/>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7000892" y="1071546"/>
            <a:ext cx="2143108" cy="4357718"/>
          </a:xfrm>
          <a:prstGeom prst="chevron">
            <a:avLst>
              <a:gd name="adj" fmla="val 93324"/>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0"/>
            <a:ext cx="9144000" cy="6844632"/>
          </a:xfrm>
          <a:prstGeom prst="rect">
            <a:avLst/>
          </a:prstGeom>
        </p:spPr>
      </p:pic>
      <p:sp>
        <p:nvSpPr>
          <p:cNvPr id="19" name="18 Lágrima"/>
          <p:cNvSpPr/>
          <p:nvPr/>
        </p:nvSpPr>
        <p:spPr>
          <a:xfrm>
            <a:off x="3357554" y="214290"/>
            <a:ext cx="1285884" cy="1143008"/>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200000">
            <a:off x="4857752" y="214290"/>
            <a:ext cx="1214446" cy="1214446"/>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416335">
            <a:off x="3209282" y="1430628"/>
            <a:ext cx="1284967" cy="1171212"/>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480925">
            <a:off x="4859559" y="1543377"/>
            <a:ext cx="1193704" cy="1246917"/>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3214678" y="2836585"/>
            <a:ext cx="1285884" cy="1143008"/>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6200000">
            <a:off x="4714876" y="2836585"/>
            <a:ext cx="1214446" cy="1214446"/>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416335">
            <a:off x="3066406" y="4052923"/>
            <a:ext cx="1284967" cy="1171212"/>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480925">
            <a:off x="4716683" y="4165672"/>
            <a:ext cx="1193704" cy="1246917"/>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143240" y="5551206"/>
            <a:ext cx="1285884" cy="1143008"/>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200000">
            <a:off x="4643438" y="5551206"/>
            <a:ext cx="1214446" cy="1214446"/>
          </a:xfrm>
          <a:prstGeom prst="teardrop">
            <a:avLst/>
          </a:prstGeom>
          <a:gradFill flip="none" rotWithShape="1">
            <a:gsLst>
              <a:gs pos="33000">
                <a:schemeClr val="tx2">
                  <a:lumMod val="75000"/>
                  <a:shade val="30000"/>
                  <a:satMod val="115000"/>
                  <a:alpha val="1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3" fill="hold" grpId="0" nodeType="withEffect">
                                  <p:stCondLst>
                                    <p:cond delay="0"/>
                                  </p:stCondLst>
                                  <p:iterate type="lt">
                                    <p:tmPct val="0"/>
                                  </p:iterate>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000" fill="hold"/>
                                        <p:tgtEl>
                                          <p:spTgt spid="19"/>
                                        </p:tgtEl>
                                        <p:attrNameLst>
                                          <p:attrName>ppt_x</p:attrName>
                                        </p:attrNameLst>
                                      </p:cBhvr>
                                      <p:tavLst>
                                        <p:tav tm="0">
                                          <p:val>
                                            <p:strVal val="1+#ppt_w/2"/>
                                          </p:val>
                                        </p:tav>
                                        <p:tav tm="100000">
                                          <p:val>
                                            <p:strVal val="#ppt_x"/>
                                          </p:val>
                                        </p:tav>
                                      </p:tavLst>
                                    </p:anim>
                                    <p:anim calcmode="lin" valueType="num">
                                      <p:cBhvr additive="base">
                                        <p:cTn id="11" dur="3000" fill="hold"/>
                                        <p:tgtEl>
                                          <p:spTgt spid="1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iterate type="lt">
                                    <p:tmPct val="0"/>
                                  </p:iterate>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0" fill="hold"/>
                                        <p:tgtEl>
                                          <p:spTgt spid="20"/>
                                        </p:tgtEl>
                                        <p:attrNameLst>
                                          <p:attrName>ppt_x</p:attrName>
                                        </p:attrNameLst>
                                      </p:cBhvr>
                                      <p:tavLst>
                                        <p:tav tm="0">
                                          <p:val>
                                            <p:strVal val="0-#ppt_w/2"/>
                                          </p:val>
                                        </p:tav>
                                        <p:tav tm="100000">
                                          <p:val>
                                            <p:strVal val="#ppt_x"/>
                                          </p:val>
                                        </p:tav>
                                      </p:tavLst>
                                    </p:anim>
                                    <p:anim calcmode="lin" valueType="num">
                                      <p:cBhvr additive="base">
                                        <p:cTn id="15" dur="3000" fill="hold"/>
                                        <p:tgtEl>
                                          <p:spTgt spid="20"/>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iterate type="lt">
                                    <p:tmPct val="0"/>
                                  </p:iterate>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1+#ppt_w/2"/>
                                          </p:val>
                                        </p:tav>
                                        <p:tav tm="100000">
                                          <p:val>
                                            <p:strVal val="#ppt_x"/>
                                          </p:val>
                                        </p:tav>
                                      </p:tavLst>
                                    </p:anim>
                                    <p:anim calcmode="lin" valueType="num">
                                      <p:cBhvr additive="base">
                                        <p:cTn id="19" dur="3000" fill="hold"/>
                                        <p:tgtEl>
                                          <p:spTgt spid="2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iterate type="lt">
                                    <p:tmPct val="0"/>
                                  </p:iterate>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0" fill="hold"/>
                                        <p:tgtEl>
                                          <p:spTgt spid="22"/>
                                        </p:tgtEl>
                                        <p:attrNameLst>
                                          <p:attrName>ppt_x</p:attrName>
                                        </p:attrNameLst>
                                      </p:cBhvr>
                                      <p:tavLst>
                                        <p:tav tm="0">
                                          <p:val>
                                            <p:strVal val="0-#ppt_w/2"/>
                                          </p:val>
                                        </p:tav>
                                        <p:tav tm="100000">
                                          <p:val>
                                            <p:strVal val="#ppt_x"/>
                                          </p:val>
                                        </p:tav>
                                      </p:tavLst>
                                    </p:anim>
                                    <p:anim calcmode="lin" valueType="num">
                                      <p:cBhvr additive="base">
                                        <p:cTn id="23" dur="3000" fill="hold"/>
                                        <p:tgtEl>
                                          <p:spTgt spid="2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iterate type="lt">
                                    <p:tmPct val="0"/>
                                  </p:iterate>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1+#ppt_w/2"/>
                                          </p:val>
                                        </p:tav>
                                        <p:tav tm="100000">
                                          <p:val>
                                            <p:strVal val="#ppt_x"/>
                                          </p:val>
                                        </p:tav>
                                      </p:tavLst>
                                    </p:anim>
                                    <p:anim calcmode="lin" valueType="num">
                                      <p:cBhvr additive="base">
                                        <p:cTn id="27" dur="3000" fill="hold"/>
                                        <p:tgtEl>
                                          <p:spTgt spid="2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iterate type="lt">
                                    <p:tmPct val="0"/>
                                  </p:iterate>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0-#ppt_w/2"/>
                                          </p:val>
                                        </p:tav>
                                        <p:tav tm="100000">
                                          <p:val>
                                            <p:strVal val="#ppt_x"/>
                                          </p:val>
                                        </p:tav>
                                      </p:tavLst>
                                    </p:anim>
                                    <p:anim calcmode="lin" valueType="num">
                                      <p:cBhvr additive="base">
                                        <p:cTn id="31" dur="3000" fill="hold"/>
                                        <p:tgtEl>
                                          <p:spTgt spid="2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iterate type="lt">
                                    <p:tmPct val="0"/>
                                  </p:iterate>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3000" fill="hold"/>
                                        <p:tgtEl>
                                          <p:spTgt spid="25"/>
                                        </p:tgtEl>
                                        <p:attrNameLst>
                                          <p:attrName>ppt_x</p:attrName>
                                        </p:attrNameLst>
                                      </p:cBhvr>
                                      <p:tavLst>
                                        <p:tav tm="0">
                                          <p:val>
                                            <p:strVal val="1+#ppt_w/2"/>
                                          </p:val>
                                        </p:tav>
                                        <p:tav tm="100000">
                                          <p:val>
                                            <p:strVal val="#ppt_x"/>
                                          </p:val>
                                        </p:tav>
                                      </p:tavLst>
                                    </p:anim>
                                    <p:anim calcmode="lin" valueType="num">
                                      <p:cBhvr additive="base">
                                        <p:cTn id="35" dur="3000" fill="hold"/>
                                        <p:tgtEl>
                                          <p:spTgt spid="2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iterate type="lt">
                                    <p:tmPct val="0"/>
                                  </p:iterate>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3000" fill="hold"/>
                                        <p:tgtEl>
                                          <p:spTgt spid="26"/>
                                        </p:tgtEl>
                                        <p:attrNameLst>
                                          <p:attrName>ppt_x</p:attrName>
                                        </p:attrNameLst>
                                      </p:cBhvr>
                                      <p:tavLst>
                                        <p:tav tm="0">
                                          <p:val>
                                            <p:strVal val="0-#ppt_w/2"/>
                                          </p:val>
                                        </p:tav>
                                        <p:tav tm="100000">
                                          <p:val>
                                            <p:strVal val="#ppt_x"/>
                                          </p:val>
                                        </p:tav>
                                      </p:tavLst>
                                    </p:anim>
                                    <p:anim calcmode="lin" valueType="num">
                                      <p:cBhvr additive="base">
                                        <p:cTn id="39" dur="3000" fill="hold"/>
                                        <p:tgtEl>
                                          <p:spTgt spid="2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iterate type="lt">
                                    <p:tmPct val="0"/>
                                  </p:iterate>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0" fill="hold"/>
                                        <p:tgtEl>
                                          <p:spTgt spid="27"/>
                                        </p:tgtEl>
                                        <p:attrNameLst>
                                          <p:attrName>ppt_x</p:attrName>
                                        </p:attrNameLst>
                                      </p:cBhvr>
                                      <p:tavLst>
                                        <p:tav tm="0">
                                          <p:val>
                                            <p:strVal val="1+#ppt_w/2"/>
                                          </p:val>
                                        </p:tav>
                                        <p:tav tm="100000">
                                          <p:val>
                                            <p:strVal val="#ppt_x"/>
                                          </p:val>
                                        </p:tav>
                                      </p:tavLst>
                                    </p:anim>
                                    <p:anim calcmode="lin" valueType="num">
                                      <p:cBhvr additive="base">
                                        <p:cTn id="43" dur="3000" fill="hold"/>
                                        <p:tgtEl>
                                          <p:spTgt spid="2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iterate type="lt">
                                    <p:tmPct val="0"/>
                                  </p:iterate>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3000" fill="hold"/>
                                        <p:tgtEl>
                                          <p:spTgt spid="28"/>
                                        </p:tgtEl>
                                        <p:attrNameLst>
                                          <p:attrName>ppt_x</p:attrName>
                                        </p:attrNameLst>
                                      </p:cBhvr>
                                      <p:tavLst>
                                        <p:tav tm="0">
                                          <p:val>
                                            <p:strVal val="0-#ppt_w/2"/>
                                          </p:val>
                                        </p:tav>
                                        <p:tav tm="100000">
                                          <p:val>
                                            <p:strVal val="#ppt_x"/>
                                          </p:val>
                                        </p:tav>
                                      </p:tavLst>
                                    </p:anim>
                                    <p:anim calcmode="lin" valueType="num">
                                      <p:cBhvr additive="base">
                                        <p:cTn id="47" dur="3000" fill="hold"/>
                                        <p:tgtEl>
                                          <p:spTgt spid="28"/>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iterate type="lt">
                                    <p:tmPct val="0"/>
                                  </p:iterate>
                                  <p:childTnLst>
                                    <p:animRot by="21600000">
                                      <p:cBhvr>
                                        <p:cTn id="49" dur="3000" fill="hold"/>
                                        <p:tgtEl>
                                          <p:spTgt spid="19"/>
                                        </p:tgtEl>
                                        <p:attrNameLst>
                                          <p:attrName>r</p:attrName>
                                        </p:attrNameLst>
                                      </p:cBhvr>
                                    </p:animRot>
                                  </p:childTnLst>
                                </p:cTn>
                              </p:par>
                              <p:par>
                                <p:cTn id="50" presetID="8" presetClass="emph" presetSubtype="0" fill="hold" grpId="1" nodeType="withEffect">
                                  <p:stCondLst>
                                    <p:cond delay="0"/>
                                  </p:stCondLst>
                                  <p:iterate type="lt">
                                    <p:tmPct val="0"/>
                                  </p:iterate>
                                  <p:childTnLst>
                                    <p:animRot by="21600000">
                                      <p:cBhvr>
                                        <p:cTn id="51" dur="3000" fill="hold"/>
                                        <p:tgtEl>
                                          <p:spTgt spid="21"/>
                                        </p:tgtEl>
                                        <p:attrNameLst>
                                          <p:attrName>r</p:attrName>
                                        </p:attrNameLst>
                                      </p:cBhvr>
                                    </p:animRot>
                                  </p:childTnLst>
                                </p:cTn>
                              </p:par>
                              <p:par>
                                <p:cTn id="52" presetID="8" presetClass="emph" presetSubtype="0" fill="hold" grpId="1" nodeType="withEffect">
                                  <p:stCondLst>
                                    <p:cond delay="0"/>
                                  </p:stCondLst>
                                  <p:iterate type="lt">
                                    <p:tmPct val="0"/>
                                  </p:iterate>
                                  <p:childTnLst>
                                    <p:animRot by="21600000">
                                      <p:cBhvr>
                                        <p:cTn id="53" dur="3000" fill="hold"/>
                                        <p:tgtEl>
                                          <p:spTgt spid="23"/>
                                        </p:tgtEl>
                                        <p:attrNameLst>
                                          <p:attrName>r</p:attrName>
                                        </p:attrNameLst>
                                      </p:cBhvr>
                                    </p:animRot>
                                  </p:childTnLst>
                                </p:cTn>
                              </p:par>
                              <p:par>
                                <p:cTn id="54" presetID="8" presetClass="emph" presetSubtype="0" fill="hold" grpId="1" nodeType="withEffect">
                                  <p:stCondLst>
                                    <p:cond delay="0"/>
                                  </p:stCondLst>
                                  <p:iterate type="lt">
                                    <p:tmPct val="0"/>
                                  </p:iterate>
                                  <p:childTnLst>
                                    <p:animRot by="21600000">
                                      <p:cBhvr>
                                        <p:cTn id="55" dur="3000" fill="hold"/>
                                        <p:tgtEl>
                                          <p:spTgt spid="25"/>
                                        </p:tgtEl>
                                        <p:attrNameLst>
                                          <p:attrName>r</p:attrName>
                                        </p:attrNameLst>
                                      </p:cBhvr>
                                    </p:animRot>
                                  </p:childTnLst>
                                </p:cTn>
                              </p:par>
                              <p:par>
                                <p:cTn id="56" presetID="8" presetClass="emph" presetSubtype="0" fill="hold" grpId="1" nodeType="withEffect">
                                  <p:stCondLst>
                                    <p:cond delay="0"/>
                                  </p:stCondLst>
                                  <p:iterate type="lt">
                                    <p:tmPct val="0"/>
                                  </p:iterate>
                                  <p:childTnLst>
                                    <p:animRot by="21600000">
                                      <p:cBhvr>
                                        <p:cTn id="57" dur="3000" fill="hold"/>
                                        <p:tgtEl>
                                          <p:spTgt spid="27"/>
                                        </p:tgtEl>
                                        <p:attrNameLst>
                                          <p:attrName>r</p:attrName>
                                        </p:attrNameLst>
                                      </p:cBhvr>
                                    </p:animRot>
                                  </p:childTnLst>
                                </p:cTn>
                              </p:par>
                              <p:par>
                                <p:cTn id="58" presetID="8" presetClass="emph" presetSubtype="0" fill="hold" grpId="1" nodeType="withEffect">
                                  <p:stCondLst>
                                    <p:cond delay="0"/>
                                  </p:stCondLst>
                                  <p:iterate type="lt">
                                    <p:tmPct val="0"/>
                                  </p:iterate>
                                  <p:childTnLst>
                                    <p:animRot by="-21600000">
                                      <p:cBhvr>
                                        <p:cTn id="59" dur="3000" fill="hold"/>
                                        <p:tgtEl>
                                          <p:spTgt spid="20"/>
                                        </p:tgtEl>
                                        <p:attrNameLst>
                                          <p:attrName>r</p:attrName>
                                        </p:attrNameLst>
                                      </p:cBhvr>
                                    </p:animRot>
                                  </p:childTnLst>
                                </p:cTn>
                              </p:par>
                              <p:par>
                                <p:cTn id="60" presetID="8" presetClass="emph" presetSubtype="0" fill="hold" grpId="1" nodeType="withEffect">
                                  <p:stCondLst>
                                    <p:cond delay="0"/>
                                  </p:stCondLst>
                                  <p:iterate type="lt">
                                    <p:tmPct val="0"/>
                                  </p:iterate>
                                  <p:childTnLst>
                                    <p:animRot by="-21600000">
                                      <p:cBhvr>
                                        <p:cTn id="61" dur="3000" fill="hold"/>
                                        <p:tgtEl>
                                          <p:spTgt spid="22"/>
                                        </p:tgtEl>
                                        <p:attrNameLst>
                                          <p:attrName>r</p:attrName>
                                        </p:attrNameLst>
                                      </p:cBhvr>
                                    </p:animRot>
                                  </p:childTnLst>
                                </p:cTn>
                              </p:par>
                              <p:par>
                                <p:cTn id="62" presetID="8" presetClass="emph" presetSubtype="0" fill="hold" grpId="1" nodeType="withEffect">
                                  <p:stCondLst>
                                    <p:cond delay="0"/>
                                  </p:stCondLst>
                                  <p:iterate type="lt">
                                    <p:tmPct val="0"/>
                                  </p:iterate>
                                  <p:childTnLst>
                                    <p:animRot by="-21600000">
                                      <p:cBhvr>
                                        <p:cTn id="63" dur="3000" fill="hold"/>
                                        <p:tgtEl>
                                          <p:spTgt spid="24"/>
                                        </p:tgtEl>
                                        <p:attrNameLst>
                                          <p:attrName>r</p:attrName>
                                        </p:attrNameLst>
                                      </p:cBhvr>
                                    </p:animRot>
                                  </p:childTnLst>
                                </p:cTn>
                              </p:par>
                              <p:par>
                                <p:cTn id="64" presetID="8" presetClass="emph" presetSubtype="0" fill="hold" grpId="1" nodeType="withEffect">
                                  <p:stCondLst>
                                    <p:cond delay="0"/>
                                  </p:stCondLst>
                                  <p:iterate type="lt">
                                    <p:tmPct val="0"/>
                                  </p:iterate>
                                  <p:childTnLst>
                                    <p:animRot by="-21600000">
                                      <p:cBhvr>
                                        <p:cTn id="65" dur="3000" fill="hold"/>
                                        <p:tgtEl>
                                          <p:spTgt spid="26"/>
                                        </p:tgtEl>
                                        <p:attrNameLst>
                                          <p:attrName>r</p:attrName>
                                        </p:attrNameLst>
                                      </p:cBhvr>
                                    </p:animRot>
                                  </p:childTnLst>
                                </p:cTn>
                              </p:par>
                              <p:par>
                                <p:cTn id="66" presetID="8" presetClass="emph" presetSubtype="0" fill="hold" grpId="1" nodeType="withEffect">
                                  <p:stCondLst>
                                    <p:cond delay="0"/>
                                  </p:stCondLst>
                                  <p:iterate type="lt">
                                    <p:tmPct val="0"/>
                                  </p:iterate>
                                  <p:childTnLst>
                                    <p:animRot by="-21600000">
                                      <p:cBhvr>
                                        <p:cTn id="67" dur="3000" fill="hold"/>
                                        <p:tgtEl>
                                          <p:spTgt spid="28"/>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iterate type="lt">
                                    <p:tmPct val="0"/>
                                  </p:iterate>
                                  <p:childTnLst>
                                    <p:anim calcmode="lin" valueType="num">
                                      <p:cBhvr additive="base">
                                        <p:cTn id="70" dur="3000"/>
                                        <p:tgtEl>
                                          <p:spTgt spid="19"/>
                                        </p:tgtEl>
                                        <p:attrNameLst>
                                          <p:attrName>ppt_x</p:attrName>
                                        </p:attrNameLst>
                                      </p:cBhvr>
                                      <p:tavLst>
                                        <p:tav tm="0">
                                          <p:val>
                                            <p:strVal val="ppt_x"/>
                                          </p:val>
                                        </p:tav>
                                        <p:tav tm="100000">
                                          <p:val>
                                            <p:strVal val="1+ppt_w/2"/>
                                          </p:val>
                                        </p:tav>
                                      </p:tavLst>
                                    </p:anim>
                                    <p:anim calcmode="lin" valueType="num">
                                      <p:cBhvr additive="base">
                                        <p:cTn id="71" dur="3000"/>
                                        <p:tgtEl>
                                          <p:spTgt spid="19"/>
                                        </p:tgtEl>
                                        <p:attrNameLst>
                                          <p:attrName>ppt_y</p:attrName>
                                        </p:attrNameLst>
                                      </p:cBhvr>
                                      <p:tavLst>
                                        <p:tav tm="0">
                                          <p:val>
                                            <p:strVal val="ppt_y"/>
                                          </p:val>
                                        </p:tav>
                                        <p:tav tm="100000">
                                          <p:val>
                                            <p:strVal val="0-ppt_h/2"/>
                                          </p:val>
                                        </p:tav>
                                      </p:tavLst>
                                    </p:anim>
                                    <p:set>
                                      <p:cBhvr>
                                        <p:cTn id="72" dur="1" fill="hold">
                                          <p:stCondLst>
                                            <p:cond delay="2999"/>
                                          </p:stCondLst>
                                        </p:cTn>
                                        <p:tgtEl>
                                          <p:spTgt spid="19"/>
                                        </p:tgtEl>
                                        <p:attrNameLst>
                                          <p:attrName>style.visibility</p:attrName>
                                        </p:attrNameLst>
                                      </p:cBhvr>
                                      <p:to>
                                        <p:strVal val="hidden"/>
                                      </p:to>
                                    </p:set>
                                  </p:childTnLst>
                                </p:cTn>
                              </p:par>
                              <p:par>
                                <p:cTn id="73" presetID="2" presetClass="exit" presetSubtype="3" fill="hold" grpId="2" nodeType="withEffect">
                                  <p:stCondLst>
                                    <p:cond delay="0"/>
                                  </p:stCondLst>
                                  <p:iterate type="lt">
                                    <p:tmPct val="0"/>
                                  </p:iterate>
                                  <p:childTnLst>
                                    <p:anim calcmode="lin" valueType="num">
                                      <p:cBhvr additive="base">
                                        <p:cTn id="74" dur="3000"/>
                                        <p:tgtEl>
                                          <p:spTgt spid="21"/>
                                        </p:tgtEl>
                                        <p:attrNameLst>
                                          <p:attrName>ppt_x</p:attrName>
                                        </p:attrNameLst>
                                      </p:cBhvr>
                                      <p:tavLst>
                                        <p:tav tm="0">
                                          <p:val>
                                            <p:strVal val="ppt_x"/>
                                          </p:val>
                                        </p:tav>
                                        <p:tav tm="100000">
                                          <p:val>
                                            <p:strVal val="1+ppt_w/2"/>
                                          </p:val>
                                        </p:tav>
                                      </p:tavLst>
                                    </p:anim>
                                    <p:anim calcmode="lin" valueType="num">
                                      <p:cBhvr additive="base">
                                        <p:cTn id="75" dur="3000"/>
                                        <p:tgtEl>
                                          <p:spTgt spid="21"/>
                                        </p:tgtEl>
                                        <p:attrNameLst>
                                          <p:attrName>ppt_y</p:attrName>
                                        </p:attrNameLst>
                                      </p:cBhvr>
                                      <p:tavLst>
                                        <p:tav tm="0">
                                          <p:val>
                                            <p:strVal val="ppt_y"/>
                                          </p:val>
                                        </p:tav>
                                        <p:tav tm="100000">
                                          <p:val>
                                            <p:strVal val="0-ppt_h/2"/>
                                          </p:val>
                                        </p:tav>
                                      </p:tavLst>
                                    </p:anim>
                                    <p:set>
                                      <p:cBhvr>
                                        <p:cTn id="76" dur="1" fill="hold">
                                          <p:stCondLst>
                                            <p:cond delay="2999"/>
                                          </p:stCondLst>
                                        </p:cTn>
                                        <p:tgtEl>
                                          <p:spTgt spid="21"/>
                                        </p:tgtEl>
                                        <p:attrNameLst>
                                          <p:attrName>style.visibility</p:attrName>
                                        </p:attrNameLst>
                                      </p:cBhvr>
                                      <p:to>
                                        <p:strVal val="hidden"/>
                                      </p:to>
                                    </p:set>
                                  </p:childTnLst>
                                </p:cTn>
                              </p:par>
                              <p:par>
                                <p:cTn id="77" presetID="2" presetClass="exit" presetSubtype="3" fill="hold" grpId="2" nodeType="withEffect">
                                  <p:stCondLst>
                                    <p:cond delay="0"/>
                                  </p:stCondLst>
                                  <p:iterate type="lt">
                                    <p:tmPct val="0"/>
                                  </p:iterate>
                                  <p:childTnLst>
                                    <p:anim calcmode="lin" valueType="num">
                                      <p:cBhvr additive="base">
                                        <p:cTn id="78" dur="3000"/>
                                        <p:tgtEl>
                                          <p:spTgt spid="23"/>
                                        </p:tgtEl>
                                        <p:attrNameLst>
                                          <p:attrName>ppt_x</p:attrName>
                                        </p:attrNameLst>
                                      </p:cBhvr>
                                      <p:tavLst>
                                        <p:tav tm="0">
                                          <p:val>
                                            <p:strVal val="ppt_x"/>
                                          </p:val>
                                        </p:tav>
                                        <p:tav tm="100000">
                                          <p:val>
                                            <p:strVal val="1+ppt_w/2"/>
                                          </p:val>
                                        </p:tav>
                                      </p:tavLst>
                                    </p:anim>
                                    <p:anim calcmode="lin" valueType="num">
                                      <p:cBhvr additive="base">
                                        <p:cTn id="79" dur="3000"/>
                                        <p:tgtEl>
                                          <p:spTgt spid="23"/>
                                        </p:tgtEl>
                                        <p:attrNameLst>
                                          <p:attrName>ppt_y</p:attrName>
                                        </p:attrNameLst>
                                      </p:cBhvr>
                                      <p:tavLst>
                                        <p:tav tm="0">
                                          <p:val>
                                            <p:strVal val="ppt_y"/>
                                          </p:val>
                                        </p:tav>
                                        <p:tav tm="100000">
                                          <p:val>
                                            <p:strVal val="0-ppt_h/2"/>
                                          </p:val>
                                        </p:tav>
                                      </p:tavLst>
                                    </p:anim>
                                    <p:set>
                                      <p:cBhvr>
                                        <p:cTn id="80" dur="1" fill="hold">
                                          <p:stCondLst>
                                            <p:cond delay="2999"/>
                                          </p:stCondLst>
                                        </p:cTn>
                                        <p:tgtEl>
                                          <p:spTgt spid="23"/>
                                        </p:tgtEl>
                                        <p:attrNameLst>
                                          <p:attrName>style.visibility</p:attrName>
                                        </p:attrNameLst>
                                      </p:cBhvr>
                                      <p:to>
                                        <p:strVal val="hidden"/>
                                      </p:to>
                                    </p:set>
                                  </p:childTnLst>
                                </p:cTn>
                              </p:par>
                              <p:par>
                                <p:cTn id="81" presetID="2" presetClass="exit" presetSubtype="3" fill="hold" grpId="2" nodeType="withEffect">
                                  <p:stCondLst>
                                    <p:cond delay="0"/>
                                  </p:stCondLst>
                                  <p:iterate type="lt">
                                    <p:tmPct val="0"/>
                                  </p:iterate>
                                  <p:childTnLst>
                                    <p:anim calcmode="lin" valueType="num">
                                      <p:cBhvr additive="base">
                                        <p:cTn id="82" dur="3000"/>
                                        <p:tgtEl>
                                          <p:spTgt spid="25"/>
                                        </p:tgtEl>
                                        <p:attrNameLst>
                                          <p:attrName>ppt_x</p:attrName>
                                        </p:attrNameLst>
                                      </p:cBhvr>
                                      <p:tavLst>
                                        <p:tav tm="0">
                                          <p:val>
                                            <p:strVal val="ppt_x"/>
                                          </p:val>
                                        </p:tav>
                                        <p:tav tm="100000">
                                          <p:val>
                                            <p:strVal val="1+ppt_w/2"/>
                                          </p:val>
                                        </p:tav>
                                      </p:tavLst>
                                    </p:anim>
                                    <p:anim calcmode="lin" valueType="num">
                                      <p:cBhvr additive="base">
                                        <p:cTn id="83" dur="3000"/>
                                        <p:tgtEl>
                                          <p:spTgt spid="25"/>
                                        </p:tgtEl>
                                        <p:attrNameLst>
                                          <p:attrName>ppt_y</p:attrName>
                                        </p:attrNameLst>
                                      </p:cBhvr>
                                      <p:tavLst>
                                        <p:tav tm="0">
                                          <p:val>
                                            <p:strVal val="ppt_y"/>
                                          </p:val>
                                        </p:tav>
                                        <p:tav tm="100000">
                                          <p:val>
                                            <p:strVal val="0-ppt_h/2"/>
                                          </p:val>
                                        </p:tav>
                                      </p:tavLst>
                                    </p:anim>
                                    <p:set>
                                      <p:cBhvr>
                                        <p:cTn id="84" dur="1" fill="hold">
                                          <p:stCondLst>
                                            <p:cond delay="2999"/>
                                          </p:stCondLst>
                                        </p:cTn>
                                        <p:tgtEl>
                                          <p:spTgt spid="25"/>
                                        </p:tgtEl>
                                        <p:attrNameLst>
                                          <p:attrName>style.visibility</p:attrName>
                                        </p:attrNameLst>
                                      </p:cBhvr>
                                      <p:to>
                                        <p:strVal val="hidden"/>
                                      </p:to>
                                    </p:set>
                                  </p:childTnLst>
                                </p:cTn>
                              </p:par>
                              <p:par>
                                <p:cTn id="85" presetID="2" presetClass="exit" presetSubtype="3" fill="hold" grpId="2" nodeType="withEffect">
                                  <p:stCondLst>
                                    <p:cond delay="0"/>
                                  </p:stCondLst>
                                  <p:iterate type="lt">
                                    <p:tmPct val="0"/>
                                  </p:iterate>
                                  <p:childTnLst>
                                    <p:anim calcmode="lin" valueType="num">
                                      <p:cBhvr additive="base">
                                        <p:cTn id="86" dur="3000"/>
                                        <p:tgtEl>
                                          <p:spTgt spid="27"/>
                                        </p:tgtEl>
                                        <p:attrNameLst>
                                          <p:attrName>ppt_x</p:attrName>
                                        </p:attrNameLst>
                                      </p:cBhvr>
                                      <p:tavLst>
                                        <p:tav tm="0">
                                          <p:val>
                                            <p:strVal val="ppt_x"/>
                                          </p:val>
                                        </p:tav>
                                        <p:tav tm="100000">
                                          <p:val>
                                            <p:strVal val="1+ppt_w/2"/>
                                          </p:val>
                                        </p:tav>
                                      </p:tavLst>
                                    </p:anim>
                                    <p:anim calcmode="lin" valueType="num">
                                      <p:cBhvr additive="base">
                                        <p:cTn id="87" dur="3000"/>
                                        <p:tgtEl>
                                          <p:spTgt spid="27"/>
                                        </p:tgtEl>
                                        <p:attrNameLst>
                                          <p:attrName>ppt_y</p:attrName>
                                        </p:attrNameLst>
                                      </p:cBhvr>
                                      <p:tavLst>
                                        <p:tav tm="0">
                                          <p:val>
                                            <p:strVal val="ppt_y"/>
                                          </p:val>
                                        </p:tav>
                                        <p:tav tm="100000">
                                          <p:val>
                                            <p:strVal val="0-ppt_h/2"/>
                                          </p:val>
                                        </p:tav>
                                      </p:tavLst>
                                    </p:anim>
                                    <p:set>
                                      <p:cBhvr>
                                        <p:cTn id="88" dur="1" fill="hold">
                                          <p:stCondLst>
                                            <p:cond delay="2999"/>
                                          </p:stCondLst>
                                        </p:cTn>
                                        <p:tgtEl>
                                          <p:spTgt spid="27"/>
                                        </p:tgtEl>
                                        <p:attrNameLst>
                                          <p:attrName>style.visibility</p:attrName>
                                        </p:attrNameLst>
                                      </p:cBhvr>
                                      <p:to>
                                        <p:strVal val="hidden"/>
                                      </p:to>
                                    </p:set>
                                  </p:childTnLst>
                                </p:cTn>
                              </p:par>
                              <p:par>
                                <p:cTn id="89" presetID="2" presetClass="exit" presetSubtype="9" fill="hold" grpId="2" nodeType="withEffect">
                                  <p:stCondLst>
                                    <p:cond delay="0"/>
                                  </p:stCondLst>
                                  <p:iterate type="lt">
                                    <p:tmPct val="0"/>
                                  </p:iterate>
                                  <p:childTnLst>
                                    <p:anim calcmode="lin" valueType="num">
                                      <p:cBhvr additive="base">
                                        <p:cTn id="90" dur="3000"/>
                                        <p:tgtEl>
                                          <p:spTgt spid="20"/>
                                        </p:tgtEl>
                                        <p:attrNameLst>
                                          <p:attrName>ppt_x</p:attrName>
                                        </p:attrNameLst>
                                      </p:cBhvr>
                                      <p:tavLst>
                                        <p:tav tm="0">
                                          <p:val>
                                            <p:strVal val="ppt_x"/>
                                          </p:val>
                                        </p:tav>
                                        <p:tav tm="100000">
                                          <p:val>
                                            <p:strVal val="0-ppt_w/2"/>
                                          </p:val>
                                        </p:tav>
                                      </p:tavLst>
                                    </p:anim>
                                    <p:anim calcmode="lin" valueType="num">
                                      <p:cBhvr additive="base">
                                        <p:cTn id="91" dur="3000"/>
                                        <p:tgtEl>
                                          <p:spTgt spid="20"/>
                                        </p:tgtEl>
                                        <p:attrNameLst>
                                          <p:attrName>ppt_y</p:attrName>
                                        </p:attrNameLst>
                                      </p:cBhvr>
                                      <p:tavLst>
                                        <p:tav tm="0">
                                          <p:val>
                                            <p:strVal val="ppt_y"/>
                                          </p:val>
                                        </p:tav>
                                        <p:tav tm="100000">
                                          <p:val>
                                            <p:strVal val="0-ppt_h/2"/>
                                          </p:val>
                                        </p:tav>
                                      </p:tavLst>
                                    </p:anim>
                                    <p:set>
                                      <p:cBhvr>
                                        <p:cTn id="92" dur="1" fill="hold">
                                          <p:stCondLst>
                                            <p:cond delay="2999"/>
                                          </p:stCondLst>
                                        </p:cTn>
                                        <p:tgtEl>
                                          <p:spTgt spid="20"/>
                                        </p:tgtEl>
                                        <p:attrNameLst>
                                          <p:attrName>style.visibility</p:attrName>
                                        </p:attrNameLst>
                                      </p:cBhvr>
                                      <p:to>
                                        <p:strVal val="hidden"/>
                                      </p:to>
                                    </p:set>
                                  </p:childTnLst>
                                </p:cTn>
                              </p:par>
                              <p:par>
                                <p:cTn id="93" presetID="2" presetClass="exit" presetSubtype="9" fill="hold" grpId="2" nodeType="withEffect">
                                  <p:stCondLst>
                                    <p:cond delay="0"/>
                                  </p:stCondLst>
                                  <p:iterate type="lt">
                                    <p:tmPct val="0"/>
                                  </p:iterate>
                                  <p:childTnLst>
                                    <p:anim calcmode="lin" valueType="num">
                                      <p:cBhvr additive="base">
                                        <p:cTn id="94" dur="3000"/>
                                        <p:tgtEl>
                                          <p:spTgt spid="22"/>
                                        </p:tgtEl>
                                        <p:attrNameLst>
                                          <p:attrName>ppt_x</p:attrName>
                                        </p:attrNameLst>
                                      </p:cBhvr>
                                      <p:tavLst>
                                        <p:tav tm="0">
                                          <p:val>
                                            <p:strVal val="ppt_x"/>
                                          </p:val>
                                        </p:tav>
                                        <p:tav tm="100000">
                                          <p:val>
                                            <p:strVal val="0-ppt_w/2"/>
                                          </p:val>
                                        </p:tav>
                                      </p:tavLst>
                                    </p:anim>
                                    <p:anim calcmode="lin" valueType="num">
                                      <p:cBhvr additive="base">
                                        <p:cTn id="95" dur="3000"/>
                                        <p:tgtEl>
                                          <p:spTgt spid="22"/>
                                        </p:tgtEl>
                                        <p:attrNameLst>
                                          <p:attrName>ppt_y</p:attrName>
                                        </p:attrNameLst>
                                      </p:cBhvr>
                                      <p:tavLst>
                                        <p:tav tm="0">
                                          <p:val>
                                            <p:strVal val="ppt_y"/>
                                          </p:val>
                                        </p:tav>
                                        <p:tav tm="100000">
                                          <p:val>
                                            <p:strVal val="0-ppt_h/2"/>
                                          </p:val>
                                        </p:tav>
                                      </p:tavLst>
                                    </p:anim>
                                    <p:set>
                                      <p:cBhvr>
                                        <p:cTn id="96" dur="1" fill="hold">
                                          <p:stCondLst>
                                            <p:cond delay="2999"/>
                                          </p:stCondLst>
                                        </p:cTn>
                                        <p:tgtEl>
                                          <p:spTgt spid="22"/>
                                        </p:tgtEl>
                                        <p:attrNameLst>
                                          <p:attrName>style.visibility</p:attrName>
                                        </p:attrNameLst>
                                      </p:cBhvr>
                                      <p:to>
                                        <p:strVal val="hidden"/>
                                      </p:to>
                                    </p:set>
                                  </p:childTnLst>
                                </p:cTn>
                              </p:par>
                              <p:par>
                                <p:cTn id="97" presetID="2" presetClass="exit" presetSubtype="9" fill="hold" grpId="2" nodeType="withEffect">
                                  <p:stCondLst>
                                    <p:cond delay="0"/>
                                  </p:stCondLst>
                                  <p:iterate type="lt">
                                    <p:tmPct val="0"/>
                                  </p:iterate>
                                  <p:childTnLst>
                                    <p:anim calcmode="lin" valueType="num">
                                      <p:cBhvr additive="base">
                                        <p:cTn id="98" dur="3000"/>
                                        <p:tgtEl>
                                          <p:spTgt spid="24"/>
                                        </p:tgtEl>
                                        <p:attrNameLst>
                                          <p:attrName>ppt_x</p:attrName>
                                        </p:attrNameLst>
                                      </p:cBhvr>
                                      <p:tavLst>
                                        <p:tav tm="0">
                                          <p:val>
                                            <p:strVal val="ppt_x"/>
                                          </p:val>
                                        </p:tav>
                                        <p:tav tm="100000">
                                          <p:val>
                                            <p:strVal val="0-ppt_w/2"/>
                                          </p:val>
                                        </p:tav>
                                      </p:tavLst>
                                    </p:anim>
                                    <p:anim calcmode="lin" valueType="num">
                                      <p:cBhvr additive="base">
                                        <p:cTn id="99" dur="3000"/>
                                        <p:tgtEl>
                                          <p:spTgt spid="24"/>
                                        </p:tgtEl>
                                        <p:attrNameLst>
                                          <p:attrName>ppt_y</p:attrName>
                                        </p:attrNameLst>
                                      </p:cBhvr>
                                      <p:tavLst>
                                        <p:tav tm="0">
                                          <p:val>
                                            <p:strVal val="ppt_y"/>
                                          </p:val>
                                        </p:tav>
                                        <p:tav tm="100000">
                                          <p:val>
                                            <p:strVal val="0-ppt_h/2"/>
                                          </p:val>
                                        </p:tav>
                                      </p:tavLst>
                                    </p:anim>
                                    <p:set>
                                      <p:cBhvr>
                                        <p:cTn id="100" dur="1" fill="hold">
                                          <p:stCondLst>
                                            <p:cond delay="2999"/>
                                          </p:stCondLst>
                                        </p:cTn>
                                        <p:tgtEl>
                                          <p:spTgt spid="24"/>
                                        </p:tgtEl>
                                        <p:attrNameLst>
                                          <p:attrName>style.visibility</p:attrName>
                                        </p:attrNameLst>
                                      </p:cBhvr>
                                      <p:to>
                                        <p:strVal val="hidden"/>
                                      </p:to>
                                    </p:set>
                                  </p:childTnLst>
                                </p:cTn>
                              </p:par>
                              <p:par>
                                <p:cTn id="101" presetID="2" presetClass="exit" presetSubtype="9" fill="hold" grpId="2" nodeType="withEffect">
                                  <p:stCondLst>
                                    <p:cond delay="0"/>
                                  </p:stCondLst>
                                  <p:iterate type="lt">
                                    <p:tmPct val="0"/>
                                  </p:iterate>
                                  <p:childTnLst>
                                    <p:anim calcmode="lin" valueType="num">
                                      <p:cBhvr additive="base">
                                        <p:cTn id="102" dur="3000"/>
                                        <p:tgtEl>
                                          <p:spTgt spid="26"/>
                                        </p:tgtEl>
                                        <p:attrNameLst>
                                          <p:attrName>ppt_x</p:attrName>
                                        </p:attrNameLst>
                                      </p:cBhvr>
                                      <p:tavLst>
                                        <p:tav tm="0">
                                          <p:val>
                                            <p:strVal val="ppt_x"/>
                                          </p:val>
                                        </p:tav>
                                        <p:tav tm="100000">
                                          <p:val>
                                            <p:strVal val="0-ppt_w/2"/>
                                          </p:val>
                                        </p:tav>
                                      </p:tavLst>
                                    </p:anim>
                                    <p:anim calcmode="lin" valueType="num">
                                      <p:cBhvr additive="base">
                                        <p:cTn id="103" dur="3000"/>
                                        <p:tgtEl>
                                          <p:spTgt spid="26"/>
                                        </p:tgtEl>
                                        <p:attrNameLst>
                                          <p:attrName>ppt_y</p:attrName>
                                        </p:attrNameLst>
                                      </p:cBhvr>
                                      <p:tavLst>
                                        <p:tav tm="0">
                                          <p:val>
                                            <p:strVal val="ppt_y"/>
                                          </p:val>
                                        </p:tav>
                                        <p:tav tm="100000">
                                          <p:val>
                                            <p:strVal val="0-ppt_h/2"/>
                                          </p:val>
                                        </p:tav>
                                      </p:tavLst>
                                    </p:anim>
                                    <p:set>
                                      <p:cBhvr>
                                        <p:cTn id="104" dur="1" fill="hold">
                                          <p:stCondLst>
                                            <p:cond delay="2999"/>
                                          </p:stCondLst>
                                        </p:cTn>
                                        <p:tgtEl>
                                          <p:spTgt spid="26"/>
                                        </p:tgtEl>
                                        <p:attrNameLst>
                                          <p:attrName>style.visibility</p:attrName>
                                        </p:attrNameLst>
                                      </p:cBhvr>
                                      <p:to>
                                        <p:strVal val="hidden"/>
                                      </p:to>
                                    </p:set>
                                  </p:childTnLst>
                                </p:cTn>
                              </p:par>
                              <p:par>
                                <p:cTn id="105" presetID="2" presetClass="exit" presetSubtype="9" fill="hold" grpId="2" nodeType="withEffect">
                                  <p:stCondLst>
                                    <p:cond delay="0"/>
                                  </p:stCondLst>
                                  <p:iterate type="lt">
                                    <p:tmPct val="0"/>
                                  </p:iterate>
                                  <p:childTnLst>
                                    <p:anim calcmode="lin" valueType="num">
                                      <p:cBhvr additive="base">
                                        <p:cTn id="106" dur="3000"/>
                                        <p:tgtEl>
                                          <p:spTgt spid="28"/>
                                        </p:tgtEl>
                                        <p:attrNameLst>
                                          <p:attrName>ppt_x</p:attrName>
                                        </p:attrNameLst>
                                      </p:cBhvr>
                                      <p:tavLst>
                                        <p:tav tm="0">
                                          <p:val>
                                            <p:strVal val="ppt_x"/>
                                          </p:val>
                                        </p:tav>
                                        <p:tav tm="100000">
                                          <p:val>
                                            <p:strVal val="0-ppt_w/2"/>
                                          </p:val>
                                        </p:tav>
                                      </p:tavLst>
                                    </p:anim>
                                    <p:anim calcmode="lin" valueType="num">
                                      <p:cBhvr additive="base">
                                        <p:cTn id="107" dur="3000"/>
                                        <p:tgtEl>
                                          <p:spTgt spid="28"/>
                                        </p:tgtEl>
                                        <p:attrNameLst>
                                          <p:attrName>ppt_y</p:attrName>
                                        </p:attrNameLst>
                                      </p:cBhvr>
                                      <p:tavLst>
                                        <p:tav tm="0">
                                          <p:val>
                                            <p:strVal val="ppt_y"/>
                                          </p:val>
                                        </p:tav>
                                        <p:tav tm="100000">
                                          <p:val>
                                            <p:strVal val="0-ppt_h/2"/>
                                          </p:val>
                                        </p:tav>
                                      </p:tavLst>
                                    </p:anim>
                                    <p:set>
                                      <p:cBhvr>
                                        <p:cTn id="108" dur="1" fill="hold">
                                          <p:stCondLst>
                                            <p:cond delay="2999"/>
                                          </p:stCondLst>
                                        </p:cTn>
                                        <p:tgtEl>
                                          <p:spTgt spid="28"/>
                                        </p:tgtEl>
                                        <p:attrNameLst>
                                          <p:attrName>style.visibility</p:attrName>
                                        </p:attrNameLst>
                                      </p:cBhvr>
                                      <p:to>
                                        <p:strVal val="hidden"/>
                                      </p:to>
                                    </p:set>
                                  </p:childTnLst>
                                </p:cTn>
                              </p:par>
                              <p:par>
                                <p:cTn id="109" presetID="2" presetClass="entr" presetSubtype="4"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2.jpg"/>
          <p:cNvPicPr>
            <a:picLocks noChangeAspect="1"/>
          </p:cNvPicPr>
          <p:nvPr/>
        </p:nvPicPr>
        <p:blipFill>
          <a:blip r:embed="rId2"/>
          <a:stretch>
            <a:fillRect/>
          </a:stretch>
        </p:blipFill>
        <p:spPr>
          <a:xfrm>
            <a:off x="0" y="25648"/>
            <a:ext cx="9144000" cy="6806704"/>
          </a:xfrm>
          <a:prstGeom prst="rect">
            <a:avLst/>
          </a:prstGeom>
        </p:spPr>
      </p:pic>
      <p:sp>
        <p:nvSpPr>
          <p:cNvPr id="5" name="4 Luna"/>
          <p:cNvSpPr/>
          <p:nvPr/>
        </p:nvSpPr>
        <p:spPr>
          <a:xfrm>
            <a:off x="0" y="2500306"/>
            <a:ext cx="1285852" cy="1285884"/>
          </a:xfrm>
          <a:prstGeom prst="moon">
            <a:avLst/>
          </a:prstGeom>
          <a:solidFill>
            <a:srgbClr val="00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2500306"/>
            <a:ext cx="1285852" cy="1285884"/>
          </a:xfrm>
          <a:prstGeom prst="moon">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36" y="2500306"/>
            <a:ext cx="1285852" cy="1285884"/>
          </a:xfrm>
          <a:prstGeom prst="moon">
            <a:avLst/>
          </a:prstGeom>
          <a:solidFill>
            <a:srgbClr val="00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2500306"/>
            <a:ext cx="1285852" cy="1285884"/>
          </a:xfrm>
          <a:prstGeom prst="moon">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143272" y="2500306"/>
            <a:ext cx="1285852" cy="1285884"/>
          </a:xfrm>
          <a:prstGeom prst="moon">
            <a:avLst/>
          </a:prstGeom>
          <a:solidFill>
            <a:srgbClr val="00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3929058" y="2500306"/>
            <a:ext cx="1285852" cy="1285884"/>
          </a:xfrm>
          <a:prstGeom prst="moon">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4714908" y="2500306"/>
            <a:ext cx="1285852" cy="1285884"/>
          </a:xfrm>
          <a:prstGeom prst="moon">
            <a:avLst/>
          </a:prstGeom>
          <a:solidFill>
            <a:srgbClr val="00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500694" y="2500306"/>
            <a:ext cx="1285852" cy="1285884"/>
          </a:xfrm>
          <a:prstGeom prst="moon">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6286512" y="2428868"/>
            <a:ext cx="1285852" cy="1285884"/>
          </a:xfrm>
          <a:prstGeom prst="moon">
            <a:avLst/>
          </a:prstGeom>
          <a:solidFill>
            <a:srgbClr val="00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072298" y="2428868"/>
            <a:ext cx="1285852" cy="1285884"/>
          </a:xfrm>
          <a:prstGeom prst="moon">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7858148" y="2428868"/>
            <a:ext cx="1285852" cy="1285884"/>
          </a:xfrm>
          <a:prstGeom prst="moon">
            <a:avLst/>
          </a:prstGeom>
          <a:solidFill>
            <a:srgbClr val="00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8" presetClass="emph" presetSubtype="0" fill="hold" grpId="1" nodeType="withEffect">
                                  <p:stCondLst>
                                    <p:cond delay="0"/>
                                  </p:stCondLst>
                                  <p:childTnLst>
                                    <p:animRot by="21600000">
                                      <p:cBhvr>
                                        <p:cTn id="53" dur="3000" fill="hold"/>
                                        <p:tgtEl>
                                          <p:spTgt spid="5"/>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6"/>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childTnLst>
                          </p:cTn>
                        </p:par>
                        <p:par>
                          <p:cTn id="74" fill="hold">
                            <p:stCondLst>
                              <p:cond delay="3000"/>
                            </p:stCondLst>
                            <p:childTnLst>
                              <p:par>
                                <p:cTn id="75" presetID="2" presetClass="exit" presetSubtype="2" fill="hold" grpId="2" nodeType="afterEffect">
                                  <p:stCondLst>
                                    <p:cond delay="0"/>
                                  </p:stCondLst>
                                  <p:childTnLst>
                                    <p:anim calcmode="lin" valueType="num">
                                      <p:cBhvr additive="base">
                                        <p:cTn id="76" dur="3000"/>
                                        <p:tgtEl>
                                          <p:spTgt spid="5"/>
                                        </p:tgtEl>
                                        <p:attrNameLst>
                                          <p:attrName>ppt_x</p:attrName>
                                        </p:attrNameLst>
                                      </p:cBhvr>
                                      <p:tavLst>
                                        <p:tav tm="0">
                                          <p:val>
                                            <p:strVal val="ppt_x"/>
                                          </p:val>
                                        </p:tav>
                                        <p:tav tm="100000">
                                          <p:val>
                                            <p:strVal val="1+ppt_w/2"/>
                                          </p:val>
                                        </p:tav>
                                      </p:tavLst>
                                    </p:anim>
                                    <p:anim calcmode="lin" valueType="num">
                                      <p:cBhvr additive="base">
                                        <p:cTn id="77" dur="3000"/>
                                        <p:tgtEl>
                                          <p:spTgt spid="5"/>
                                        </p:tgtEl>
                                        <p:attrNameLst>
                                          <p:attrName>ppt_y</p:attrName>
                                        </p:attrNameLst>
                                      </p:cBhvr>
                                      <p:tavLst>
                                        <p:tav tm="0">
                                          <p:val>
                                            <p:strVal val="ppt_y"/>
                                          </p:val>
                                        </p:tav>
                                        <p:tav tm="100000">
                                          <p:val>
                                            <p:strVal val="ppt_y"/>
                                          </p:val>
                                        </p:tav>
                                      </p:tavLst>
                                    </p:anim>
                                    <p:set>
                                      <p:cBhvr>
                                        <p:cTn id="78" dur="1" fill="hold">
                                          <p:stCondLst>
                                            <p:cond delay="2999"/>
                                          </p:stCondLst>
                                        </p:cTn>
                                        <p:tgtEl>
                                          <p:spTgt spid="5"/>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1+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7"/>
                                        </p:tgtEl>
                                        <p:attrNameLst>
                                          <p:attrName>ppt_x</p:attrName>
                                        </p:attrNameLst>
                                      </p:cBhvr>
                                      <p:tavLst>
                                        <p:tav tm="0">
                                          <p:val>
                                            <p:strVal val="ppt_x"/>
                                          </p:val>
                                        </p:tav>
                                        <p:tav tm="100000">
                                          <p:val>
                                            <p:strVal val="1+ppt_w/2"/>
                                          </p:val>
                                        </p:tav>
                                      </p:tavLst>
                                    </p:anim>
                                    <p:anim calcmode="lin" valueType="num">
                                      <p:cBhvr additive="base">
                                        <p:cTn id="85" dur="3000"/>
                                        <p:tgtEl>
                                          <p:spTgt spid="7"/>
                                        </p:tgtEl>
                                        <p:attrNameLst>
                                          <p:attrName>ppt_y</p:attrName>
                                        </p:attrNameLst>
                                      </p:cBhvr>
                                      <p:tavLst>
                                        <p:tav tm="0">
                                          <p:val>
                                            <p:strVal val="ppt_y"/>
                                          </p:val>
                                        </p:tav>
                                        <p:tav tm="100000">
                                          <p:val>
                                            <p:strVal val="ppt_y"/>
                                          </p:val>
                                        </p:tav>
                                      </p:tavLst>
                                    </p:anim>
                                    <p:set>
                                      <p:cBhvr>
                                        <p:cTn id="86" dur="1" fill="hold">
                                          <p:stCondLst>
                                            <p:cond delay="2999"/>
                                          </p:stCondLst>
                                        </p:cTn>
                                        <p:tgtEl>
                                          <p:spTgt spid="7"/>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8"/>
                                        </p:tgtEl>
                                        <p:attrNameLst>
                                          <p:attrName>ppt_x</p:attrName>
                                        </p:attrNameLst>
                                      </p:cBhvr>
                                      <p:tavLst>
                                        <p:tav tm="0">
                                          <p:val>
                                            <p:strVal val="ppt_x"/>
                                          </p:val>
                                        </p:tav>
                                        <p:tav tm="100000">
                                          <p:val>
                                            <p:strVal val="1+ppt_w/2"/>
                                          </p:val>
                                        </p:tav>
                                      </p:tavLst>
                                    </p:anim>
                                    <p:anim calcmode="lin" valueType="num">
                                      <p:cBhvr additive="base">
                                        <p:cTn id="89" dur="3000"/>
                                        <p:tgtEl>
                                          <p:spTgt spid="8"/>
                                        </p:tgtEl>
                                        <p:attrNameLst>
                                          <p:attrName>ppt_y</p:attrName>
                                        </p:attrNameLst>
                                      </p:cBhvr>
                                      <p:tavLst>
                                        <p:tav tm="0">
                                          <p:val>
                                            <p:strVal val="ppt_y"/>
                                          </p:val>
                                        </p:tav>
                                        <p:tav tm="100000">
                                          <p:val>
                                            <p:strVal val="ppt_y"/>
                                          </p:val>
                                        </p:tav>
                                      </p:tavLst>
                                    </p:anim>
                                    <p:set>
                                      <p:cBhvr>
                                        <p:cTn id="90" dur="1" fill="hold">
                                          <p:stCondLst>
                                            <p:cond delay="2999"/>
                                          </p:stCondLst>
                                        </p:cTn>
                                        <p:tgtEl>
                                          <p:spTgt spid="8"/>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9"/>
                                        </p:tgtEl>
                                        <p:attrNameLst>
                                          <p:attrName>ppt_x</p:attrName>
                                        </p:attrNameLst>
                                      </p:cBhvr>
                                      <p:tavLst>
                                        <p:tav tm="0">
                                          <p:val>
                                            <p:strVal val="ppt_x"/>
                                          </p:val>
                                        </p:tav>
                                        <p:tav tm="100000">
                                          <p:val>
                                            <p:strVal val="1+ppt_w/2"/>
                                          </p:val>
                                        </p:tav>
                                      </p:tavLst>
                                    </p:anim>
                                    <p:anim calcmode="lin" valueType="num">
                                      <p:cBhvr additive="base">
                                        <p:cTn id="93" dur="3000"/>
                                        <p:tgtEl>
                                          <p:spTgt spid="9"/>
                                        </p:tgtEl>
                                        <p:attrNameLst>
                                          <p:attrName>ppt_y</p:attrName>
                                        </p:attrNameLst>
                                      </p:cBhvr>
                                      <p:tavLst>
                                        <p:tav tm="0">
                                          <p:val>
                                            <p:strVal val="ppt_y"/>
                                          </p:val>
                                        </p:tav>
                                        <p:tav tm="100000">
                                          <p:val>
                                            <p:strVal val="ppt_y"/>
                                          </p:val>
                                        </p:tav>
                                      </p:tavLst>
                                    </p:anim>
                                    <p:set>
                                      <p:cBhvr>
                                        <p:cTn id="94" dur="1" fill="hold">
                                          <p:stCondLst>
                                            <p:cond delay="2999"/>
                                          </p:stCondLst>
                                        </p:cTn>
                                        <p:tgtEl>
                                          <p:spTgt spid="9"/>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10"/>
                                        </p:tgtEl>
                                        <p:attrNameLst>
                                          <p:attrName>ppt_x</p:attrName>
                                        </p:attrNameLst>
                                      </p:cBhvr>
                                      <p:tavLst>
                                        <p:tav tm="0">
                                          <p:val>
                                            <p:strVal val="ppt_x"/>
                                          </p:val>
                                        </p:tav>
                                        <p:tav tm="100000">
                                          <p:val>
                                            <p:strVal val="1+ppt_w/2"/>
                                          </p:val>
                                        </p:tav>
                                      </p:tavLst>
                                    </p:anim>
                                    <p:anim calcmode="lin" valueType="num">
                                      <p:cBhvr additive="base">
                                        <p:cTn id="97" dur="3000"/>
                                        <p:tgtEl>
                                          <p:spTgt spid="10"/>
                                        </p:tgtEl>
                                        <p:attrNameLst>
                                          <p:attrName>ppt_y</p:attrName>
                                        </p:attrNameLst>
                                      </p:cBhvr>
                                      <p:tavLst>
                                        <p:tav tm="0">
                                          <p:val>
                                            <p:strVal val="ppt_y"/>
                                          </p:val>
                                        </p:tav>
                                        <p:tav tm="100000">
                                          <p:val>
                                            <p:strVal val="ppt_y"/>
                                          </p:val>
                                        </p:tav>
                                      </p:tavLst>
                                    </p:anim>
                                    <p:set>
                                      <p:cBhvr>
                                        <p:cTn id="98" dur="1" fill="hold">
                                          <p:stCondLst>
                                            <p:cond delay="2999"/>
                                          </p:stCondLst>
                                        </p:cTn>
                                        <p:tgtEl>
                                          <p:spTgt spid="10"/>
                                        </p:tgtEl>
                                        <p:attrNameLst>
                                          <p:attrName>style.visibility</p:attrName>
                                        </p:attrNameLst>
                                      </p:cBhvr>
                                      <p:to>
                                        <p:strVal val="hidden"/>
                                      </p:to>
                                    </p:set>
                                  </p:childTnLst>
                                </p:cTn>
                              </p:par>
                              <p:par>
                                <p:cTn id="99" presetID="2" presetClass="exit" presetSubtype="2" fill="hold" grpId="2" nodeType="withEffect">
                                  <p:stCondLst>
                                    <p:cond delay="0"/>
                                  </p:stCondLst>
                                  <p:childTnLst>
                                    <p:anim calcmode="lin" valueType="num">
                                      <p:cBhvr additive="base">
                                        <p:cTn id="100" dur="3000"/>
                                        <p:tgtEl>
                                          <p:spTgt spid="11"/>
                                        </p:tgtEl>
                                        <p:attrNameLst>
                                          <p:attrName>ppt_x</p:attrName>
                                        </p:attrNameLst>
                                      </p:cBhvr>
                                      <p:tavLst>
                                        <p:tav tm="0">
                                          <p:val>
                                            <p:strVal val="ppt_x"/>
                                          </p:val>
                                        </p:tav>
                                        <p:tav tm="100000">
                                          <p:val>
                                            <p:strVal val="1+ppt_w/2"/>
                                          </p:val>
                                        </p:tav>
                                      </p:tavLst>
                                    </p:anim>
                                    <p:anim calcmode="lin" valueType="num">
                                      <p:cBhvr additive="base">
                                        <p:cTn id="101" dur="3000"/>
                                        <p:tgtEl>
                                          <p:spTgt spid="11"/>
                                        </p:tgtEl>
                                        <p:attrNameLst>
                                          <p:attrName>ppt_y</p:attrName>
                                        </p:attrNameLst>
                                      </p:cBhvr>
                                      <p:tavLst>
                                        <p:tav tm="0">
                                          <p:val>
                                            <p:strVal val="ppt_y"/>
                                          </p:val>
                                        </p:tav>
                                        <p:tav tm="100000">
                                          <p:val>
                                            <p:strVal val="ppt_y"/>
                                          </p:val>
                                        </p:tav>
                                      </p:tavLst>
                                    </p:anim>
                                    <p:set>
                                      <p:cBhvr>
                                        <p:cTn id="102" dur="1" fill="hold">
                                          <p:stCondLst>
                                            <p:cond delay="2999"/>
                                          </p:stCondLst>
                                        </p:cTn>
                                        <p:tgtEl>
                                          <p:spTgt spid="11"/>
                                        </p:tgtEl>
                                        <p:attrNameLst>
                                          <p:attrName>style.visibility</p:attrName>
                                        </p:attrNameLst>
                                      </p:cBhvr>
                                      <p:to>
                                        <p:strVal val="hidden"/>
                                      </p:to>
                                    </p:set>
                                  </p:childTnLst>
                                </p:cTn>
                              </p:par>
                              <p:par>
                                <p:cTn id="103" presetID="2" presetClass="exit" presetSubtype="2" fill="hold" grpId="2" nodeType="withEffect">
                                  <p:stCondLst>
                                    <p:cond delay="0"/>
                                  </p:stCondLst>
                                  <p:childTnLst>
                                    <p:anim calcmode="lin" valueType="num">
                                      <p:cBhvr additive="base">
                                        <p:cTn id="104" dur="3000"/>
                                        <p:tgtEl>
                                          <p:spTgt spid="12"/>
                                        </p:tgtEl>
                                        <p:attrNameLst>
                                          <p:attrName>ppt_x</p:attrName>
                                        </p:attrNameLst>
                                      </p:cBhvr>
                                      <p:tavLst>
                                        <p:tav tm="0">
                                          <p:val>
                                            <p:strVal val="ppt_x"/>
                                          </p:val>
                                        </p:tav>
                                        <p:tav tm="100000">
                                          <p:val>
                                            <p:strVal val="1+ppt_w/2"/>
                                          </p:val>
                                        </p:tav>
                                      </p:tavLst>
                                    </p:anim>
                                    <p:anim calcmode="lin" valueType="num">
                                      <p:cBhvr additive="base">
                                        <p:cTn id="105" dur="3000"/>
                                        <p:tgtEl>
                                          <p:spTgt spid="12"/>
                                        </p:tgtEl>
                                        <p:attrNameLst>
                                          <p:attrName>ppt_y</p:attrName>
                                        </p:attrNameLst>
                                      </p:cBhvr>
                                      <p:tavLst>
                                        <p:tav tm="0">
                                          <p:val>
                                            <p:strVal val="ppt_y"/>
                                          </p:val>
                                        </p:tav>
                                        <p:tav tm="100000">
                                          <p:val>
                                            <p:strVal val="ppt_y"/>
                                          </p:val>
                                        </p:tav>
                                      </p:tavLst>
                                    </p:anim>
                                    <p:set>
                                      <p:cBhvr>
                                        <p:cTn id="106" dur="1" fill="hold">
                                          <p:stCondLst>
                                            <p:cond delay="2999"/>
                                          </p:stCondLst>
                                        </p:cTn>
                                        <p:tgtEl>
                                          <p:spTgt spid="12"/>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3000"/>
                                        <p:tgtEl>
                                          <p:spTgt spid="13"/>
                                        </p:tgtEl>
                                        <p:attrNameLst>
                                          <p:attrName>ppt_x</p:attrName>
                                        </p:attrNameLst>
                                      </p:cBhvr>
                                      <p:tavLst>
                                        <p:tav tm="0">
                                          <p:val>
                                            <p:strVal val="ppt_x"/>
                                          </p:val>
                                        </p:tav>
                                        <p:tav tm="100000">
                                          <p:val>
                                            <p:strVal val="1+ppt_w/2"/>
                                          </p:val>
                                        </p:tav>
                                      </p:tavLst>
                                    </p:anim>
                                    <p:anim calcmode="lin" valueType="num">
                                      <p:cBhvr additive="base">
                                        <p:cTn id="109" dur="3000"/>
                                        <p:tgtEl>
                                          <p:spTgt spid="13"/>
                                        </p:tgtEl>
                                        <p:attrNameLst>
                                          <p:attrName>ppt_y</p:attrName>
                                        </p:attrNameLst>
                                      </p:cBhvr>
                                      <p:tavLst>
                                        <p:tav tm="0">
                                          <p:val>
                                            <p:strVal val="ppt_y"/>
                                          </p:val>
                                        </p:tav>
                                        <p:tav tm="100000">
                                          <p:val>
                                            <p:strVal val="ppt_y"/>
                                          </p:val>
                                        </p:tav>
                                      </p:tavLst>
                                    </p:anim>
                                    <p:set>
                                      <p:cBhvr>
                                        <p:cTn id="110" dur="1" fill="hold">
                                          <p:stCondLst>
                                            <p:cond delay="2999"/>
                                          </p:stCondLst>
                                        </p:cTn>
                                        <p:tgtEl>
                                          <p:spTgt spid="13"/>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14"/>
                                        </p:tgtEl>
                                        <p:attrNameLst>
                                          <p:attrName>ppt_x</p:attrName>
                                        </p:attrNameLst>
                                      </p:cBhvr>
                                      <p:tavLst>
                                        <p:tav tm="0">
                                          <p:val>
                                            <p:strVal val="ppt_x"/>
                                          </p:val>
                                        </p:tav>
                                        <p:tav tm="100000">
                                          <p:val>
                                            <p:strVal val="1+ppt_w/2"/>
                                          </p:val>
                                        </p:tav>
                                      </p:tavLst>
                                    </p:anim>
                                    <p:anim calcmode="lin" valueType="num">
                                      <p:cBhvr additive="base">
                                        <p:cTn id="113" dur="3000"/>
                                        <p:tgtEl>
                                          <p:spTgt spid="14"/>
                                        </p:tgtEl>
                                        <p:attrNameLst>
                                          <p:attrName>ppt_y</p:attrName>
                                        </p:attrNameLst>
                                      </p:cBhvr>
                                      <p:tavLst>
                                        <p:tav tm="0">
                                          <p:val>
                                            <p:strVal val="ppt_y"/>
                                          </p:val>
                                        </p:tav>
                                        <p:tav tm="100000">
                                          <p:val>
                                            <p:strVal val="ppt_y"/>
                                          </p:val>
                                        </p:tav>
                                      </p:tavLst>
                                    </p:anim>
                                    <p:set>
                                      <p:cBhvr>
                                        <p:cTn id="114" dur="1" fill="hold">
                                          <p:stCondLst>
                                            <p:cond delay="2999"/>
                                          </p:stCondLst>
                                        </p:cTn>
                                        <p:tgtEl>
                                          <p:spTgt spid="14"/>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15"/>
                                        </p:tgtEl>
                                        <p:attrNameLst>
                                          <p:attrName>ppt_x</p:attrName>
                                        </p:attrNameLst>
                                      </p:cBhvr>
                                      <p:tavLst>
                                        <p:tav tm="0">
                                          <p:val>
                                            <p:strVal val="ppt_x"/>
                                          </p:val>
                                        </p:tav>
                                        <p:tav tm="100000">
                                          <p:val>
                                            <p:strVal val="1+ppt_w/2"/>
                                          </p:val>
                                        </p:tav>
                                      </p:tavLst>
                                    </p:anim>
                                    <p:anim calcmode="lin" valueType="num">
                                      <p:cBhvr additive="base">
                                        <p:cTn id="117" dur="3000"/>
                                        <p:tgtEl>
                                          <p:spTgt spid="15"/>
                                        </p:tgtEl>
                                        <p:attrNameLst>
                                          <p:attrName>ppt_y</p:attrName>
                                        </p:attrNameLst>
                                      </p:cBhvr>
                                      <p:tavLst>
                                        <p:tav tm="0">
                                          <p:val>
                                            <p:strVal val="ppt_y"/>
                                          </p:val>
                                        </p:tav>
                                        <p:tav tm="100000">
                                          <p:val>
                                            <p:strVal val="ppt_y"/>
                                          </p:val>
                                        </p:tav>
                                      </p:tavLst>
                                    </p:anim>
                                    <p:set>
                                      <p:cBhvr>
                                        <p:cTn id="118" dur="1" fill="hold">
                                          <p:stCondLst>
                                            <p:cond delay="2999"/>
                                          </p:stCondLst>
                                        </p:cTn>
                                        <p:tgtEl>
                                          <p:spTgt spid="15"/>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1+ppt_w/2"/>
                                          </p:val>
                                        </p:tav>
                                      </p:tavLst>
                                    </p:anim>
                                    <p:anim calcmode="lin" valueType="num">
                                      <p:cBhvr additive="base">
                                        <p:cTn id="121" dur="3000"/>
                                        <p:tgtEl>
                                          <p:spTgt spid="5"/>
                                        </p:tgtEl>
                                        <p:attrNameLst>
                                          <p:attrName>ppt_y</p:attrName>
                                        </p:attrNameLst>
                                      </p:cBhvr>
                                      <p:tavLst>
                                        <p:tav tm="0">
                                          <p:val>
                                            <p:strVal val="ppt_y"/>
                                          </p:val>
                                        </p:tav>
                                        <p:tav tm="100000">
                                          <p:val>
                                            <p:strVal val="ppt_y"/>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6"/>
                                        </p:tgtEl>
                                        <p:attrNameLst>
                                          <p:attrName>ppt_x</p:attrName>
                                        </p:attrNameLst>
                                      </p:cBhvr>
                                      <p:tavLst>
                                        <p:tav tm="0">
                                          <p:val>
                                            <p:strVal val="ppt_x"/>
                                          </p:val>
                                        </p:tav>
                                        <p:tav tm="100000">
                                          <p:val>
                                            <p:strVal val="1+ppt_w/2"/>
                                          </p:val>
                                        </p:tav>
                                      </p:tavLst>
                                    </p:anim>
                                    <p:anim calcmode="lin" valueType="num">
                                      <p:cBhvr additive="base">
                                        <p:cTn id="125" dur="3000"/>
                                        <p:tgtEl>
                                          <p:spTgt spid="6"/>
                                        </p:tgtEl>
                                        <p:attrNameLst>
                                          <p:attrName>ppt_y</p:attrName>
                                        </p:attrNameLst>
                                      </p:cBhvr>
                                      <p:tavLst>
                                        <p:tav tm="0">
                                          <p:val>
                                            <p:strVal val="ppt_y"/>
                                          </p:val>
                                        </p:tav>
                                        <p:tav tm="100000">
                                          <p:val>
                                            <p:strVal val="ppt_y"/>
                                          </p:val>
                                        </p:tav>
                                      </p:tavLst>
                                    </p:anim>
                                    <p:set>
                                      <p:cBhvr>
                                        <p:cTn id="126" dur="1" fill="hold">
                                          <p:stCondLst>
                                            <p:cond delay="2999"/>
                                          </p:stCondLst>
                                        </p:cTn>
                                        <p:tgtEl>
                                          <p:spTgt spid="6"/>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7"/>
                                        </p:tgtEl>
                                        <p:attrNameLst>
                                          <p:attrName>ppt_x</p:attrName>
                                        </p:attrNameLst>
                                      </p:cBhvr>
                                      <p:tavLst>
                                        <p:tav tm="0">
                                          <p:val>
                                            <p:strVal val="ppt_x"/>
                                          </p:val>
                                        </p:tav>
                                        <p:tav tm="100000">
                                          <p:val>
                                            <p:strVal val="1+ppt_w/2"/>
                                          </p:val>
                                        </p:tav>
                                      </p:tavLst>
                                    </p:anim>
                                    <p:anim calcmode="lin" valueType="num">
                                      <p:cBhvr additive="base">
                                        <p:cTn id="129" dur="3000"/>
                                        <p:tgtEl>
                                          <p:spTgt spid="7"/>
                                        </p:tgtEl>
                                        <p:attrNameLst>
                                          <p:attrName>ppt_y</p:attrName>
                                        </p:attrNameLst>
                                      </p:cBhvr>
                                      <p:tavLst>
                                        <p:tav tm="0">
                                          <p:val>
                                            <p:strVal val="ppt_y"/>
                                          </p:val>
                                        </p:tav>
                                        <p:tav tm="100000">
                                          <p:val>
                                            <p:strVal val="ppt_y"/>
                                          </p:val>
                                        </p:tav>
                                      </p:tavLst>
                                    </p:anim>
                                    <p:set>
                                      <p:cBhvr>
                                        <p:cTn id="130" dur="1" fill="hold">
                                          <p:stCondLst>
                                            <p:cond delay="2999"/>
                                          </p:stCondLst>
                                        </p:cTn>
                                        <p:tgtEl>
                                          <p:spTgt spid="7"/>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8"/>
                                        </p:tgtEl>
                                        <p:attrNameLst>
                                          <p:attrName>ppt_x</p:attrName>
                                        </p:attrNameLst>
                                      </p:cBhvr>
                                      <p:tavLst>
                                        <p:tav tm="0">
                                          <p:val>
                                            <p:strVal val="ppt_x"/>
                                          </p:val>
                                        </p:tav>
                                        <p:tav tm="100000">
                                          <p:val>
                                            <p:strVal val="1+ppt_w/2"/>
                                          </p:val>
                                        </p:tav>
                                      </p:tavLst>
                                    </p:anim>
                                    <p:anim calcmode="lin" valueType="num">
                                      <p:cBhvr additive="base">
                                        <p:cTn id="133" dur="3000"/>
                                        <p:tgtEl>
                                          <p:spTgt spid="8"/>
                                        </p:tgtEl>
                                        <p:attrNameLst>
                                          <p:attrName>ppt_y</p:attrName>
                                        </p:attrNameLst>
                                      </p:cBhvr>
                                      <p:tavLst>
                                        <p:tav tm="0">
                                          <p:val>
                                            <p:strVal val="ppt_y"/>
                                          </p:val>
                                        </p:tav>
                                        <p:tav tm="100000">
                                          <p:val>
                                            <p:strVal val="ppt_y"/>
                                          </p:val>
                                        </p:tav>
                                      </p:tavLst>
                                    </p:anim>
                                    <p:set>
                                      <p:cBhvr>
                                        <p:cTn id="134" dur="1" fill="hold">
                                          <p:stCondLst>
                                            <p:cond delay="2999"/>
                                          </p:stCondLst>
                                        </p:cTn>
                                        <p:tgtEl>
                                          <p:spTgt spid="8"/>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9"/>
                                        </p:tgtEl>
                                        <p:attrNameLst>
                                          <p:attrName>ppt_x</p:attrName>
                                        </p:attrNameLst>
                                      </p:cBhvr>
                                      <p:tavLst>
                                        <p:tav tm="0">
                                          <p:val>
                                            <p:strVal val="ppt_x"/>
                                          </p:val>
                                        </p:tav>
                                        <p:tav tm="100000">
                                          <p:val>
                                            <p:strVal val="1+ppt_w/2"/>
                                          </p:val>
                                        </p:tav>
                                      </p:tavLst>
                                    </p:anim>
                                    <p:anim calcmode="lin" valueType="num">
                                      <p:cBhvr additive="base">
                                        <p:cTn id="137" dur="3000"/>
                                        <p:tgtEl>
                                          <p:spTgt spid="9"/>
                                        </p:tgtEl>
                                        <p:attrNameLst>
                                          <p:attrName>ppt_y</p:attrName>
                                        </p:attrNameLst>
                                      </p:cBhvr>
                                      <p:tavLst>
                                        <p:tav tm="0">
                                          <p:val>
                                            <p:strVal val="ppt_y"/>
                                          </p:val>
                                        </p:tav>
                                        <p:tav tm="100000">
                                          <p:val>
                                            <p:strVal val="ppt_y"/>
                                          </p:val>
                                        </p:tav>
                                      </p:tavLst>
                                    </p:anim>
                                    <p:set>
                                      <p:cBhvr>
                                        <p:cTn id="138" dur="1" fill="hold">
                                          <p:stCondLst>
                                            <p:cond delay="2999"/>
                                          </p:stCondLst>
                                        </p:cTn>
                                        <p:tgtEl>
                                          <p:spTgt spid="9"/>
                                        </p:tgtEl>
                                        <p:attrNameLst>
                                          <p:attrName>style.visibility</p:attrName>
                                        </p:attrNameLst>
                                      </p:cBhvr>
                                      <p:to>
                                        <p:strVal val="hidden"/>
                                      </p:to>
                                    </p:set>
                                  </p:childTnLst>
                                </p:cTn>
                              </p:par>
                              <p:par>
                                <p:cTn id="139" presetID="2" presetClass="exit" presetSubtype="2" fill="hold" grpId="3"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1+ppt_w/2"/>
                                          </p:val>
                                        </p:tav>
                                      </p:tavLst>
                                    </p:anim>
                                    <p:anim calcmode="lin" valueType="num">
                                      <p:cBhvr additive="base">
                                        <p:cTn id="141" dur="3000"/>
                                        <p:tgtEl>
                                          <p:spTgt spid="10"/>
                                        </p:tgtEl>
                                        <p:attrNameLst>
                                          <p:attrName>ppt_y</p:attrName>
                                        </p:attrNameLst>
                                      </p:cBhvr>
                                      <p:tavLst>
                                        <p:tav tm="0">
                                          <p:val>
                                            <p:strVal val="ppt_y"/>
                                          </p:val>
                                        </p:tav>
                                        <p:tav tm="100000">
                                          <p:val>
                                            <p:strVal val="ppt_y"/>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2" fill="hold" grpId="3"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1+ppt_w/2"/>
                                          </p:val>
                                        </p:tav>
                                      </p:tavLst>
                                    </p:anim>
                                    <p:anim calcmode="lin" valueType="num">
                                      <p:cBhvr additive="base">
                                        <p:cTn id="145" dur="3000"/>
                                        <p:tgtEl>
                                          <p:spTgt spid="11"/>
                                        </p:tgtEl>
                                        <p:attrNameLst>
                                          <p:attrName>ppt_y</p:attrName>
                                        </p:attrNameLst>
                                      </p:cBhvr>
                                      <p:tavLst>
                                        <p:tav tm="0">
                                          <p:val>
                                            <p:strVal val="ppt_y"/>
                                          </p:val>
                                        </p:tav>
                                        <p:tav tm="100000">
                                          <p:val>
                                            <p:strVal val="ppt_y"/>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2" fill="hold" grpId="3"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1+ppt_w/2"/>
                                          </p:val>
                                        </p:tav>
                                      </p:tavLst>
                                    </p:anim>
                                    <p:anim calcmode="lin" valueType="num">
                                      <p:cBhvr additive="base">
                                        <p:cTn id="149" dur="3000"/>
                                        <p:tgtEl>
                                          <p:spTgt spid="12"/>
                                        </p:tgtEl>
                                        <p:attrNameLst>
                                          <p:attrName>ppt_y</p:attrName>
                                        </p:attrNameLst>
                                      </p:cBhvr>
                                      <p:tavLst>
                                        <p:tav tm="0">
                                          <p:val>
                                            <p:strVal val="ppt_y"/>
                                          </p:val>
                                        </p:tav>
                                        <p:tav tm="100000">
                                          <p:val>
                                            <p:strVal val="ppt_y"/>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1+ppt_w/2"/>
                                          </p:val>
                                        </p:tav>
                                      </p:tavLst>
                                    </p:anim>
                                    <p:anim calcmode="lin" valueType="num">
                                      <p:cBhvr additive="base">
                                        <p:cTn id="153" dur="3000"/>
                                        <p:tgtEl>
                                          <p:spTgt spid="13"/>
                                        </p:tgtEl>
                                        <p:attrNameLst>
                                          <p:attrName>ppt_y</p:attrName>
                                        </p:attrNameLst>
                                      </p:cBhvr>
                                      <p:tavLst>
                                        <p:tav tm="0">
                                          <p:val>
                                            <p:strVal val="ppt_y"/>
                                          </p:val>
                                        </p:tav>
                                        <p:tav tm="100000">
                                          <p:val>
                                            <p:strVal val="ppt_y"/>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2" fill="hold" grpId="3"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1+ppt_w/2"/>
                                          </p:val>
                                        </p:tav>
                                      </p:tavLst>
                                    </p:anim>
                                    <p:anim calcmode="lin" valueType="num">
                                      <p:cBhvr additive="base">
                                        <p:cTn id="157" dur="3000"/>
                                        <p:tgtEl>
                                          <p:spTgt spid="14"/>
                                        </p:tgtEl>
                                        <p:attrNameLst>
                                          <p:attrName>ppt_y</p:attrName>
                                        </p:attrNameLst>
                                      </p:cBhvr>
                                      <p:tavLst>
                                        <p:tav tm="0">
                                          <p:val>
                                            <p:strVal val="ppt_y"/>
                                          </p:val>
                                        </p:tav>
                                        <p:tav tm="100000">
                                          <p:val>
                                            <p:strVal val="ppt_y"/>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ppt_y"/>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ntr" presetSubtype="8"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additive="base">
                                        <p:cTn id="165" dur="3000" fill="hold"/>
                                        <p:tgtEl>
                                          <p:spTgt spid="4"/>
                                        </p:tgtEl>
                                        <p:attrNameLst>
                                          <p:attrName>ppt_x</p:attrName>
                                        </p:attrNameLst>
                                      </p:cBhvr>
                                      <p:tavLst>
                                        <p:tav tm="0">
                                          <p:val>
                                            <p:strVal val="0-#ppt_w/2"/>
                                          </p:val>
                                        </p:tav>
                                        <p:tav tm="100000">
                                          <p:val>
                                            <p:strVal val="#ppt_x"/>
                                          </p:val>
                                        </p:tav>
                                      </p:tavLst>
                                    </p:anim>
                                    <p:anim calcmode="lin" valueType="num">
                                      <p:cBhvr additive="base">
                                        <p:cTn id="166"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1214422"/>
            <a:ext cx="4500562" cy="4071966"/>
          </a:xfrm>
          <a:prstGeom prst="chevron">
            <a:avLst>
              <a:gd name="adj" fmla="val 104899"/>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786314" y="1142984"/>
            <a:ext cx="4357686" cy="4214842"/>
          </a:xfrm>
          <a:prstGeom prst="chevron">
            <a:avLst>
              <a:gd name="adj" fmla="val 99250"/>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3857588" cy="4071966"/>
          </a:xfrm>
          <a:prstGeom prst="chevron">
            <a:avLst>
              <a:gd name="adj" fmla="val 92593"/>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286380" y="1071546"/>
            <a:ext cx="3857620" cy="4357718"/>
          </a:xfrm>
          <a:prstGeom prst="chevron">
            <a:avLst>
              <a:gd name="adj" fmla="val 93324"/>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214614" cy="4071966"/>
          </a:xfrm>
          <a:prstGeom prst="chevron">
            <a:avLst>
              <a:gd name="adj" fmla="val 92593"/>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857884" y="1071546"/>
            <a:ext cx="3286116" cy="4357718"/>
          </a:xfrm>
          <a:prstGeom prst="chevron">
            <a:avLst>
              <a:gd name="adj" fmla="val 93324"/>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643078" cy="4071966"/>
          </a:xfrm>
          <a:prstGeom prst="chevron">
            <a:avLst>
              <a:gd name="adj" fmla="val 92593"/>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500826" y="1071546"/>
            <a:ext cx="2643174" cy="4357718"/>
          </a:xfrm>
          <a:prstGeom prst="chevron">
            <a:avLst>
              <a:gd name="adj" fmla="val 93324"/>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1214422"/>
            <a:ext cx="2142980" cy="4000528"/>
          </a:xfrm>
          <a:prstGeom prst="chevron">
            <a:avLst>
              <a:gd name="adj" fmla="val 92593"/>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7000892" y="1071546"/>
            <a:ext cx="2143108" cy="4357718"/>
          </a:xfrm>
          <a:prstGeom prst="chevron">
            <a:avLst>
              <a:gd name="adj" fmla="val 93324"/>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1.jpg"/>
          <p:cNvPicPr>
            <a:picLocks noChangeAspect="1"/>
          </p:cNvPicPr>
          <p:nvPr/>
        </p:nvPicPr>
        <p:blipFill>
          <a:blip r:embed="rId2"/>
          <a:stretch>
            <a:fillRect/>
          </a:stretch>
        </p:blipFill>
        <p:spPr>
          <a:xfrm>
            <a:off x="0" y="0"/>
            <a:ext cx="9144000" cy="6858000"/>
          </a:xfrm>
          <a:prstGeom prst="rect">
            <a:avLst/>
          </a:prstGeom>
        </p:spPr>
      </p:pic>
      <p:sp>
        <p:nvSpPr>
          <p:cNvPr id="25" name="24 Rectángulo"/>
          <p:cNvSpPr/>
          <p:nvPr/>
        </p:nvSpPr>
        <p:spPr>
          <a:xfrm>
            <a:off x="3571868" y="214290"/>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14810" y="214290"/>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786314" y="214290"/>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357818" y="214290"/>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571868" y="1571588"/>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14810" y="1571588"/>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786314" y="1571588"/>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357818" y="1571588"/>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571868" y="2928934"/>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214810" y="2928934"/>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786314" y="2928934"/>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5357818" y="2928934"/>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1868" y="4286232"/>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214810" y="4286232"/>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786314" y="4286232"/>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5357818" y="4286232"/>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1868" y="5643554"/>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214810" y="5643554"/>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786314" y="5643554"/>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18" y="5643554"/>
            <a:ext cx="285752" cy="1214446"/>
          </a:xfrm>
          <a:prstGeom prst="rect">
            <a:avLst/>
          </a:prstGeom>
          <a:solidFill>
            <a:srgbClr val="99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plus(in)">
                                      <p:cBhvr>
                                        <p:cTn id="10" dur="3000"/>
                                        <p:tgtEl>
                                          <p:spTgt spid="2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plus(in)">
                                      <p:cBhvr>
                                        <p:cTn id="13" dur="3000"/>
                                        <p:tgtEl>
                                          <p:spTgt spid="2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plus(in)">
                                      <p:cBhvr>
                                        <p:cTn id="16" dur="3000"/>
                                        <p:tgtEl>
                                          <p:spTgt spid="2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plus(in)">
                                      <p:cBhvr>
                                        <p:cTn id="19" dur="3000"/>
                                        <p:tgtEl>
                                          <p:spTgt spid="2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plus(in)">
                                      <p:cBhvr>
                                        <p:cTn id="22" dur="3000"/>
                                        <p:tgtEl>
                                          <p:spTgt spid="2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plus(in)">
                                      <p:cBhvr>
                                        <p:cTn id="25" dur="3000"/>
                                        <p:tgtEl>
                                          <p:spTgt spid="3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plus(in)">
                                      <p:cBhvr>
                                        <p:cTn id="28" dur="3000"/>
                                        <p:tgtEl>
                                          <p:spTgt spid="3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plus(in)">
                                      <p:cBhvr>
                                        <p:cTn id="31" dur="3000"/>
                                        <p:tgtEl>
                                          <p:spTgt spid="3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plus(in)">
                                      <p:cBhvr>
                                        <p:cTn id="34" dur="3000"/>
                                        <p:tgtEl>
                                          <p:spTgt spid="3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plus(in)">
                                      <p:cBhvr>
                                        <p:cTn id="37" dur="3000"/>
                                        <p:tgtEl>
                                          <p:spTgt spid="3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plus(in)">
                                      <p:cBhvr>
                                        <p:cTn id="40" dur="3000"/>
                                        <p:tgtEl>
                                          <p:spTgt spid="3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plus(in)">
                                      <p:cBhvr>
                                        <p:cTn id="43" dur="3000"/>
                                        <p:tgtEl>
                                          <p:spTgt spid="3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plus(in)">
                                      <p:cBhvr>
                                        <p:cTn id="46" dur="3000"/>
                                        <p:tgtEl>
                                          <p:spTgt spid="3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plus(in)">
                                      <p:cBhvr>
                                        <p:cTn id="49" dur="3000"/>
                                        <p:tgtEl>
                                          <p:spTgt spid="3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plus(in)">
                                      <p:cBhvr>
                                        <p:cTn id="52" dur="3000"/>
                                        <p:tgtEl>
                                          <p:spTgt spid="3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plus(in)">
                                      <p:cBhvr>
                                        <p:cTn id="55" dur="3000"/>
                                        <p:tgtEl>
                                          <p:spTgt spid="4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plus(in)">
                                      <p:cBhvr>
                                        <p:cTn id="58" dur="3000"/>
                                        <p:tgtEl>
                                          <p:spTgt spid="4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plus(in)">
                                      <p:cBhvr>
                                        <p:cTn id="61" dur="3000"/>
                                        <p:tgtEl>
                                          <p:spTgt spid="4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plus(in)">
                                      <p:cBhvr>
                                        <p:cTn id="64" dur="3000"/>
                                        <p:tgtEl>
                                          <p:spTgt spid="4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plus(in)">
                                      <p:cBhvr>
                                        <p:cTn id="67" dur="3000"/>
                                        <p:tgtEl>
                                          <p:spTgt spid="44"/>
                                        </p:tgtEl>
                                      </p:cBhvr>
                                    </p:animEffect>
                                  </p:childTnLst>
                                </p:cTn>
                              </p:par>
                              <p:par>
                                <p:cTn id="68" presetID="8" presetClass="emph" presetSubtype="0" fill="hold" grpId="1" nodeType="withEffect">
                                  <p:stCondLst>
                                    <p:cond delay="0"/>
                                  </p:stCondLst>
                                  <p:childTnLst>
                                    <p:animRot by="21600000">
                                      <p:cBhvr>
                                        <p:cTn id="69" dur="3000" fill="hold"/>
                                        <p:tgtEl>
                                          <p:spTgt spid="2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2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30"/>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31"/>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32"/>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33"/>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3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3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3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3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38"/>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39"/>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40"/>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41"/>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42"/>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4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44"/>
                                        </p:tgtEl>
                                        <p:attrNameLst>
                                          <p:attrName>r</p:attrName>
                                        </p:attrNameLst>
                                      </p:cBhvr>
                                    </p:animRot>
                                  </p:childTnLst>
                                </p:cTn>
                              </p:par>
                              <p:par>
                                <p:cTn id="108" presetID="2" presetClass="entr" presetSubtype="2" fill="hold" grpId="2" nodeType="withEffect">
                                  <p:stCondLst>
                                    <p:cond delay="0"/>
                                  </p:stCondLst>
                                  <p:childTnLst>
                                    <p:set>
                                      <p:cBhvr>
                                        <p:cTn id="109" dur="1" fill="hold">
                                          <p:stCondLst>
                                            <p:cond delay="0"/>
                                          </p:stCondLst>
                                        </p:cTn>
                                        <p:tgtEl>
                                          <p:spTgt spid="25"/>
                                        </p:tgtEl>
                                        <p:attrNameLst>
                                          <p:attrName>style.visibility</p:attrName>
                                        </p:attrNameLst>
                                      </p:cBhvr>
                                      <p:to>
                                        <p:strVal val="visible"/>
                                      </p:to>
                                    </p:set>
                                    <p:anim calcmode="lin" valueType="num">
                                      <p:cBhvr additive="base">
                                        <p:cTn id="110" dur="3000" fill="hold"/>
                                        <p:tgtEl>
                                          <p:spTgt spid="25"/>
                                        </p:tgtEl>
                                        <p:attrNameLst>
                                          <p:attrName>ppt_x</p:attrName>
                                        </p:attrNameLst>
                                      </p:cBhvr>
                                      <p:tavLst>
                                        <p:tav tm="0">
                                          <p:val>
                                            <p:strVal val="1+#ppt_w/2"/>
                                          </p:val>
                                        </p:tav>
                                        <p:tav tm="100000">
                                          <p:val>
                                            <p:strVal val="#ppt_x"/>
                                          </p:val>
                                        </p:tav>
                                      </p:tavLst>
                                    </p:anim>
                                    <p:anim calcmode="lin" valueType="num">
                                      <p:cBhvr additive="base">
                                        <p:cTn id="111" dur="3000" fill="hold"/>
                                        <p:tgtEl>
                                          <p:spTgt spid="25"/>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3000" fill="hold"/>
                                        <p:tgtEl>
                                          <p:spTgt spid="26"/>
                                        </p:tgtEl>
                                        <p:attrNameLst>
                                          <p:attrName>ppt_x</p:attrName>
                                        </p:attrNameLst>
                                      </p:cBhvr>
                                      <p:tavLst>
                                        <p:tav tm="0">
                                          <p:val>
                                            <p:strVal val="1+#ppt_w/2"/>
                                          </p:val>
                                        </p:tav>
                                        <p:tav tm="100000">
                                          <p:val>
                                            <p:strVal val="#ppt_x"/>
                                          </p:val>
                                        </p:tav>
                                      </p:tavLst>
                                    </p:anim>
                                    <p:anim calcmode="lin" valueType="num">
                                      <p:cBhvr additive="base">
                                        <p:cTn id="115" dur="3000" fill="hold"/>
                                        <p:tgtEl>
                                          <p:spTgt spid="26"/>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additive="base">
                                        <p:cTn id="118" dur="3000" fill="hold"/>
                                        <p:tgtEl>
                                          <p:spTgt spid="29"/>
                                        </p:tgtEl>
                                        <p:attrNameLst>
                                          <p:attrName>ppt_x</p:attrName>
                                        </p:attrNameLst>
                                      </p:cBhvr>
                                      <p:tavLst>
                                        <p:tav tm="0">
                                          <p:val>
                                            <p:strVal val="1+#ppt_w/2"/>
                                          </p:val>
                                        </p:tav>
                                        <p:tav tm="100000">
                                          <p:val>
                                            <p:strVal val="#ppt_x"/>
                                          </p:val>
                                        </p:tav>
                                      </p:tavLst>
                                    </p:anim>
                                    <p:anim calcmode="lin" valueType="num">
                                      <p:cBhvr additive="base">
                                        <p:cTn id="119" dur="3000" fill="hold"/>
                                        <p:tgtEl>
                                          <p:spTgt spid="29"/>
                                        </p:tgtEl>
                                        <p:attrNameLst>
                                          <p:attrName>ppt_y</p:attrName>
                                        </p:attrNameLst>
                                      </p:cBhvr>
                                      <p:tavLst>
                                        <p:tav tm="0">
                                          <p:val>
                                            <p:strVal val="#ppt_y"/>
                                          </p:val>
                                        </p:tav>
                                        <p:tav tm="100000">
                                          <p:val>
                                            <p:strVal val="#ppt_y"/>
                                          </p:val>
                                        </p:tav>
                                      </p:tavLst>
                                    </p:anim>
                                  </p:childTnLst>
                                </p:cTn>
                              </p:par>
                              <p:par>
                                <p:cTn id="120" presetID="2" presetClass="entr" presetSubtype="2" fill="hold" grpId="2" nodeType="withEffect">
                                  <p:stCondLst>
                                    <p:cond delay="0"/>
                                  </p:stCondLst>
                                  <p:childTnLst>
                                    <p:set>
                                      <p:cBhvr>
                                        <p:cTn id="121" dur="1" fill="hold">
                                          <p:stCondLst>
                                            <p:cond delay="0"/>
                                          </p:stCondLst>
                                        </p:cTn>
                                        <p:tgtEl>
                                          <p:spTgt spid="30"/>
                                        </p:tgtEl>
                                        <p:attrNameLst>
                                          <p:attrName>style.visibility</p:attrName>
                                        </p:attrNameLst>
                                      </p:cBhvr>
                                      <p:to>
                                        <p:strVal val="visible"/>
                                      </p:to>
                                    </p:set>
                                    <p:anim calcmode="lin" valueType="num">
                                      <p:cBhvr additive="base">
                                        <p:cTn id="122" dur="3000" fill="hold"/>
                                        <p:tgtEl>
                                          <p:spTgt spid="30"/>
                                        </p:tgtEl>
                                        <p:attrNameLst>
                                          <p:attrName>ppt_x</p:attrName>
                                        </p:attrNameLst>
                                      </p:cBhvr>
                                      <p:tavLst>
                                        <p:tav tm="0">
                                          <p:val>
                                            <p:strVal val="1+#ppt_w/2"/>
                                          </p:val>
                                        </p:tav>
                                        <p:tav tm="100000">
                                          <p:val>
                                            <p:strVal val="#ppt_x"/>
                                          </p:val>
                                        </p:tav>
                                      </p:tavLst>
                                    </p:anim>
                                    <p:anim calcmode="lin" valueType="num">
                                      <p:cBhvr additive="base">
                                        <p:cTn id="123" dur="3000" fill="hold"/>
                                        <p:tgtEl>
                                          <p:spTgt spid="30"/>
                                        </p:tgtEl>
                                        <p:attrNameLst>
                                          <p:attrName>ppt_y</p:attrName>
                                        </p:attrNameLst>
                                      </p:cBhvr>
                                      <p:tavLst>
                                        <p:tav tm="0">
                                          <p:val>
                                            <p:strVal val="#ppt_y"/>
                                          </p:val>
                                        </p:tav>
                                        <p:tav tm="100000">
                                          <p:val>
                                            <p:strVal val="#ppt_y"/>
                                          </p:val>
                                        </p:tav>
                                      </p:tavLst>
                                    </p:anim>
                                  </p:childTnLst>
                                </p:cTn>
                              </p:par>
                              <p:par>
                                <p:cTn id="124" presetID="2" presetClass="entr" presetSubtype="2" fill="hold" grpId="2"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1+#ppt_w/2"/>
                                          </p:val>
                                        </p:tav>
                                        <p:tav tm="100000">
                                          <p:val>
                                            <p:strVal val="#ppt_x"/>
                                          </p:val>
                                        </p:tav>
                                      </p:tavLst>
                                    </p:anim>
                                    <p:anim calcmode="lin" valueType="num">
                                      <p:cBhvr additive="base">
                                        <p:cTn id="127" dur="3000" fill="hold"/>
                                        <p:tgtEl>
                                          <p:spTgt spid="33"/>
                                        </p:tgtEl>
                                        <p:attrNameLst>
                                          <p:attrName>ppt_y</p:attrName>
                                        </p:attrNameLst>
                                      </p:cBhvr>
                                      <p:tavLst>
                                        <p:tav tm="0">
                                          <p:val>
                                            <p:strVal val="#ppt_y"/>
                                          </p:val>
                                        </p:tav>
                                        <p:tav tm="100000">
                                          <p:val>
                                            <p:strVal val="#ppt_y"/>
                                          </p:val>
                                        </p:tav>
                                      </p:tavLst>
                                    </p:anim>
                                  </p:childTnLst>
                                </p:cTn>
                              </p:par>
                              <p:par>
                                <p:cTn id="128" presetID="2" presetClass="entr" presetSubtype="2" fill="hold" grpId="2"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1+#ppt_w/2"/>
                                          </p:val>
                                        </p:tav>
                                        <p:tav tm="100000">
                                          <p:val>
                                            <p:strVal val="#ppt_x"/>
                                          </p:val>
                                        </p:tav>
                                      </p:tavLst>
                                    </p:anim>
                                    <p:anim calcmode="lin" valueType="num">
                                      <p:cBhvr additive="base">
                                        <p:cTn id="131" dur="3000" fill="hold"/>
                                        <p:tgtEl>
                                          <p:spTgt spid="34"/>
                                        </p:tgtEl>
                                        <p:attrNameLst>
                                          <p:attrName>ppt_y</p:attrName>
                                        </p:attrNameLst>
                                      </p:cBhvr>
                                      <p:tavLst>
                                        <p:tav tm="0">
                                          <p:val>
                                            <p:strVal val="#ppt_y"/>
                                          </p:val>
                                        </p:tav>
                                        <p:tav tm="100000">
                                          <p:val>
                                            <p:strVal val="#ppt_y"/>
                                          </p:val>
                                        </p:tav>
                                      </p:tavLst>
                                    </p:anim>
                                  </p:childTnLst>
                                </p:cTn>
                              </p:par>
                              <p:par>
                                <p:cTn id="132" presetID="2" presetClass="entr" presetSubtype="2" fill="hold" grpId="2"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1+#ppt_w/2"/>
                                          </p:val>
                                        </p:tav>
                                        <p:tav tm="100000">
                                          <p:val>
                                            <p:strVal val="#ppt_x"/>
                                          </p:val>
                                        </p:tav>
                                      </p:tavLst>
                                    </p:anim>
                                    <p:anim calcmode="lin" valueType="num">
                                      <p:cBhvr additive="base">
                                        <p:cTn id="135" dur="3000" fill="hold"/>
                                        <p:tgtEl>
                                          <p:spTgt spid="37"/>
                                        </p:tgtEl>
                                        <p:attrNameLst>
                                          <p:attrName>ppt_y</p:attrName>
                                        </p:attrNameLst>
                                      </p:cBhvr>
                                      <p:tavLst>
                                        <p:tav tm="0">
                                          <p:val>
                                            <p:strVal val="#ppt_y"/>
                                          </p:val>
                                        </p:tav>
                                        <p:tav tm="100000">
                                          <p:val>
                                            <p:strVal val="#ppt_y"/>
                                          </p:val>
                                        </p:tav>
                                      </p:tavLst>
                                    </p:anim>
                                  </p:childTnLst>
                                </p:cTn>
                              </p:par>
                              <p:par>
                                <p:cTn id="136" presetID="2" presetClass="entr" presetSubtype="2" fill="hold" grpId="2" nodeType="with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additive="base">
                                        <p:cTn id="138" dur="3000" fill="hold"/>
                                        <p:tgtEl>
                                          <p:spTgt spid="38"/>
                                        </p:tgtEl>
                                        <p:attrNameLst>
                                          <p:attrName>ppt_x</p:attrName>
                                        </p:attrNameLst>
                                      </p:cBhvr>
                                      <p:tavLst>
                                        <p:tav tm="0">
                                          <p:val>
                                            <p:strVal val="1+#ppt_w/2"/>
                                          </p:val>
                                        </p:tav>
                                        <p:tav tm="100000">
                                          <p:val>
                                            <p:strVal val="#ppt_x"/>
                                          </p:val>
                                        </p:tav>
                                      </p:tavLst>
                                    </p:anim>
                                    <p:anim calcmode="lin" valueType="num">
                                      <p:cBhvr additive="base">
                                        <p:cTn id="139" dur="3000" fill="hold"/>
                                        <p:tgtEl>
                                          <p:spTgt spid="38"/>
                                        </p:tgtEl>
                                        <p:attrNameLst>
                                          <p:attrName>ppt_y</p:attrName>
                                        </p:attrNameLst>
                                      </p:cBhvr>
                                      <p:tavLst>
                                        <p:tav tm="0">
                                          <p:val>
                                            <p:strVal val="#ppt_y"/>
                                          </p:val>
                                        </p:tav>
                                        <p:tav tm="100000">
                                          <p:val>
                                            <p:strVal val="#ppt_y"/>
                                          </p:val>
                                        </p:tav>
                                      </p:tavLst>
                                    </p:anim>
                                  </p:childTnLst>
                                </p:cTn>
                              </p:par>
                              <p:par>
                                <p:cTn id="140" presetID="2" presetClass="entr" presetSubtype="2" fill="hold" grpId="2" nodeType="withEffect">
                                  <p:stCondLst>
                                    <p:cond delay="0"/>
                                  </p:stCondLst>
                                  <p:childTnLst>
                                    <p:set>
                                      <p:cBhvr>
                                        <p:cTn id="141" dur="1" fill="hold">
                                          <p:stCondLst>
                                            <p:cond delay="0"/>
                                          </p:stCondLst>
                                        </p:cTn>
                                        <p:tgtEl>
                                          <p:spTgt spid="41"/>
                                        </p:tgtEl>
                                        <p:attrNameLst>
                                          <p:attrName>style.visibility</p:attrName>
                                        </p:attrNameLst>
                                      </p:cBhvr>
                                      <p:to>
                                        <p:strVal val="visible"/>
                                      </p:to>
                                    </p:set>
                                    <p:anim calcmode="lin" valueType="num">
                                      <p:cBhvr additive="base">
                                        <p:cTn id="142" dur="3000" fill="hold"/>
                                        <p:tgtEl>
                                          <p:spTgt spid="41"/>
                                        </p:tgtEl>
                                        <p:attrNameLst>
                                          <p:attrName>ppt_x</p:attrName>
                                        </p:attrNameLst>
                                      </p:cBhvr>
                                      <p:tavLst>
                                        <p:tav tm="0">
                                          <p:val>
                                            <p:strVal val="1+#ppt_w/2"/>
                                          </p:val>
                                        </p:tav>
                                        <p:tav tm="100000">
                                          <p:val>
                                            <p:strVal val="#ppt_x"/>
                                          </p:val>
                                        </p:tav>
                                      </p:tavLst>
                                    </p:anim>
                                    <p:anim calcmode="lin" valueType="num">
                                      <p:cBhvr additive="base">
                                        <p:cTn id="143" dur="3000" fill="hold"/>
                                        <p:tgtEl>
                                          <p:spTgt spid="41"/>
                                        </p:tgtEl>
                                        <p:attrNameLst>
                                          <p:attrName>ppt_y</p:attrName>
                                        </p:attrNameLst>
                                      </p:cBhvr>
                                      <p:tavLst>
                                        <p:tav tm="0">
                                          <p:val>
                                            <p:strVal val="#ppt_y"/>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42"/>
                                        </p:tgtEl>
                                        <p:attrNameLst>
                                          <p:attrName>style.visibility</p:attrName>
                                        </p:attrNameLst>
                                      </p:cBhvr>
                                      <p:to>
                                        <p:strVal val="visible"/>
                                      </p:to>
                                    </p:set>
                                    <p:anim calcmode="lin" valueType="num">
                                      <p:cBhvr additive="base">
                                        <p:cTn id="146" dur="3000" fill="hold"/>
                                        <p:tgtEl>
                                          <p:spTgt spid="42"/>
                                        </p:tgtEl>
                                        <p:attrNameLst>
                                          <p:attrName>ppt_x</p:attrName>
                                        </p:attrNameLst>
                                      </p:cBhvr>
                                      <p:tavLst>
                                        <p:tav tm="0">
                                          <p:val>
                                            <p:strVal val="1+#ppt_w/2"/>
                                          </p:val>
                                        </p:tav>
                                        <p:tav tm="100000">
                                          <p:val>
                                            <p:strVal val="#ppt_x"/>
                                          </p:val>
                                        </p:tav>
                                      </p:tavLst>
                                    </p:anim>
                                    <p:anim calcmode="lin" valueType="num">
                                      <p:cBhvr additive="base">
                                        <p:cTn id="147" dur="3000" fill="hold"/>
                                        <p:tgtEl>
                                          <p:spTgt spid="42"/>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7"/>
                                        </p:tgtEl>
                                        <p:attrNameLst>
                                          <p:attrName>style.visibility</p:attrName>
                                        </p:attrNameLst>
                                      </p:cBhvr>
                                      <p:to>
                                        <p:strVal val="visible"/>
                                      </p:to>
                                    </p:set>
                                    <p:anim calcmode="lin" valueType="num">
                                      <p:cBhvr additive="base">
                                        <p:cTn id="150" dur="3000" fill="hold"/>
                                        <p:tgtEl>
                                          <p:spTgt spid="27"/>
                                        </p:tgtEl>
                                        <p:attrNameLst>
                                          <p:attrName>ppt_x</p:attrName>
                                        </p:attrNameLst>
                                      </p:cBhvr>
                                      <p:tavLst>
                                        <p:tav tm="0">
                                          <p:val>
                                            <p:strVal val="0-#ppt_w/2"/>
                                          </p:val>
                                        </p:tav>
                                        <p:tav tm="100000">
                                          <p:val>
                                            <p:strVal val="#ppt_x"/>
                                          </p:val>
                                        </p:tav>
                                      </p:tavLst>
                                    </p:anim>
                                    <p:anim calcmode="lin" valueType="num">
                                      <p:cBhvr additive="base">
                                        <p:cTn id="151" dur="3000" fill="hold"/>
                                        <p:tgtEl>
                                          <p:spTgt spid="27"/>
                                        </p:tgtEl>
                                        <p:attrNameLst>
                                          <p:attrName>ppt_y</p:attrName>
                                        </p:attrNameLst>
                                      </p:cBhvr>
                                      <p:tavLst>
                                        <p:tav tm="0">
                                          <p:val>
                                            <p:strVal val="#ppt_y"/>
                                          </p:val>
                                        </p:tav>
                                        <p:tav tm="100000">
                                          <p:val>
                                            <p:strVal val="#ppt_y"/>
                                          </p:val>
                                        </p:tav>
                                      </p:tavLst>
                                    </p:anim>
                                  </p:childTnLst>
                                </p:cTn>
                              </p:par>
                              <p:par>
                                <p:cTn id="152" presetID="2" presetClass="entr" presetSubtype="8" fill="hold" grpId="2" nodeType="withEffect">
                                  <p:stCondLst>
                                    <p:cond delay="0"/>
                                  </p:stCondLst>
                                  <p:childTnLst>
                                    <p:set>
                                      <p:cBhvr>
                                        <p:cTn id="153" dur="1" fill="hold">
                                          <p:stCondLst>
                                            <p:cond delay="0"/>
                                          </p:stCondLst>
                                        </p:cTn>
                                        <p:tgtEl>
                                          <p:spTgt spid="28"/>
                                        </p:tgtEl>
                                        <p:attrNameLst>
                                          <p:attrName>style.visibility</p:attrName>
                                        </p:attrNameLst>
                                      </p:cBhvr>
                                      <p:to>
                                        <p:strVal val="visible"/>
                                      </p:to>
                                    </p:set>
                                    <p:anim calcmode="lin" valueType="num">
                                      <p:cBhvr additive="base">
                                        <p:cTn id="154" dur="3000" fill="hold"/>
                                        <p:tgtEl>
                                          <p:spTgt spid="28"/>
                                        </p:tgtEl>
                                        <p:attrNameLst>
                                          <p:attrName>ppt_x</p:attrName>
                                        </p:attrNameLst>
                                      </p:cBhvr>
                                      <p:tavLst>
                                        <p:tav tm="0">
                                          <p:val>
                                            <p:strVal val="0-#ppt_w/2"/>
                                          </p:val>
                                        </p:tav>
                                        <p:tav tm="100000">
                                          <p:val>
                                            <p:strVal val="#ppt_x"/>
                                          </p:val>
                                        </p:tav>
                                      </p:tavLst>
                                    </p:anim>
                                    <p:anim calcmode="lin" valueType="num">
                                      <p:cBhvr additive="base">
                                        <p:cTn id="155" dur="3000" fill="hold"/>
                                        <p:tgtEl>
                                          <p:spTgt spid="28"/>
                                        </p:tgtEl>
                                        <p:attrNameLst>
                                          <p:attrName>ppt_y</p:attrName>
                                        </p:attrNameLst>
                                      </p:cBhvr>
                                      <p:tavLst>
                                        <p:tav tm="0">
                                          <p:val>
                                            <p:strVal val="#ppt_y"/>
                                          </p:val>
                                        </p:tav>
                                        <p:tav tm="100000">
                                          <p:val>
                                            <p:strVal val="#ppt_y"/>
                                          </p:val>
                                        </p:tav>
                                      </p:tavLst>
                                    </p:anim>
                                  </p:childTnLst>
                                </p:cTn>
                              </p:par>
                              <p:par>
                                <p:cTn id="156" presetID="2" presetClass="entr" presetSubtype="8" fill="hold" grpId="2" nodeType="withEffect">
                                  <p:stCondLst>
                                    <p:cond delay="0"/>
                                  </p:stCondLst>
                                  <p:childTnLst>
                                    <p:set>
                                      <p:cBhvr>
                                        <p:cTn id="157" dur="1" fill="hold">
                                          <p:stCondLst>
                                            <p:cond delay="0"/>
                                          </p:stCondLst>
                                        </p:cTn>
                                        <p:tgtEl>
                                          <p:spTgt spid="31"/>
                                        </p:tgtEl>
                                        <p:attrNameLst>
                                          <p:attrName>style.visibility</p:attrName>
                                        </p:attrNameLst>
                                      </p:cBhvr>
                                      <p:to>
                                        <p:strVal val="visible"/>
                                      </p:to>
                                    </p:set>
                                    <p:anim calcmode="lin" valueType="num">
                                      <p:cBhvr additive="base">
                                        <p:cTn id="158" dur="3000" fill="hold"/>
                                        <p:tgtEl>
                                          <p:spTgt spid="31"/>
                                        </p:tgtEl>
                                        <p:attrNameLst>
                                          <p:attrName>ppt_x</p:attrName>
                                        </p:attrNameLst>
                                      </p:cBhvr>
                                      <p:tavLst>
                                        <p:tav tm="0">
                                          <p:val>
                                            <p:strVal val="0-#ppt_w/2"/>
                                          </p:val>
                                        </p:tav>
                                        <p:tav tm="100000">
                                          <p:val>
                                            <p:strVal val="#ppt_x"/>
                                          </p:val>
                                        </p:tav>
                                      </p:tavLst>
                                    </p:anim>
                                    <p:anim calcmode="lin" valueType="num">
                                      <p:cBhvr additive="base">
                                        <p:cTn id="159" dur="3000" fill="hold"/>
                                        <p:tgtEl>
                                          <p:spTgt spid="31"/>
                                        </p:tgtEl>
                                        <p:attrNameLst>
                                          <p:attrName>ppt_y</p:attrName>
                                        </p:attrNameLst>
                                      </p:cBhvr>
                                      <p:tavLst>
                                        <p:tav tm="0">
                                          <p:val>
                                            <p:strVal val="#ppt_y"/>
                                          </p:val>
                                        </p:tav>
                                        <p:tav tm="100000">
                                          <p:val>
                                            <p:strVal val="#ppt_y"/>
                                          </p:val>
                                        </p:tav>
                                      </p:tavLst>
                                    </p:anim>
                                  </p:childTnLst>
                                </p:cTn>
                              </p:par>
                              <p:par>
                                <p:cTn id="160" presetID="2" presetClass="entr" presetSubtype="8" fill="hold" grpId="2" nodeType="with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3000" fill="hold"/>
                                        <p:tgtEl>
                                          <p:spTgt spid="32"/>
                                        </p:tgtEl>
                                        <p:attrNameLst>
                                          <p:attrName>ppt_x</p:attrName>
                                        </p:attrNameLst>
                                      </p:cBhvr>
                                      <p:tavLst>
                                        <p:tav tm="0">
                                          <p:val>
                                            <p:strVal val="0-#ppt_w/2"/>
                                          </p:val>
                                        </p:tav>
                                        <p:tav tm="100000">
                                          <p:val>
                                            <p:strVal val="#ppt_x"/>
                                          </p:val>
                                        </p:tav>
                                      </p:tavLst>
                                    </p:anim>
                                    <p:anim calcmode="lin" valueType="num">
                                      <p:cBhvr additive="base">
                                        <p:cTn id="163" dur="3000" fill="hold"/>
                                        <p:tgtEl>
                                          <p:spTgt spid="32"/>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additive="base">
                                        <p:cTn id="166" dur="3000" fill="hold"/>
                                        <p:tgtEl>
                                          <p:spTgt spid="35"/>
                                        </p:tgtEl>
                                        <p:attrNameLst>
                                          <p:attrName>ppt_x</p:attrName>
                                        </p:attrNameLst>
                                      </p:cBhvr>
                                      <p:tavLst>
                                        <p:tav tm="0">
                                          <p:val>
                                            <p:strVal val="0-#ppt_w/2"/>
                                          </p:val>
                                        </p:tav>
                                        <p:tav tm="100000">
                                          <p:val>
                                            <p:strVal val="#ppt_x"/>
                                          </p:val>
                                        </p:tav>
                                      </p:tavLst>
                                    </p:anim>
                                    <p:anim calcmode="lin" valueType="num">
                                      <p:cBhvr additive="base">
                                        <p:cTn id="167" dur="3000" fill="hold"/>
                                        <p:tgtEl>
                                          <p:spTgt spid="35"/>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36"/>
                                        </p:tgtEl>
                                        <p:attrNameLst>
                                          <p:attrName>style.visibility</p:attrName>
                                        </p:attrNameLst>
                                      </p:cBhvr>
                                      <p:to>
                                        <p:strVal val="visible"/>
                                      </p:to>
                                    </p:set>
                                    <p:anim calcmode="lin" valueType="num">
                                      <p:cBhvr additive="base">
                                        <p:cTn id="170" dur="3000" fill="hold"/>
                                        <p:tgtEl>
                                          <p:spTgt spid="36"/>
                                        </p:tgtEl>
                                        <p:attrNameLst>
                                          <p:attrName>ppt_x</p:attrName>
                                        </p:attrNameLst>
                                      </p:cBhvr>
                                      <p:tavLst>
                                        <p:tav tm="0">
                                          <p:val>
                                            <p:strVal val="0-#ppt_w/2"/>
                                          </p:val>
                                        </p:tav>
                                        <p:tav tm="100000">
                                          <p:val>
                                            <p:strVal val="#ppt_x"/>
                                          </p:val>
                                        </p:tav>
                                      </p:tavLst>
                                    </p:anim>
                                    <p:anim calcmode="lin" valueType="num">
                                      <p:cBhvr additive="base">
                                        <p:cTn id="171" dur="3000" fill="hold"/>
                                        <p:tgtEl>
                                          <p:spTgt spid="36"/>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39"/>
                                        </p:tgtEl>
                                        <p:attrNameLst>
                                          <p:attrName>style.visibility</p:attrName>
                                        </p:attrNameLst>
                                      </p:cBhvr>
                                      <p:to>
                                        <p:strVal val="visible"/>
                                      </p:to>
                                    </p:set>
                                    <p:anim calcmode="lin" valueType="num">
                                      <p:cBhvr additive="base">
                                        <p:cTn id="174" dur="3000" fill="hold"/>
                                        <p:tgtEl>
                                          <p:spTgt spid="39"/>
                                        </p:tgtEl>
                                        <p:attrNameLst>
                                          <p:attrName>ppt_x</p:attrName>
                                        </p:attrNameLst>
                                      </p:cBhvr>
                                      <p:tavLst>
                                        <p:tav tm="0">
                                          <p:val>
                                            <p:strVal val="0-#ppt_w/2"/>
                                          </p:val>
                                        </p:tav>
                                        <p:tav tm="100000">
                                          <p:val>
                                            <p:strVal val="#ppt_x"/>
                                          </p:val>
                                        </p:tav>
                                      </p:tavLst>
                                    </p:anim>
                                    <p:anim calcmode="lin" valueType="num">
                                      <p:cBhvr additive="base">
                                        <p:cTn id="175" dur="3000" fill="hold"/>
                                        <p:tgtEl>
                                          <p:spTgt spid="39"/>
                                        </p:tgtEl>
                                        <p:attrNameLst>
                                          <p:attrName>ppt_y</p:attrName>
                                        </p:attrNameLst>
                                      </p:cBhvr>
                                      <p:tavLst>
                                        <p:tav tm="0">
                                          <p:val>
                                            <p:strVal val="#ppt_y"/>
                                          </p:val>
                                        </p:tav>
                                        <p:tav tm="100000">
                                          <p:val>
                                            <p:strVal val="#ppt_y"/>
                                          </p:val>
                                        </p:tav>
                                      </p:tavLst>
                                    </p:anim>
                                  </p:childTnLst>
                                </p:cTn>
                              </p:par>
                              <p:par>
                                <p:cTn id="176" presetID="2" presetClass="entr" presetSubtype="8" fill="hold" grpId="2" nodeType="withEffect">
                                  <p:stCondLst>
                                    <p:cond delay="0"/>
                                  </p:stCondLst>
                                  <p:childTnLst>
                                    <p:set>
                                      <p:cBhvr>
                                        <p:cTn id="177" dur="1" fill="hold">
                                          <p:stCondLst>
                                            <p:cond delay="0"/>
                                          </p:stCondLst>
                                        </p:cTn>
                                        <p:tgtEl>
                                          <p:spTgt spid="40"/>
                                        </p:tgtEl>
                                        <p:attrNameLst>
                                          <p:attrName>style.visibility</p:attrName>
                                        </p:attrNameLst>
                                      </p:cBhvr>
                                      <p:to>
                                        <p:strVal val="visible"/>
                                      </p:to>
                                    </p:set>
                                    <p:anim calcmode="lin" valueType="num">
                                      <p:cBhvr additive="base">
                                        <p:cTn id="178" dur="3000" fill="hold"/>
                                        <p:tgtEl>
                                          <p:spTgt spid="40"/>
                                        </p:tgtEl>
                                        <p:attrNameLst>
                                          <p:attrName>ppt_x</p:attrName>
                                        </p:attrNameLst>
                                      </p:cBhvr>
                                      <p:tavLst>
                                        <p:tav tm="0">
                                          <p:val>
                                            <p:strVal val="0-#ppt_w/2"/>
                                          </p:val>
                                        </p:tav>
                                        <p:tav tm="100000">
                                          <p:val>
                                            <p:strVal val="#ppt_x"/>
                                          </p:val>
                                        </p:tav>
                                      </p:tavLst>
                                    </p:anim>
                                    <p:anim calcmode="lin" valueType="num">
                                      <p:cBhvr additive="base">
                                        <p:cTn id="179" dur="3000" fill="hold"/>
                                        <p:tgtEl>
                                          <p:spTgt spid="40"/>
                                        </p:tgtEl>
                                        <p:attrNameLst>
                                          <p:attrName>ppt_y</p:attrName>
                                        </p:attrNameLst>
                                      </p:cBhvr>
                                      <p:tavLst>
                                        <p:tav tm="0">
                                          <p:val>
                                            <p:strVal val="#ppt_y"/>
                                          </p:val>
                                        </p:tav>
                                        <p:tav tm="100000">
                                          <p:val>
                                            <p:strVal val="#ppt_y"/>
                                          </p:val>
                                        </p:tav>
                                      </p:tavLst>
                                    </p:anim>
                                  </p:childTnLst>
                                </p:cTn>
                              </p:par>
                              <p:par>
                                <p:cTn id="180" presetID="2" presetClass="entr" presetSubtype="8" fill="hold" grpId="2" nodeType="withEffect">
                                  <p:stCondLst>
                                    <p:cond delay="0"/>
                                  </p:stCondLst>
                                  <p:childTnLst>
                                    <p:set>
                                      <p:cBhvr>
                                        <p:cTn id="181" dur="1" fill="hold">
                                          <p:stCondLst>
                                            <p:cond delay="0"/>
                                          </p:stCondLst>
                                        </p:cTn>
                                        <p:tgtEl>
                                          <p:spTgt spid="43"/>
                                        </p:tgtEl>
                                        <p:attrNameLst>
                                          <p:attrName>style.visibility</p:attrName>
                                        </p:attrNameLst>
                                      </p:cBhvr>
                                      <p:to>
                                        <p:strVal val="visible"/>
                                      </p:to>
                                    </p:set>
                                    <p:anim calcmode="lin" valueType="num">
                                      <p:cBhvr additive="base">
                                        <p:cTn id="182" dur="3000" fill="hold"/>
                                        <p:tgtEl>
                                          <p:spTgt spid="43"/>
                                        </p:tgtEl>
                                        <p:attrNameLst>
                                          <p:attrName>ppt_x</p:attrName>
                                        </p:attrNameLst>
                                      </p:cBhvr>
                                      <p:tavLst>
                                        <p:tav tm="0">
                                          <p:val>
                                            <p:strVal val="0-#ppt_w/2"/>
                                          </p:val>
                                        </p:tav>
                                        <p:tav tm="100000">
                                          <p:val>
                                            <p:strVal val="#ppt_x"/>
                                          </p:val>
                                        </p:tav>
                                      </p:tavLst>
                                    </p:anim>
                                    <p:anim calcmode="lin" valueType="num">
                                      <p:cBhvr additive="base">
                                        <p:cTn id="183" dur="3000" fill="hold"/>
                                        <p:tgtEl>
                                          <p:spTgt spid="43"/>
                                        </p:tgtEl>
                                        <p:attrNameLst>
                                          <p:attrName>ppt_y</p:attrName>
                                        </p:attrNameLst>
                                      </p:cBhvr>
                                      <p:tavLst>
                                        <p:tav tm="0">
                                          <p:val>
                                            <p:strVal val="#ppt_y"/>
                                          </p:val>
                                        </p:tav>
                                        <p:tav tm="100000">
                                          <p:val>
                                            <p:strVal val="#ppt_y"/>
                                          </p:val>
                                        </p:tav>
                                      </p:tavLst>
                                    </p:anim>
                                  </p:childTnLst>
                                </p:cTn>
                              </p:par>
                              <p:par>
                                <p:cTn id="184" presetID="2" presetClass="entr" presetSubtype="8" fill="hold" grpId="2" nodeType="withEffect">
                                  <p:stCondLst>
                                    <p:cond delay="0"/>
                                  </p:stCondLst>
                                  <p:childTnLst>
                                    <p:set>
                                      <p:cBhvr>
                                        <p:cTn id="185" dur="1" fill="hold">
                                          <p:stCondLst>
                                            <p:cond delay="0"/>
                                          </p:stCondLst>
                                        </p:cTn>
                                        <p:tgtEl>
                                          <p:spTgt spid="44"/>
                                        </p:tgtEl>
                                        <p:attrNameLst>
                                          <p:attrName>style.visibility</p:attrName>
                                        </p:attrNameLst>
                                      </p:cBhvr>
                                      <p:to>
                                        <p:strVal val="visible"/>
                                      </p:to>
                                    </p:set>
                                    <p:anim calcmode="lin" valueType="num">
                                      <p:cBhvr additive="base">
                                        <p:cTn id="186" dur="3000" fill="hold"/>
                                        <p:tgtEl>
                                          <p:spTgt spid="44"/>
                                        </p:tgtEl>
                                        <p:attrNameLst>
                                          <p:attrName>ppt_x</p:attrName>
                                        </p:attrNameLst>
                                      </p:cBhvr>
                                      <p:tavLst>
                                        <p:tav tm="0">
                                          <p:val>
                                            <p:strVal val="0-#ppt_w/2"/>
                                          </p:val>
                                        </p:tav>
                                        <p:tav tm="100000">
                                          <p:val>
                                            <p:strVal val="#ppt_x"/>
                                          </p:val>
                                        </p:tav>
                                      </p:tavLst>
                                    </p:anim>
                                    <p:anim calcmode="lin" valueType="num">
                                      <p:cBhvr additive="base">
                                        <p:cTn id="187" dur="3000" fill="hold"/>
                                        <p:tgtEl>
                                          <p:spTgt spid="44"/>
                                        </p:tgtEl>
                                        <p:attrNameLst>
                                          <p:attrName>ppt_y</p:attrName>
                                        </p:attrNameLst>
                                      </p:cBhvr>
                                      <p:tavLst>
                                        <p:tav tm="0">
                                          <p:val>
                                            <p:strVal val="#ppt_y"/>
                                          </p:val>
                                        </p:tav>
                                        <p:tav tm="100000">
                                          <p:val>
                                            <p:strVal val="#ppt_y"/>
                                          </p:val>
                                        </p:tav>
                                      </p:tavLst>
                                    </p:anim>
                                  </p:childTnLst>
                                </p:cTn>
                              </p:par>
                            </p:childTnLst>
                          </p:cTn>
                        </p:par>
                        <p:par>
                          <p:cTn id="188" fill="hold">
                            <p:stCondLst>
                              <p:cond delay="3000"/>
                            </p:stCondLst>
                            <p:childTnLst>
                              <p:par>
                                <p:cTn id="189" presetID="2" presetClass="exit" presetSubtype="9" fill="hold" grpId="3" nodeType="afterEffect">
                                  <p:stCondLst>
                                    <p:cond delay="0"/>
                                  </p:stCondLst>
                                  <p:childTnLst>
                                    <p:anim calcmode="lin" valueType="num">
                                      <p:cBhvr additive="base">
                                        <p:cTn id="190" dur="3000"/>
                                        <p:tgtEl>
                                          <p:spTgt spid="25"/>
                                        </p:tgtEl>
                                        <p:attrNameLst>
                                          <p:attrName>ppt_x</p:attrName>
                                        </p:attrNameLst>
                                      </p:cBhvr>
                                      <p:tavLst>
                                        <p:tav tm="0">
                                          <p:val>
                                            <p:strVal val="ppt_x"/>
                                          </p:val>
                                        </p:tav>
                                        <p:tav tm="100000">
                                          <p:val>
                                            <p:strVal val="0-ppt_w/2"/>
                                          </p:val>
                                        </p:tav>
                                      </p:tavLst>
                                    </p:anim>
                                    <p:anim calcmode="lin" valueType="num">
                                      <p:cBhvr additive="base">
                                        <p:cTn id="191" dur="3000"/>
                                        <p:tgtEl>
                                          <p:spTgt spid="25"/>
                                        </p:tgtEl>
                                        <p:attrNameLst>
                                          <p:attrName>ppt_y</p:attrName>
                                        </p:attrNameLst>
                                      </p:cBhvr>
                                      <p:tavLst>
                                        <p:tav tm="0">
                                          <p:val>
                                            <p:strVal val="ppt_y"/>
                                          </p:val>
                                        </p:tav>
                                        <p:tav tm="100000">
                                          <p:val>
                                            <p:strVal val="0-ppt_h/2"/>
                                          </p:val>
                                        </p:tav>
                                      </p:tavLst>
                                    </p:anim>
                                    <p:set>
                                      <p:cBhvr>
                                        <p:cTn id="192" dur="1" fill="hold">
                                          <p:stCondLst>
                                            <p:cond delay="2999"/>
                                          </p:stCondLst>
                                        </p:cTn>
                                        <p:tgtEl>
                                          <p:spTgt spid="25"/>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3000"/>
                                        <p:tgtEl>
                                          <p:spTgt spid="26"/>
                                        </p:tgtEl>
                                        <p:attrNameLst>
                                          <p:attrName>ppt_x</p:attrName>
                                        </p:attrNameLst>
                                      </p:cBhvr>
                                      <p:tavLst>
                                        <p:tav tm="0">
                                          <p:val>
                                            <p:strVal val="ppt_x"/>
                                          </p:val>
                                        </p:tav>
                                        <p:tav tm="100000">
                                          <p:val>
                                            <p:strVal val="0-ppt_w/2"/>
                                          </p:val>
                                        </p:tav>
                                      </p:tavLst>
                                    </p:anim>
                                    <p:anim calcmode="lin" valueType="num">
                                      <p:cBhvr additive="base">
                                        <p:cTn id="195" dur="3000"/>
                                        <p:tgtEl>
                                          <p:spTgt spid="26"/>
                                        </p:tgtEl>
                                        <p:attrNameLst>
                                          <p:attrName>ppt_y</p:attrName>
                                        </p:attrNameLst>
                                      </p:cBhvr>
                                      <p:tavLst>
                                        <p:tav tm="0">
                                          <p:val>
                                            <p:strVal val="ppt_y"/>
                                          </p:val>
                                        </p:tav>
                                        <p:tav tm="100000">
                                          <p:val>
                                            <p:strVal val="0-ppt_h/2"/>
                                          </p:val>
                                        </p:tav>
                                      </p:tavLst>
                                    </p:anim>
                                    <p:set>
                                      <p:cBhvr>
                                        <p:cTn id="196" dur="1" fill="hold">
                                          <p:stCondLst>
                                            <p:cond delay="2999"/>
                                          </p:stCondLst>
                                        </p:cTn>
                                        <p:tgtEl>
                                          <p:spTgt spid="2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3000"/>
                                        <p:tgtEl>
                                          <p:spTgt spid="29"/>
                                        </p:tgtEl>
                                        <p:attrNameLst>
                                          <p:attrName>ppt_x</p:attrName>
                                        </p:attrNameLst>
                                      </p:cBhvr>
                                      <p:tavLst>
                                        <p:tav tm="0">
                                          <p:val>
                                            <p:strVal val="ppt_x"/>
                                          </p:val>
                                        </p:tav>
                                        <p:tav tm="100000">
                                          <p:val>
                                            <p:strVal val="0-ppt_w/2"/>
                                          </p:val>
                                        </p:tav>
                                      </p:tavLst>
                                    </p:anim>
                                    <p:anim calcmode="lin" valueType="num">
                                      <p:cBhvr additive="base">
                                        <p:cTn id="199" dur="3000"/>
                                        <p:tgtEl>
                                          <p:spTgt spid="29"/>
                                        </p:tgtEl>
                                        <p:attrNameLst>
                                          <p:attrName>ppt_y</p:attrName>
                                        </p:attrNameLst>
                                      </p:cBhvr>
                                      <p:tavLst>
                                        <p:tav tm="0">
                                          <p:val>
                                            <p:strVal val="ppt_y"/>
                                          </p:val>
                                        </p:tav>
                                        <p:tav tm="100000">
                                          <p:val>
                                            <p:strVal val="0-ppt_h/2"/>
                                          </p:val>
                                        </p:tav>
                                      </p:tavLst>
                                    </p:anim>
                                    <p:set>
                                      <p:cBhvr>
                                        <p:cTn id="200" dur="1" fill="hold">
                                          <p:stCondLst>
                                            <p:cond delay="2999"/>
                                          </p:stCondLst>
                                        </p:cTn>
                                        <p:tgtEl>
                                          <p:spTgt spid="29"/>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3000"/>
                                        <p:tgtEl>
                                          <p:spTgt spid="30"/>
                                        </p:tgtEl>
                                        <p:attrNameLst>
                                          <p:attrName>ppt_x</p:attrName>
                                        </p:attrNameLst>
                                      </p:cBhvr>
                                      <p:tavLst>
                                        <p:tav tm="0">
                                          <p:val>
                                            <p:strVal val="ppt_x"/>
                                          </p:val>
                                        </p:tav>
                                        <p:tav tm="100000">
                                          <p:val>
                                            <p:strVal val="0-ppt_w/2"/>
                                          </p:val>
                                        </p:tav>
                                      </p:tavLst>
                                    </p:anim>
                                    <p:anim calcmode="lin" valueType="num">
                                      <p:cBhvr additive="base">
                                        <p:cTn id="203" dur="3000"/>
                                        <p:tgtEl>
                                          <p:spTgt spid="30"/>
                                        </p:tgtEl>
                                        <p:attrNameLst>
                                          <p:attrName>ppt_y</p:attrName>
                                        </p:attrNameLst>
                                      </p:cBhvr>
                                      <p:tavLst>
                                        <p:tav tm="0">
                                          <p:val>
                                            <p:strVal val="ppt_y"/>
                                          </p:val>
                                        </p:tav>
                                        <p:tav tm="100000">
                                          <p:val>
                                            <p:strVal val="0-ppt_h/2"/>
                                          </p:val>
                                        </p:tav>
                                      </p:tavLst>
                                    </p:anim>
                                    <p:set>
                                      <p:cBhvr>
                                        <p:cTn id="204" dur="1" fill="hold">
                                          <p:stCondLst>
                                            <p:cond delay="2999"/>
                                          </p:stCondLst>
                                        </p:cTn>
                                        <p:tgtEl>
                                          <p:spTgt spid="30"/>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3000"/>
                                        <p:tgtEl>
                                          <p:spTgt spid="33"/>
                                        </p:tgtEl>
                                        <p:attrNameLst>
                                          <p:attrName>ppt_x</p:attrName>
                                        </p:attrNameLst>
                                      </p:cBhvr>
                                      <p:tavLst>
                                        <p:tav tm="0">
                                          <p:val>
                                            <p:strVal val="ppt_x"/>
                                          </p:val>
                                        </p:tav>
                                        <p:tav tm="100000">
                                          <p:val>
                                            <p:strVal val="0-ppt_w/2"/>
                                          </p:val>
                                        </p:tav>
                                      </p:tavLst>
                                    </p:anim>
                                    <p:anim calcmode="lin" valueType="num">
                                      <p:cBhvr additive="base">
                                        <p:cTn id="207" dur="3000"/>
                                        <p:tgtEl>
                                          <p:spTgt spid="33"/>
                                        </p:tgtEl>
                                        <p:attrNameLst>
                                          <p:attrName>ppt_y</p:attrName>
                                        </p:attrNameLst>
                                      </p:cBhvr>
                                      <p:tavLst>
                                        <p:tav tm="0">
                                          <p:val>
                                            <p:strVal val="ppt_y"/>
                                          </p:val>
                                        </p:tav>
                                        <p:tav tm="100000">
                                          <p:val>
                                            <p:strVal val="0-ppt_h/2"/>
                                          </p:val>
                                        </p:tav>
                                      </p:tavLst>
                                    </p:anim>
                                    <p:set>
                                      <p:cBhvr>
                                        <p:cTn id="208" dur="1" fill="hold">
                                          <p:stCondLst>
                                            <p:cond delay="2999"/>
                                          </p:stCondLst>
                                        </p:cTn>
                                        <p:tgtEl>
                                          <p:spTgt spid="33"/>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34"/>
                                        </p:tgtEl>
                                        <p:attrNameLst>
                                          <p:attrName>ppt_x</p:attrName>
                                        </p:attrNameLst>
                                      </p:cBhvr>
                                      <p:tavLst>
                                        <p:tav tm="0">
                                          <p:val>
                                            <p:strVal val="ppt_x"/>
                                          </p:val>
                                        </p:tav>
                                        <p:tav tm="100000">
                                          <p:val>
                                            <p:strVal val="0-ppt_w/2"/>
                                          </p:val>
                                        </p:tav>
                                      </p:tavLst>
                                    </p:anim>
                                    <p:anim calcmode="lin" valueType="num">
                                      <p:cBhvr additive="base">
                                        <p:cTn id="211" dur="3000"/>
                                        <p:tgtEl>
                                          <p:spTgt spid="34"/>
                                        </p:tgtEl>
                                        <p:attrNameLst>
                                          <p:attrName>ppt_y</p:attrName>
                                        </p:attrNameLst>
                                      </p:cBhvr>
                                      <p:tavLst>
                                        <p:tav tm="0">
                                          <p:val>
                                            <p:strVal val="ppt_y"/>
                                          </p:val>
                                        </p:tav>
                                        <p:tav tm="100000">
                                          <p:val>
                                            <p:strVal val="0-ppt_h/2"/>
                                          </p:val>
                                        </p:tav>
                                      </p:tavLst>
                                    </p:anim>
                                    <p:set>
                                      <p:cBhvr>
                                        <p:cTn id="212" dur="1" fill="hold">
                                          <p:stCondLst>
                                            <p:cond delay="2999"/>
                                          </p:stCondLst>
                                        </p:cTn>
                                        <p:tgtEl>
                                          <p:spTgt spid="34"/>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37"/>
                                        </p:tgtEl>
                                        <p:attrNameLst>
                                          <p:attrName>ppt_x</p:attrName>
                                        </p:attrNameLst>
                                      </p:cBhvr>
                                      <p:tavLst>
                                        <p:tav tm="0">
                                          <p:val>
                                            <p:strVal val="ppt_x"/>
                                          </p:val>
                                        </p:tav>
                                        <p:tav tm="100000">
                                          <p:val>
                                            <p:strVal val="0-ppt_w/2"/>
                                          </p:val>
                                        </p:tav>
                                      </p:tavLst>
                                    </p:anim>
                                    <p:anim calcmode="lin" valueType="num">
                                      <p:cBhvr additive="base">
                                        <p:cTn id="215" dur="3000"/>
                                        <p:tgtEl>
                                          <p:spTgt spid="37"/>
                                        </p:tgtEl>
                                        <p:attrNameLst>
                                          <p:attrName>ppt_y</p:attrName>
                                        </p:attrNameLst>
                                      </p:cBhvr>
                                      <p:tavLst>
                                        <p:tav tm="0">
                                          <p:val>
                                            <p:strVal val="ppt_y"/>
                                          </p:val>
                                        </p:tav>
                                        <p:tav tm="100000">
                                          <p:val>
                                            <p:strVal val="0-ppt_h/2"/>
                                          </p:val>
                                        </p:tav>
                                      </p:tavLst>
                                    </p:anim>
                                    <p:set>
                                      <p:cBhvr>
                                        <p:cTn id="216" dur="1" fill="hold">
                                          <p:stCondLst>
                                            <p:cond delay="2999"/>
                                          </p:stCondLst>
                                        </p:cTn>
                                        <p:tgtEl>
                                          <p:spTgt spid="37"/>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38"/>
                                        </p:tgtEl>
                                        <p:attrNameLst>
                                          <p:attrName>ppt_x</p:attrName>
                                        </p:attrNameLst>
                                      </p:cBhvr>
                                      <p:tavLst>
                                        <p:tav tm="0">
                                          <p:val>
                                            <p:strVal val="ppt_x"/>
                                          </p:val>
                                        </p:tav>
                                        <p:tav tm="100000">
                                          <p:val>
                                            <p:strVal val="0-ppt_w/2"/>
                                          </p:val>
                                        </p:tav>
                                      </p:tavLst>
                                    </p:anim>
                                    <p:anim calcmode="lin" valueType="num">
                                      <p:cBhvr additive="base">
                                        <p:cTn id="219" dur="3000"/>
                                        <p:tgtEl>
                                          <p:spTgt spid="38"/>
                                        </p:tgtEl>
                                        <p:attrNameLst>
                                          <p:attrName>ppt_y</p:attrName>
                                        </p:attrNameLst>
                                      </p:cBhvr>
                                      <p:tavLst>
                                        <p:tav tm="0">
                                          <p:val>
                                            <p:strVal val="ppt_y"/>
                                          </p:val>
                                        </p:tav>
                                        <p:tav tm="100000">
                                          <p:val>
                                            <p:strVal val="0-ppt_h/2"/>
                                          </p:val>
                                        </p:tav>
                                      </p:tavLst>
                                    </p:anim>
                                    <p:set>
                                      <p:cBhvr>
                                        <p:cTn id="220" dur="1" fill="hold">
                                          <p:stCondLst>
                                            <p:cond delay="2999"/>
                                          </p:stCondLst>
                                        </p:cTn>
                                        <p:tgtEl>
                                          <p:spTgt spid="38"/>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41"/>
                                        </p:tgtEl>
                                        <p:attrNameLst>
                                          <p:attrName>ppt_x</p:attrName>
                                        </p:attrNameLst>
                                      </p:cBhvr>
                                      <p:tavLst>
                                        <p:tav tm="0">
                                          <p:val>
                                            <p:strVal val="ppt_x"/>
                                          </p:val>
                                        </p:tav>
                                        <p:tav tm="100000">
                                          <p:val>
                                            <p:strVal val="0-ppt_w/2"/>
                                          </p:val>
                                        </p:tav>
                                      </p:tavLst>
                                    </p:anim>
                                    <p:anim calcmode="lin" valueType="num">
                                      <p:cBhvr additive="base">
                                        <p:cTn id="223" dur="3000"/>
                                        <p:tgtEl>
                                          <p:spTgt spid="41"/>
                                        </p:tgtEl>
                                        <p:attrNameLst>
                                          <p:attrName>ppt_y</p:attrName>
                                        </p:attrNameLst>
                                      </p:cBhvr>
                                      <p:tavLst>
                                        <p:tav tm="0">
                                          <p:val>
                                            <p:strVal val="ppt_y"/>
                                          </p:val>
                                        </p:tav>
                                        <p:tav tm="100000">
                                          <p:val>
                                            <p:strVal val="0-ppt_h/2"/>
                                          </p:val>
                                        </p:tav>
                                      </p:tavLst>
                                    </p:anim>
                                    <p:set>
                                      <p:cBhvr>
                                        <p:cTn id="224" dur="1" fill="hold">
                                          <p:stCondLst>
                                            <p:cond delay="2999"/>
                                          </p:stCondLst>
                                        </p:cTn>
                                        <p:tgtEl>
                                          <p:spTgt spid="41"/>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42"/>
                                        </p:tgtEl>
                                        <p:attrNameLst>
                                          <p:attrName>ppt_x</p:attrName>
                                        </p:attrNameLst>
                                      </p:cBhvr>
                                      <p:tavLst>
                                        <p:tav tm="0">
                                          <p:val>
                                            <p:strVal val="ppt_x"/>
                                          </p:val>
                                        </p:tav>
                                        <p:tav tm="100000">
                                          <p:val>
                                            <p:strVal val="0-ppt_w/2"/>
                                          </p:val>
                                        </p:tav>
                                      </p:tavLst>
                                    </p:anim>
                                    <p:anim calcmode="lin" valueType="num">
                                      <p:cBhvr additive="base">
                                        <p:cTn id="227" dur="3000"/>
                                        <p:tgtEl>
                                          <p:spTgt spid="42"/>
                                        </p:tgtEl>
                                        <p:attrNameLst>
                                          <p:attrName>ppt_y</p:attrName>
                                        </p:attrNameLst>
                                      </p:cBhvr>
                                      <p:tavLst>
                                        <p:tav tm="0">
                                          <p:val>
                                            <p:strVal val="ppt_y"/>
                                          </p:val>
                                        </p:tav>
                                        <p:tav tm="100000">
                                          <p:val>
                                            <p:strVal val="0-ppt_h/2"/>
                                          </p:val>
                                        </p:tav>
                                      </p:tavLst>
                                    </p:anim>
                                    <p:set>
                                      <p:cBhvr>
                                        <p:cTn id="228" dur="1" fill="hold">
                                          <p:stCondLst>
                                            <p:cond delay="2999"/>
                                          </p:stCondLst>
                                        </p:cTn>
                                        <p:tgtEl>
                                          <p:spTgt spid="42"/>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3000"/>
                                        <p:tgtEl>
                                          <p:spTgt spid="27"/>
                                        </p:tgtEl>
                                        <p:attrNameLst>
                                          <p:attrName>ppt_x</p:attrName>
                                        </p:attrNameLst>
                                      </p:cBhvr>
                                      <p:tavLst>
                                        <p:tav tm="0">
                                          <p:val>
                                            <p:strVal val="ppt_x"/>
                                          </p:val>
                                        </p:tav>
                                        <p:tav tm="100000">
                                          <p:val>
                                            <p:strVal val="1+ppt_w/2"/>
                                          </p:val>
                                        </p:tav>
                                      </p:tavLst>
                                    </p:anim>
                                    <p:anim calcmode="lin" valueType="num">
                                      <p:cBhvr additive="base">
                                        <p:cTn id="231" dur="3000"/>
                                        <p:tgtEl>
                                          <p:spTgt spid="27"/>
                                        </p:tgtEl>
                                        <p:attrNameLst>
                                          <p:attrName>ppt_y</p:attrName>
                                        </p:attrNameLst>
                                      </p:cBhvr>
                                      <p:tavLst>
                                        <p:tav tm="0">
                                          <p:val>
                                            <p:strVal val="ppt_y"/>
                                          </p:val>
                                        </p:tav>
                                        <p:tav tm="100000">
                                          <p:val>
                                            <p:strVal val="0-ppt_h/2"/>
                                          </p:val>
                                        </p:tav>
                                      </p:tavLst>
                                    </p:anim>
                                    <p:set>
                                      <p:cBhvr>
                                        <p:cTn id="232" dur="1" fill="hold">
                                          <p:stCondLst>
                                            <p:cond delay="2999"/>
                                          </p:stCondLst>
                                        </p:cTn>
                                        <p:tgtEl>
                                          <p:spTgt spid="2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28"/>
                                        </p:tgtEl>
                                        <p:attrNameLst>
                                          <p:attrName>ppt_x</p:attrName>
                                        </p:attrNameLst>
                                      </p:cBhvr>
                                      <p:tavLst>
                                        <p:tav tm="0">
                                          <p:val>
                                            <p:strVal val="ppt_x"/>
                                          </p:val>
                                        </p:tav>
                                        <p:tav tm="100000">
                                          <p:val>
                                            <p:strVal val="1+ppt_w/2"/>
                                          </p:val>
                                        </p:tav>
                                      </p:tavLst>
                                    </p:anim>
                                    <p:anim calcmode="lin" valueType="num">
                                      <p:cBhvr additive="base">
                                        <p:cTn id="235" dur="3000"/>
                                        <p:tgtEl>
                                          <p:spTgt spid="28"/>
                                        </p:tgtEl>
                                        <p:attrNameLst>
                                          <p:attrName>ppt_y</p:attrName>
                                        </p:attrNameLst>
                                      </p:cBhvr>
                                      <p:tavLst>
                                        <p:tav tm="0">
                                          <p:val>
                                            <p:strVal val="ppt_y"/>
                                          </p:val>
                                        </p:tav>
                                        <p:tav tm="100000">
                                          <p:val>
                                            <p:strVal val="0-ppt_h/2"/>
                                          </p:val>
                                        </p:tav>
                                      </p:tavLst>
                                    </p:anim>
                                    <p:set>
                                      <p:cBhvr>
                                        <p:cTn id="236" dur="1" fill="hold">
                                          <p:stCondLst>
                                            <p:cond delay="2999"/>
                                          </p:stCondLst>
                                        </p:cTn>
                                        <p:tgtEl>
                                          <p:spTgt spid="28"/>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31"/>
                                        </p:tgtEl>
                                        <p:attrNameLst>
                                          <p:attrName>ppt_x</p:attrName>
                                        </p:attrNameLst>
                                      </p:cBhvr>
                                      <p:tavLst>
                                        <p:tav tm="0">
                                          <p:val>
                                            <p:strVal val="ppt_x"/>
                                          </p:val>
                                        </p:tav>
                                        <p:tav tm="100000">
                                          <p:val>
                                            <p:strVal val="1+ppt_w/2"/>
                                          </p:val>
                                        </p:tav>
                                      </p:tavLst>
                                    </p:anim>
                                    <p:anim calcmode="lin" valueType="num">
                                      <p:cBhvr additive="base">
                                        <p:cTn id="239" dur="3000"/>
                                        <p:tgtEl>
                                          <p:spTgt spid="31"/>
                                        </p:tgtEl>
                                        <p:attrNameLst>
                                          <p:attrName>ppt_y</p:attrName>
                                        </p:attrNameLst>
                                      </p:cBhvr>
                                      <p:tavLst>
                                        <p:tav tm="0">
                                          <p:val>
                                            <p:strVal val="ppt_y"/>
                                          </p:val>
                                        </p:tav>
                                        <p:tav tm="100000">
                                          <p:val>
                                            <p:strVal val="0-ppt_h/2"/>
                                          </p:val>
                                        </p:tav>
                                      </p:tavLst>
                                    </p:anim>
                                    <p:set>
                                      <p:cBhvr>
                                        <p:cTn id="240" dur="1" fill="hold">
                                          <p:stCondLst>
                                            <p:cond delay="2999"/>
                                          </p:stCondLst>
                                        </p:cTn>
                                        <p:tgtEl>
                                          <p:spTgt spid="31"/>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32"/>
                                        </p:tgtEl>
                                        <p:attrNameLst>
                                          <p:attrName>ppt_x</p:attrName>
                                        </p:attrNameLst>
                                      </p:cBhvr>
                                      <p:tavLst>
                                        <p:tav tm="0">
                                          <p:val>
                                            <p:strVal val="ppt_x"/>
                                          </p:val>
                                        </p:tav>
                                        <p:tav tm="100000">
                                          <p:val>
                                            <p:strVal val="1+ppt_w/2"/>
                                          </p:val>
                                        </p:tav>
                                      </p:tavLst>
                                    </p:anim>
                                    <p:anim calcmode="lin" valueType="num">
                                      <p:cBhvr additive="base">
                                        <p:cTn id="243" dur="3000"/>
                                        <p:tgtEl>
                                          <p:spTgt spid="32"/>
                                        </p:tgtEl>
                                        <p:attrNameLst>
                                          <p:attrName>ppt_y</p:attrName>
                                        </p:attrNameLst>
                                      </p:cBhvr>
                                      <p:tavLst>
                                        <p:tav tm="0">
                                          <p:val>
                                            <p:strVal val="ppt_y"/>
                                          </p:val>
                                        </p:tav>
                                        <p:tav tm="100000">
                                          <p:val>
                                            <p:strVal val="0-ppt_h/2"/>
                                          </p:val>
                                        </p:tav>
                                      </p:tavLst>
                                    </p:anim>
                                    <p:set>
                                      <p:cBhvr>
                                        <p:cTn id="244" dur="1" fill="hold">
                                          <p:stCondLst>
                                            <p:cond delay="2999"/>
                                          </p:stCondLst>
                                        </p:cTn>
                                        <p:tgtEl>
                                          <p:spTgt spid="32"/>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35"/>
                                        </p:tgtEl>
                                        <p:attrNameLst>
                                          <p:attrName>ppt_x</p:attrName>
                                        </p:attrNameLst>
                                      </p:cBhvr>
                                      <p:tavLst>
                                        <p:tav tm="0">
                                          <p:val>
                                            <p:strVal val="ppt_x"/>
                                          </p:val>
                                        </p:tav>
                                        <p:tav tm="100000">
                                          <p:val>
                                            <p:strVal val="1+ppt_w/2"/>
                                          </p:val>
                                        </p:tav>
                                      </p:tavLst>
                                    </p:anim>
                                    <p:anim calcmode="lin" valueType="num">
                                      <p:cBhvr additive="base">
                                        <p:cTn id="247" dur="3000"/>
                                        <p:tgtEl>
                                          <p:spTgt spid="35"/>
                                        </p:tgtEl>
                                        <p:attrNameLst>
                                          <p:attrName>ppt_y</p:attrName>
                                        </p:attrNameLst>
                                      </p:cBhvr>
                                      <p:tavLst>
                                        <p:tav tm="0">
                                          <p:val>
                                            <p:strVal val="ppt_y"/>
                                          </p:val>
                                        </p:tav>
                                        <p:tav tm="100000">
                                          <p:val>
                                            <p:strVal val="0-ppt_h/2"/>
                                          </p:val>
                                        </p:tav>
                                      </p:tavLst>
                                    </p:anim>
                                    <p:set>
                                      <p:cBhvr>
                                        <p:cTn id="248" dur="1" fill="hold">
                                          <p:stCondLst>
                                            <p:cond delay="2999"/>
                                          </p:stCondLst>
                                        </p:cTn>
                                        <p:tgtEl>
                                          <p:spTgt spid="35"/>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36"/>
                                        </p:tgtEl>
                                        <p:attrNameLst>
                                          <p:attrName>ppt_x</p:attrName>
                                        </p:attrNameLst>
                                      </p:cBhvr>
                                      <p:tavLst>
                                        <p:tav tm="0">
                                          <p:val>
                                            <p:strVal val="ppt_x"/>
                                          </p:val>
                                        </p:tav>
                                        <p:tav tm="100000">
                                          <p:val>
                                            <p:strVal val="1+ppt_w/2"/>
                                          </p:val>
                                        </p:tav>
                                      </p:tavLst>
                                    </p:anim>
                                    <p:anim calcmode="lin" valueType="num">
                                      <p:cBhvr additive="base">
                                        <p:cTn id="251" dur="3000"/>
                                        <p:tgtEl>
                                          <p:spTgt spid="36"/>
                                        </p:tgtEl>
                                        <p:attrNameLst>
                                          <p:attrName>ppt_y</p:attrName>
                                        </p:attrNameLst>
                                      </p:cBhvr>
                                      <p:tavLst>
                                        <p:tav tm="0">
                                          <p:val>
                                            <p:strVal val="ppt_y"/>
                                          </p:val>
                                        </p:tav>
                                        <p:tav tm="100000">
                                          <p:val>
                                            <p:strVal val="0-ppt_h/2"/>
                                          </p:val>
                                        </p:tav>
                                      </p:tavLst>
                                    </p:anim>
                                    <p:set>
                                      <p:cBhvr>
                                        <p:cTn id="252" dur="1" fill="hold">
                                          <p:stCondLst>
                                            <p:cond delay="2999"/>
                                          </p:stCondLst>
                                        </p:cTn>
                                        <p:tgtEl>
                                          <p:spTgt spid="36"/>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39"/>
                                        </p:tgtEl>
                                        <p:attrNameLst>
                                          <p:attrName>ppt_x</p:attrName>
                                        </p:attrNameLst>
                                      </p:cBhvr>
                                      <p:tavLst>
                                        <p:tav tm="0">
                                          <p:val>
                                            <p:strVal val="ppt_x"/>
                                          </p:val>
                                        </p:tav>
                                        <p:tav tm="100000">
                                          <p:val>
                                            <p:strVal val="1+ppt_w/2"/>
                                          </p:val>
                                        </p:tav>
                                      </p:tavLst>
                                    </p:anim>
                                    <p:anim calcmode="lin" valueType="num">
                                      <p:cBhvr additive="base">
                                        <p:cTn id="255" dur="3000"/>
                                        <p:tgtEl>
                                          <p:spTgt spid="39"/>
                                        </p:tgtEl>
                                        <p:attrNameLst>
                                          <p:attrName>ppt_y</p:attrName>
                                        </p:attrNameLst>
                                      </p:cBhvr>
                                      <p:tavLst>
                                        <p:tav tm="0">
                                          <p:val>
                                            <p:strVal val="ppt_y"/>
                                          </p:val>
                                        </p:tav>
                                        <p:tav tm="100000">
                                          <p:val>
                                            <p:strVal val="0-ppt_h/2"/>
                                          </p:val>
                                        </p:tav>
                                      </p:tavLst>
                                    </p:anim>
                                    <p:set>
                                      <p:cBhvr>
                                        <p:cTn id="256" dur="1" fill="hold">
                                          <p:stCondLst>
                                            <p:cond delay="2999"/>
                                          </p:stCondLst>
                                        </p:cTn>
                                        <p:tgtEl>
                                          <p:spTgt spid="39"/>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40"/>
                                        </p:tgtEl>
                                        <p:attrNameLst>
                                          <p:attrName>ppt_x</p:attrName>
                                        </p:attrNameLst>
                                      </p:cBhvr>
                                      <p:tavLst>
                                        <p:tav tm="0">
                                          <p:val>
                                            <p:strVal val="ppt_x"/>
                                          </p:val>
                                        </p:tav>
                                        <p:tav tm="100000">
                                          <p:val>
                                            <p:strVal val="1+ppt_w/2"/>
                                          </p:val>
                                        </p:tav>
                                      </p:tavLst>
                                    </p:anim>
                                    <p:anim calcmode="lin" valueType="num">
                                      <p:cBhvr additive="base">
                                        <p:cTn id="259" dur="3000"/>
                                        <p:tgtEl>
                                          <p:spTgt spid="40"/>
                                        </p:tgtEl>
                                        <p:attrNameLst>
                                          <p:attrName>ppt_y</p:attrName>
                                        </p:attrNameLst>
                                      </p:cBhvr>
                                      <p:tavLst>
                                        <p:tav tm="0">
                                          <p:val>
                                            <p:strVal val="ppt_y"/>
                                          </p:val>
                                        </p:tav>
                                        <p:tav tm="100000">
                                          <p:val>
                                            <p:strVal val="0-ppt_h/2"/>
                                          </p:val>
                                        </p:tav>
                                      </p:tavLst>
                                    </p:anim>
                                    <p:set>
                                      <p:cBhvr>
                                        <p:cTn id="260" dur="1" fill="hold">
                                          <p:stCondLst>
                                            <p:cond delay="2999"/>
                                          </p:stCondLst>
                                        </p:cTn>
                                        <p:tgtEl>
                                          <p:spTgt spid="40"/>
                                        </p:tgtEl>
                                        <p:attrNameLst>
                                          <p:attrName>style.visibility</p:attrName>
                                        </p:attrNameLst>
                                      </p:cBhvr>
                                      <p:to>
                                        <p:strVal val="hidden"/>
                                      </p:to>
                                    </p:set>
                                  </p:childTnLst>
                                </p:cTn>
                              </p:par>
                              <p:par>
                                <p:cTn id="261" presetID="2" presetClass="exit" presetSubtype="3" fill="hold" grpId="3" nodeType="withEffect">
                                  <p:stCondLst>
                                    <p:cond delay="0"/>
                                  </p:stCondLst>
                                  <p:childTnLst>
                                    <p:anim calcmode="lin" valueType="num">
                                      <p:cBhvr additive="base">
                                        <p:cTn id="262" dur="3000"/>
                                        <p:tgtEl>
                                          <p:spTgt spid="43"/>
                                        </p:tgtEl>
                                        <p:attrNameLst>
                                          <p:attrName>ppt_x</p:attrName>
                                        </p:attrNameLst>
                                      </p:cBhvr>
                                      <p:tavLst>
                                        <p:tav tm="0">
                                          <p:val>
                                            <p:strVal val="ppt_x"/>
                                          </p:val>
                                        </p:tav>
                                        <p:tav tm="100000">
                                          <p:val>
                                            <p:strVal val="1+ppt_w/2"/>
                                          </p:val>
                                        </p:tav>
                                      </p:tavLst>
                                    </p:anim>
                                    <p:anim calcmode="lin" valueType="num">
                                      <p:cBhvr additive="base">
                                        <p:cTn id="263" dur="3000"/>
                                        <p:tgtEl>
                                          <p:spTgt spid="43"/>
                                        </p:tgtEl>
                                        <p:attrNameLst>
                                          <p:attrName>ppt_y</p:attrName>
                                        </p:attrNameLst>
                                      </p:cBhvr>
                                      <p:tavLst>
                                        <p:tav tm="0">
                                          <p:val>
                                            <p:strVal val="ppt_y"/>
                                          </p:val>
                                        </p:tav>
                                        <p:tav tm="100000">
                                          <p:val>
                                            <p:strVal val="0-ppt_h/2"/>
                                          </p:val>
                                        </p:tav>
                                      </p:tavLst>
                                    </p:anim>
                                    <p:set>
                                      <p:cBhvr>
                                        <p:cTn id="264" dur="1" fill="hold">
                                          <p:stCondLst>
                                            <p:cond delay="2999"/>
                                          </p:stCondLst>
                                        </p:cTn>
                                        <p:tgtEl>
                                          <p:spTgt spid="43"/>
                                        </p:tgtEl>
                                        <p:attrNameLst>
                                          <p:attrName>style.visibility</p:attrName>
                                        </p:attrNameLst>
                                      </p:cBhvr>
                                      <p:to>
                                        <p:strVal val="hidden"/>
                                      </p:to>
                                    </p:set>
                                  </p:childTnLst>
                                </p:cTn>
                              </p:par>
                              <p:par>
                                <p:cTn id="265" presetID="2" presetClass="exit" presetSubtype="3" fill="hold" grpId="3" nodeType="withEffect">
                                  <p:stCondLst>
                                    <p:cond delay="0"/>
                                  </p:stCondLst>
                                  <p:childTnLst>
                                    <p:anim calcmode="lin" valueType="num">
                                      <p:cBhvr additive="base">
                                        <p:cTn id="266" dur="3000"/>
                                        <p:tgtEl>
                                          <p:spTgt spid="44"/>
                                        </p:tgtEl>
                                        <p:attrNameLst>
                                          <p:attrName>ppt_x</p:attrName>
                                        </p:attrNameLst>
                                      </p:cBhvr>
                                      <p:tavLst>
                                        <p:tav tm="0">
                                          <p:val>
                                            <p:strVal val="ppt_x"/>
                                          </p:val>
                                        </p:tav>
                                        <p:tav tm="100000">
                                          <p:val>
                                            <p:strVal val="1+ppt_w/2"/>
                                          </p:val>
                                        </p:tav>
                                      </p:tavLst>
                                    </p:anim>
                                    <p:anim calcmode="lin" valueType="num">
                                      <p:cBhvr additive="base">
                                        <p:cTn id="267" dur="3000"/>
                                        <p:tgtEl>
                                          <p:spTgt spid="44"/>
                                        </p:tgtEl>
                                        <p:attrNameLst>
                                          <p:attrName>ppt_y</p:attrName>
                                        </p:attrNameLst>
                                      </p:cBhvr>
                                      <p:tavLst>
                                        <p:tav tm="0">
                                          <p:val>
                                            <p:strVal val="ppt_y"/>
                                          </p:val>
                                        </p:tav>
                                        <p:tav tm="100000">
                                          <p:val>
                                            <p:strVal val="0-ppt_h/2"/>
                                          </p:val>
                                        </p:tav>
                                      </p:tavLst>
                                    </p:anim>
                                    <p:set>
                                      <p:cBhvr>
                                        <p:cTn id="268" dur="1" fill="hold">
                                          <p:stCondLst>
                                            <p:cond delay="2999"/>
                                          </p:stCondLst>
                                        </p:cTn>
                                        <p:tgtEl>
                                          <p:spTgt spid="44"/>
                                        </p:tgtEl>
                                        <p:attrNameLst>
                                          <p:attrName>style.visibility</p:attrName>
                                        </p:attrNameLst>
                                      </p:cBhvr>
                                      <p:to>
                                        <p:strVal val="hidden"/>
                                      </p:to>
                                    </p:set>
                                  </p:childTnLst>
                                </p:cTn>
                              </p:par>
                              <p:par>
                                <p:cTn id="269" presetID="2" presetClass="entr" presetSubtype="4"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additive="base">
                                        <p:cTn id="271" dur="3000" fill="hold"/>
                                        <p:tgtEl>
                                          <p:spTgt spid="4"/>
                                        </p:tgtEl>
                                        <p:attrNameLst>
                                          <p:attrName>ppt_x</p:attrName>
                                        </p:attrNameLst>
                                      </p:cBhvr>
                                      <p:tavLst>
                                        <p:tav tm="0">
                                          <p:val>
                                            <p:strVal val="#ppt_x"/>
                                          </p:val>
                                        </p:tav>
                                        <p:tav tm="100000">
                                          <p:val>
                                            <p:strVal val="#ppt_x"/>
                                          </p:val>
                                        </p:tav>
                                      </p:tavLst>
                                    </p:anim>
                                    <p:anim calcmode="lin" valueType="num">
                                      <p:cBhvr additive="base">
                                        <p:cTn id="272"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2.jpg"/>
          <p:cNvPicPr>
            <a:picLocks noChangeAspect="1"/>
          </p:cNvPicPr>
          <p:nvPr/>
        </p:nvPicPr>
        <p:blipFill>
          <a:blip r:embed="rId2"/>
          <a:stretch>
            <a:fillRect/>
          </a:stretch>
        </p:blipFill>
        <p:spPr>
          <a:xfrm>
            <a:off x="0" y="3345"/>
            <a:ext cx="9144000" cy="6851309"/>
          </a:xfrm>
          <a:prstGeom prst="rect">
            <a:avLst/>
          </a:prstGeom>
        </p:spPr>
      </p:pic>
      <p:sp>
        <p:nvSpPr>
          <p:cNvPr id="6" name="5 Cheurón"/>
          <p:cNvSpPr/>
          <p:nvPr/>
        </p:nvSpPr>
        <p:spPr>
          <a:xfrm rot="5400000">
            <a:off x="2928938" y="-2143152"/>
            <a:ext cx="3357562" cy="7643866"/>
          </a:xfrm>
          <a:prstGeom prst="chevron">
            <a:avLst>
              <a:gd name="adj" fmla="val 9355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flipH="1">
            <a:off x="2857500" y="1285848"/>
            <a:ext cx="3500438" cy="7643866"/>
          </a:xfrm>
          <a:prstGeom prst="chevron">
            <a:avLst>
              <a:gd name="adj" fmla="val 93848"/>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250421" y="-2464635"/>
            <a:ext cx="2714596" cy="7643866"/>
          </a:xfrm>
          <a:prstGeom prst="chevron">
            <a:avLst>
              <a:gd name="adj" fmla="val 94040"/>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flipH="1">
            <a:off x="3178971" y="1607319"/>
            <a:ext cx="2857496" cy="7643866"/>
          </a:xfrm>
          <a:prstGeom prst="chevron">
            <a:avLst>
              <a:gd name="adj" fmla="val 93960"/>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571904" y="-2786118"/>
            <a:ext cx="2071630" cy="7643866"/>
          </a:xfrm>
          <a:prstGeom prst="chevron">
            <a:avLst>
              <a:gd name="adj" fmla="val 90767"/>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flipH="1">
            <a:off x="3357566" y="1857352"/>
            <a:ext cx="2357430" cy="7643866"/>
          </a:xfrm>
          <a:prstGeom prst="chevron">
            <a:avLst>
              <a:gd name="adj" fmla="val 93124"/>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3821949" y="-3036163"/>
            <a:ext cx="1571540" cy="7643866"/>
          </a:xfrm>
          <a:prstGeom prst="chevron">
            <a:avLst>
              <a:gd name="adj" fmla="val 90343"/>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flipH="1">
            <a:off x="3679037" y="2178823"/>
            <a:ext cx="1857364" cy="7500990"/>
          </a:xfrm>
          <a:prstGeom prst="chevron">
            <a:avLst>
              <a:gd name="adj" fmla="val 92739"/>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3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3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3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3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2" presetClass="entr" presetSubtype="1"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ppt_x"/>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1"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ppt_x"/>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1"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4"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4"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ppt_x"/>
                                          </p:val>
                                        </p:tav>
                                        <p:tav tm="100000">
                                          <p:val>
                                            <p:strVal val="#ppt_x"/>
                                          </p:val>
                                        </p:tav>
                                      </p:tavLst>
                                    </p:anim>
                                    <p:anim calcmode="lin" valueType="num">
                                      <p:cBhvr additive="base">
                                        <p:cTn id="55" dur="3000" fill="hold"/>
                                        <p:tgtEl>
                                          <p:spTgt spid="8"/>
                                        </p:tgtEl>
                                        <p:attrNameLst>
                                          <p:attrName>ppt_y</p:attrName>
                                        </p:attrNameLst>
                                      </p:cBhvr>
                                      <p:tavLst>
                                        <p:tav tm="0">
                                          <p:val>
                                            <p:strVal val="1+#ppt_h/2"/>
                                          </p:val>
                                        </p:tav>
                                        <p:tav tm="100000">
                                          <p:val>
                                            <p:strVal val="#ppt_y"/>
                                          </p:val>
                                        </p:tav>
                                      </p:tavLst>
                                    </p:anim>
                                  </p:childTnLst>
                                </p:cTn>
                              </p:par>
                              <p:par>
                                <p:cTn id="56" presetID="2" presetClass="entr" presetSubtype="4"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ppt_x"/>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3000"/>
                            </p:stCondLst>
                            <p:childTnLst>
                              <p:par>
                                <p:cTn id="81" presetID="17" presetClass="exit" presetSubtype="1" fill="hold" grpId="3" nodeType="afterEffect">
                                  <p:stCondLst>
                                    <p:cond delay="0"/>
                                  </p:stCondLst>
                                  <p:childTnLst>
                                    <p:anim calcmode="lin" valueType="num">
                                      <p:cBhvr>
                                        <p:cTn id="82" dur="3000"/>
                                        <p:tgtEl>
                                          <p:spTgt spid="6"/>
                                        </p:tgtEl>
                                        <p:attrNameLst>
                                          <p:attrName>ppt_x</p:attrName>
                                        </p:attrNameLst>
                                      </p:cBhvr>
                                      <p:tavLst>
                                        <p:tav tm="0">
                                          <p:val>
                                            <p:strVal val="ppt_x"/>
                                          </p:val>
                                        </p:tav>
                                        <p:tav tm="100000">
                                          <p:val>
                                            <p:strVal val="ppt_x"/>
                                          </p:val>
                                        </p:tav>
                                      </p:tavLst>
                                    </p:anim>
                                    <p:anim calcmode="lin" valueType="num">
                                      <p:cBhvr>
                                        <p:cTn id="83" dur="3000"/>
                                        <p:tgtEl>
                                          <p:spTgt spid="6"/>
                                        </p:tgtEl>
                                        <p:attrNameLst>
                                          <p:attrName>ppt_y</p:attrName>
                                        </p:attrNameLst>
                                      </p:cBhvr>
                                      <p:tavLst>
                                        <p:tav tm="0">
                                          <p:val>
                                            <p:strVal val="ppt_y"/>
                                          </p:val>
                                        </p:tav>
                                        <p:tav tm="100000">
                                          <p:val>
                                            <p:strVal val="ppt_y-ppt_h/2"/>
                                          </p:val>
                                        </p:tav>
                                      </p:tavLst>
                                    </p:anim>
                                    <p:anim calcmode="lin" valueType="num">
                                      <p:cBhvr>
                                        <p:cTn id="84" dur="3000"/>
                                        <p:tgtEl>
                                          <p:spTgt spid="6"/>
                                        </p:tgtEl>
                                        <p:attrNameLst>
                                          <p:attrName>ppt_w</p:attrName>
                                        </p:attrNameLst>
                                      </p:cBhvr>
                                      <p:tavLst>
                                        <p:tav tm="0">
                                          <p:val>
                                            <p:strVal val="ppt_w"/>
                                          </p:val>
                                        </p:tav>
                                        <p:tav tm="100000">
                                          <p:val>
                                            <p:strVal val="ppt_w"/>
                                          </p:val>
                                        </p:tav>
                                      </p:tavLst>
                                    </p:anim>
                                    <p:anim calcmode="lin" valueType="num">
                                      <p:cBhvr>
                                        <p:cTn id="85" dur="3000"/>
                                        <p:tgtEl>
                                          <p:spTgt spid="6"/>
                                        </p:tgtEl>
                                        <p:attrNameLst>
                                          <p:attrName>ppt_h</p:attrName>
                                        </p:attrNameLst>
                                      </p:cBhvr>
                                      <p:tavLst>
                                        <p:tav tm="0">
                                          <p:val>
                                            <p:strVal val="ppt_h"/>
                                          </p:val>
                                        </p:tav>
                                        <p:tav tm="100000">
                                          <p:val>
                                            <p:fltVal val="0"/>
                                          </p:val>
                                        </p:tav>
                                      </p:tavLst>
                                    </p:anim>
                                    <p:set>
                                      <p:cBhvr>
                                        <p:cTn id="86" dur="1" fill="hold">
                                          <p:stCondLst>
                                            <p:cond delay="2999"/>
                                          </p:stCondLst>
                                        </p:cTn>
                                        <p:tgtEl>
                                          <p:spTgt spid="6"/>
                                        </p:tgtEl>
                                        <p:attrNameLst>
                                          <p:attrName>style.visibility</p:attrName>
                                        </p:attrNameLst>
                                      </p:cBhvr>
                                      <p:to>
                                        <p:strVal val="hidden"/>
                                      </p:to>
                                    </p:set>
                                  </p:childTnLst>
                                </p:cTn>
                              </p:par>
                              <p:par>
                                <p:cTn id="87" presetID="17" presetClass="exit" presetSubtype="1" fill="hold" grpId="3"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
                                          </p:val>
                                        </p:tav>
                                      </p:tavLst>
                                    </p:anim>
                                    <p:anim calcmode="lin" valueType="num">
                                      <p:cBhvr>
                                        <p:cTn id="89" dur="3000"/>
                                        <p:tgtEl>
                                          <p:spTgt spid="8"/>
                                        </p:tgtEl>
                                        <p:attrNameLst>
                                          <p:attrName>ppt_y</p:attrName>
                                        </p:attrNameLst>
                                      </p:cBhvr>
                                      <p:tavLst>
                                        <p:tav tm="0">
                                          <p:val>
                                            <p:strVal val="ppt_y"/>
                                          </p:val>
                                        </p:tav>
                                        <p:tav tm="100000">
                                          <p:val>
                                            <p:strVal val="ppt_y-ppt_h/2"/>
                                          </p:val>
                                        </p:tav>
                                      </p:tavLst>
                                    </p:anim>
                                    <p:anim calcmode="lin" valueType="num">
                                      <p:cBhvr>
                                        <p:cTn id="90" dur="3000"/>
                                        <p:tgtEl>
                                          <p:spTgt spid="8"/>
                                        </p:tgtEl>
                                        <p:attrNameLst>
                                          <p:attrName>ppt_w</p:attrName>
                                        </p:attrNameLst>
                                      </p:cBhvr>
                                      <p:tavLst>
                                        <p:tav tm="0">
                                          <p:val>
                                            <p:strVal val="ppt_w"/>
                                          </p:val>
                                        </p:tav>
                                        <p:tav tm="100000">
                                          <p:val>
                                            <p:strVal val="ppt_w"/>
                                          </p:val>
                                        </p:tav>
                                      </p:tavLst>
                                    </p:anim>
                                    <p:anim calcmode="lin" valueType="num">
                                      <p:cBhvr>
                                        <p:cTn id="91" dur="3000"/>
                                        <p:tgtEl>
                                          <p:spTgt spid="8"/>
                                        </p:tgtEl>
                                        <p:attrNameLst>
                                          <p:attrName>ppt_h</p:attrName>
                                        </p:attrNameLst>
                                      </p:cBhvr>
                                      <p:tavLst>
                                        <p:tav tm="0">
                                          <p:val>
                                            <p:strVal val="ppt_h"/>
                                          </p:val>
                                        </p:tav>
                                        <p:tav tm="100000">
                                          <p:val>
                                            <p:fltVal val="0"/>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1" fill="hold" grpId="3"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1" fill="hold" grpId="3"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
                                          </p:val>
                                        </p:tav>
                                      </p:tavLst>
                                    </p:anim>
                                    <p:anim calcmode="lin" valueType="num">
                                      <p:cBhvr>
                                        <p:cTn id="101" dur="3000"/>
                                        <p:tgtEl>
                                          <p:spTgt spid="12"/>
                                        </p:tgtEl>
                                        <p:attrNameLst>
                                          <p:attrName>ppt_y</p:attrName>
                                        </p:attrNameLst>
                                      </p:cBhvr>
                                      <p:tavLst>
                                        <p:tav tm="0">
                                          <p:val>
                                            <p:strVal val="ppt_y"/>
                                          </p:val>
                                        </p:tav>
                                        <p:tav tm="100000">
                                          <p:val>
                                            <p:strVal val="ppt_y-ppt_h/2"/>
                                          </p:val>
                                        </p:tav>
                                      </p:tavLst>
                                    </p:anim>
                                    <p:anim calcmode="lin" valueType="num">
                                      <p:cBhvr>
                                        <p:cTn id="102" dur="3000"/>
                                        <p:tgtEl>
                                          <p:spTgt spid="12"/>
                                        </p:tgtEl>
                                        <p:attrNameLst>
                                          <p:attrName>ppt_w</p:attrName>
                                        </p:attrNameLst>
                                      </p:cBhvr>
                                      <p:tavLst>
                                        <p:tav tm="0">
                                          <p:val>
                                            <p:strVal val="ppt_w"/>
                                          </p:val>
                                        </p:tav>
                                        <p:tav tm="100000">
                                          <p:val>
                                            <p:strVal val="ppt_w"/>
                                          </p:val>
                                        </p:tav>
                                      </p:tavLst>
                                    </p:anim>
                                    <p:anim calcmode="lin" valueType="num">
                                      <p:cBhvr>
                                        <p:cTn id="103" dur="3000"/>
                                        <p:tgtEl>
                                          <p:spTgt spid="12"/>
                                        </p:tgtEl>
                                        <p:attrNameLst>
                                          <p:attrName>ppt_h</p:attrName>
                                        </p:attrNameLst>
                                      </p:cBhvr>
                                      <p:tavLst>
                                        <p:tav tm="0">
                                          <p:val>
                                            <p:strVal val="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4" fill="hold" grpId="3" nodeType="withEffect">
                                  <p:stCondLst>
                                    <p:cond delay="0"/>
                                  </p:stCondLst>
                                  <p:childTnLst>
                                    <p:anim calcmode="lin" valueType="num">
                                      <p:cBhvr>
                                        <p:cTn id="106" dur="3000"/>
                                        <p:tgtEl>
                                          <p:spTgt spid="7"/>
                                        </p:tgtEl>
                                        <p:attrNameLst>
                                          <p:attrName>ppt_x</p:attrName>
                                        </p:attrNameLst>
                                      </p:cBhvr>
                                      <p:tavLst>
                                        <p:tav tm="0">
                                          <p:val>
                                            <p:strVal val="ppt_x"/>
                                          </p:val>
                                        </p:tav>
                                        <p:tav tm="100000">
                                          <p:val>
                                            <p:strVal val="ppt_x"/>
                                          </p:val>
                                        </p:tav>
                                      </p:tavLst>
                                    </p:anim>
                                    <p:anim calcmode="lin" valueType="num">
                                      <p:cBhvr>
                                        <p:cTn id="107" dur="3000"/>
                                        <p:tgtEl>
                                          <p:spTgt spid="7"/>
                                        </p:tgtEl>
                                        <p:attrNameLst>
                                          <p:attrName>ppt_y</p:attrName>
                                        </p:attrNameLst>
                                      </p:cBhvr>
                                      <p:tavLst>
                                        <p:tav tm="0">
                                          <p:val>
                                            <p:strVal val="ppt_y"/>
                                          </p:val>
                                        </p:tav>
                                        <p:tav tm="100000">
                                          <p:val>
                                            <p:strVal val="ppt_y+ppt_h/2"/>
                                          </p:val>
                                        </p:tav>
                                      </p:tavLst>
                                    </p:anim>
                                    <p:anim calcmode="lin" valueType="num">
                                      <p:cBhvr>
                                        <p:cTn id="108" dur="3000"/>
                                        <p:tgtEl>
                                          <p:spTgt spid="7"/>
                                        </p:tgtEl>
                                        <p:attrNameLst>
                                          <p:attrName>ppt_w</p:attrName>
                                        </p:attrNameLst>
                                      </p:cBhvr>
                                      <p:tavLst>
                                        <p:tav tm="0">
                                          <p:val>
                                            <p:strVal val="ppt_w"/>
                                          </p:val>
                                        </p:tav>
                                        <p:tav tm="100000">
                                          <p:val>
                                            <p:strVal val="ppt_w"/>
                                          </p:val>
                                        </p:tav>
                                      </p:tavLst>
                                    </p:anim>
                                    <p:anim calcmode="lin" valueType="num">
                                      <p:cBhvr>
                                        <p:cTn id="109" dur="3000"/>
                                        <p:tgtEl>
                                          <p:spTgt spid="7"/>
                                        </p:tgtEl>
                                        <p:attrNameLst>
                                          <p:attrName>ppt_h</p:attrName>
                                        </p:attrNameLst>
                                      </p:cBhvr>
                                      <p:tavLst>
                                        <p:tav tm="0">
                                          <p:val>
                                            <p:strVal val="ppt_h"/>
                                          </p:val>
                                        </p:tav>
                                        <p:tav tm="100000">
                                          <p:val>
                                            <p:fltVal val="0"/>
                                          </p:val>
                                        </p:tav>
                                      </p:tavLst>
                                    </p:anim>
                                    <p:set>
                                      <p:cBhvr>
                                        <p:cTn id="110" dur="1" fill="hold">
                                          <p:stCondLst>
                                            <p:cond delay="2999"/>
                                          </p:stCondLst>
                                        </p:cTn>
                                        <p:tgtEl>
                                          <p:spTgt spid="7"/>
                                        </p:tgtEl>
                                        <p:attrNameLst>
                                          <p:attrName>style.visibility</p:attrName>
                                        </p:attrNameLst>
                                      </p:cBhvr>
                                      <p:to>
                                        <p:strVal val="hidden"/>
                                      </p:to>
                                    </p:set>
                                  </p:childTnLst>
                                </p:cTn>
                              </p:par>
                              <p:par>
                                <p:cTn id="111" presetID="17" presetClass="exit" presetSubtype="4" fill="hold" grpId="3" nodeType="withEffect">
                                  <p:stCondLst>
                                    <p:cond delay="0"/>
                                  </p:stCondLst>
                                  <p:childTnLst>
                                    <p:anim calcmode="lin" valueType="num">
                                      <p:cBhvr>
                                        <p:cTn id="112" dur="3000"/>
                                        <p:tgtEl>
                                          <p:spTgt spid="9"/>
                                        </p:tgtEl>
                                        <p:attrNameLst>
                                          <p:attrName>ppt_x</p:attrName>
                                        </p:attrNameLst>
                                      </p:cBhvr>
                                      <p:tavLst>
                                        <p:tav tm="0">
                                          <p:val>
                                            <p:strVal val="ppt_x"/>
                                          </p:val>
                                        </p:tav>
                                        <p:tav tm="100000">
                                          <p:val>
                                            <p:strVal val="ppt_x"/>
                                          </p:val>
                                        </p:tav>
                                      </p:tavLst>
                                    </p:anim>
                                    <p:anim calcmode="lin" valueType="num">
                                      <p:cBhvr>
                                        <p:cTn id="113" dur="3000"/>
                                        <p:tgtEl>
                                          <p:spTgt spid="9"/>
                                        </p:tgtEl>
                                        <p:attrNameLst>
                                          <p:attrName>ppt_y</p:attrName>
                                        </p:attrNameLst>
                                      </p:cBhvr>
                                      <p:tavLst>
                                        <p:tav tm="0">
                                          <p:val>
                                            <p:strVal val="ppt_y"/>
                                          </p:val>
                                        </p:tav>
                                        <p:tav tm="100000">
                                          <p:val>
                                            <p:strVal val="ppt_y+ppt_h/2"/>
                                          </p:val>
                                        </p:tav>
                                      </p:tavLst>
                                    </p:anim>
                                    <p:anim calcmode="lin" valueType="num">
                                      <p:cBhvr>
                                        <p:cTn id="114" dur="3000"/>
                                        <p:tgtEl>
                                          <p:spTgt spid="9"/>
                                        </p:tgtEl>
                                        <p:attrNameLst>
                                          <p:attrName>ppt_w</p:attrName>
                                        </p:attrNameLst>
                                      </p:cBhvr>
                                      <p:tavLst>
                                        <p:tav tm="0">
                                          <p:val>
                                            <p:strVal val="ppt_w"/>
                                          </p:val>
                                        </p:tav>
                                        <p:tav tm="100000">
                                          <p:val>
                                            <p:strVal val="ppt_w"/>
                                          </p:val>
                                        </p:tav>
                                      </p:tavLst>
                                    </p:anim>
                                    <p:anim calcmode="lin" valueType="num">
                                      <p:cBhvr>
                                        <p:cTn id="115" dur="3000"/>
                                        <p:tgtEl>
                                          <p:spTgt spid="9"/>
                                        </p:tgtEl>
                                        <p:attrNameLst>
                                          <p:attrName>ppt_h</p:attrName>
                                        </p:attrNameLst>
                                      </p:cBhvr>
                                      <p:tavLst>
                                        <p:tav tm="0">
                                          <p:val>
                                            <p:strVal val="ppt_h"/>
                                          </p:val>
                                        </p:tav>
                                        <p:tav tm="100000">
                                          <p:val>
                                            <p:fltVal val="0"/>
                                          </p:val>
                                        </p:tav>
                                      </p:tavLst>
                                    </p:anim>
                                    <p:set>
                                      <p:cBhvr>
                                        <p:cTn id="116" dur="1" fill="hold">
                                          <p:stCondLst>
                                            <p:cond delay="2999"/>
                                          </p:stCondLst>
                                        </p:cTn>
                                        <p:tgtEl>
                                          <p:spTgt spid="9"/>
                                        </p:tgtEl>
                                        <p:attrNameLst>
                                          <p:attrName>style.visibility</p:attrName>
                                        </p:attrNameLst>
                                      </p:cBhvr>
                                      <p:to>
                                        <p:strVal val="hidden"/>
                                      </p:to>
                                    </p:set>
                                  </p:childTnLst>
                                </p:cTn>
                              </p:par>
                              <p:par>
                                <p:cTn id="117" presetID="17" presetClass="exit" presetSubtype="4" fill="hold" grpId="3" nodeType="withEffect">
                                  <p:stCondLst>
                                    <p:cond delay="0"/>
                                  </p:stCondLst>
                                  <p:childTnLst>
                                    <p:anim calcmode="lin" valueType="num">
                                      <p:cBhvr>
                                        <p:cTn id="118" dur="3000"/>
                                        <p:tgtEl>
                                          <p:spTgt spid="11"/>
                                        </p:tgtEl>
                                        <p:attrNameLst>
                                          <p:attrName>ppt_x</p:attrName>
                                        </p:attrNameLst>
                                      </p:cBhvr>
                                      <p:tavLst>
                                        <p:tav tm="0">
                                          <p:val>
                                            <p:strVal val="ppt_x"/>
                                          </p:val>
                                        </p:tav>
                                        <p:tav tm="100000">
                                          <p:val>
                                            <p:strVal val="ppt_x"/>
                                          </p:val>
                                        </p:tav>
                                      </p:tavLst>
                                    </p:anim>
                                    <p:anim calcmode="lin" valueType="num">
                                      <p:cBhvr>
                                        <p:cTn id="119" dur="3000"/>
                                        <p:tgtEl>
                                          <p:spTgt spid="11"/>
                                        </p:tgtEl>
                                        <p:attrNameLst>
                                          <p:attrName>ppt_y</p:attrName>
                                        </p:attrNameLst>
                                      </p:cBhvr>
                                      <p:tavLst>
                                        <p:tav tm="0">
                                          <p:val>
                                            <p:strVal val="ppt_y"/>
                                          </p:val>
                                        </p:tav>
                                        <p:tav tm="100000">
                                          <p:val>
                                            <p:strVal val="ppt_y+ppt_h/2"/>
                                          </p:val>
                                        </p:tav>
                                      </p:tavLst>
                                    </p:anim>
                                    <p:anim calcmode="lin" valueType="num">
                                      <p:cBhvr>
                                        <p:cTn id="120" dur="3000"/>
                                        <p:tgtEl>
                                          <p:spTgt spid="11"/>
                                        </p:tgtEl>
                                        <p:attrNameLst>
                                          <p:attrName>ppt_w</p:attrName>
                                        </p:attrNameLst>
                                      </p:cBhvr>
                                      <p:tavLst>
                                        <p:tav tm="0">
                                          <p:val>
                                            <p:strVal val="ppt_w"/>
                                          </p:val>
                                        </p:tav>
                                        <p:tav tm="100000">
                                          <p:val>
                                            <p:strVal val="ppt_w"/>
                                          </p:val>
                                        </p:tav>
                                      </p:tavLst>
                                    </p:anim>
                                    <p:anim calcmode="lin" valueType="num">
                                      <p:cBhvr>
                                        <p:cTn id="121" dur="3000"/>
                                        <p:tgtEl>
                                          <p:spTgt spid="11"/>
                                        </p:tgtEl>
                                        <p:attrNameLst>
                                          <p:attrName>ppt_h</p:attrName>
                                        </p:attrNameLst>
                                      </p:cBhvr>
                                      <p:tavLst>
                                        <p:tav tm="0">
                                          <p:val>
                                            <p:strVal val="ppt_h"/>
                                          </p:val>
                                        </p:tav>
                                        <p:tav tm="100000">
                                          <p:val>
                                            <p:fltVal val="0"/>
                                          </p:val>
                                        </p:tav>
                                      </p:tavLst>
                                    </p:anim>
                                    <p:set>
                                      <p:cBhvr>
                                        <p:cTn id="122" dur="1" fill="hold">
                                          <p:stCondLst>
                                            <p:cond delay="2999"/>
                                          </p:stCondLst>
                                        </p:cTn>
                                        <p:tgtEl>
                                          <p:spTgt spid="11"/>
                                        </p:tgtEl>
                                        <p:attrNameLst>
                                          <p:attrName>style.visibility</p:attrName>
                                        </p:attrNameLst>
                                      </p:cBhvr>
                                      <p:to>
                                        <p:strVal val="hidden"/>
                                      </p:to>
                                    </p:set>
                                  </p:childTnLst>
                                </p:cTn>
                              </p:par>
                              <p:par>
                                <p:cTn id="123" presetID="17" presetClass="exit" presetSubtype="4" fill="hold" grpId="3" nodeType="withEffect">
                                  <p:stCondLst>
                                    <p:cond delay="0"/>
                                  </p:stCondLst>
                                  <p:childTnLst>
                                    <p:anim calcmode="lin" valueType="num">
                                      <p:cBhvr>
                                        <p:cTn id="124" dur="3000"/>
                                        <p:tgtEl>
                                          <p:spTgt spid="13"/>
                                        </p:tgtEl>
                                        <p:attrNameLst>
                                          <p:attrName>ppt_x</p:attrName>
                                        </p:attrNameLst>
                                      </p:cBhvr>
                                      <p:tavLst>
                                        <p:tav tm="0">
                                          <p:val>
                                            <p:strVal val="ppt_x"/>
                                          </p:val>
                                        </p:tav>
                                        <p:tav tm="100000">
                                          <p:val>
                                            <p:strVal val="ppt_x"/>
                                          </p:val>
                                        </p:tav>
                                      </p:tavLst>
                                    </p:anim>
                                    <p:anim calcmode="lin" valueType="num">
                                      <p:cBhvr>
                                        <p:cTn id="125" dur="3000"/>
                                        <p:tgtEl>
                                          <p:spTgt spid="13"/>
                                        </p:tgtEl>
                                        <p:attrNameLst>
                                          <p:attrName>ppt_y</p:attrName>
                                        </p:attrNameLst>
                                      </p:cBhvr>
                                      <p:tavLst>
                                        <p:tav tm="0">
                                          <p:val>
                                            <p:strVal val="ppt_y"/>
                                          </p:val>
                                        </p:tav>
                                        <p:tav tm="100000">
                                          <p:val>
                                            <p:strVal val="ppt_y+ppt_h/2"/>
                                          </p:val>
                                        </p:tav>
                                      </p:tavLst>
                                    </p:anim>
                                    <p:anim calcmode="lin" valueType="num">
                                      <p:cBhvr>
                                        <p:cTn id="126" dur="3000"/>
                                        <p:tgtEl>
                                          <p:spTgt spid="13"/>
                                        </p:tgtEl>
                                        <p:attrNameLst>
                                          <p:attrName>ppt_w</p:attrName>
                                        </p:attrNameLst>
                                      </p:cBhvr>
                                      <p:tavLst>
                                        <p:tav tm="0">
                                          <p:val>
                                            <p:strVal val="ppt_w"/>
                                          </p:val>
                                        </p:tav>
                                        <p:tav tm="100000">
                                          <p:val>
                                            <p:strVal val="ppt_w"/>
                                          </p:val>
                                        </p:tav>
                                      </p:tavLst>
                                    </p:anim>
                                    <p:anim calcmode="lin" valueType="num">
                                      <p:cBhvr>
                                        <p:cTn id="127" dur="3000"/>
                                        <p:tgtEl>
                                          <p:spTgt spid="13"/>
                                        </p:tgtEl>
                                        <p:attrNameLst>
                                          <p:attrName>ppt_h</p:attrName>
                                        </p:attrNameLst>
                                      </p:cBhvr>
                                      <p:tavLst>
                                        <p:tav tm="0">
                                          <p:val>
                                            <p:strVal val="ppt_h"/>
                                          </p:val>
                                        </p:tav>
                                        <p:tav tm="100000">
                                          <p:val>
                                            <p:fltVal val="0"/>
                                          </p:val>
                                        </p:tav>
                                      </p:tavLst>
                                    </p:anim>
                                    <p:set>
                                      <p:cBhvr>
                                        <p:cTn id="128" dur="1" fill="hold">
                                          <p:stCondLst>
                                            <p:cond delay="2999"/>
                                          </p:stCondLst>
                                        </p:cTn>
                                        <p:tgtEl>
                                          <p:spTgt spid="13"/>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7.jpg"/>
          <p:cNvPicPr>
            <a:picLocks noChangeAspect="1"/>
          </p:cNvPicPr>
          <p:nvPr/>
        </p:nvPicPr>
        <p:blipFill>
          <a:blip r:embed="rId2"/>
          <a:stretch>
            <a:fillRect/>
          </a:stretch>
        </p:blipFill>
        <p:spPr>
          <a:xfrm>
            <a:off x="0" y="18920"/>
            <a:ext cx="9144000" cy="6820160"/>
          </a:xfrm>
          <a:prstGeom prst="rect">
            <a:avLst/>
          </a:prstGeom>
        </p:spPr>
      </p:pic>
      <p:sp>
        <p:nvSpPr>
          <p:cNvPr id="5" name="4 Luna"/>
          <p:cNvSpPr/>
          <p:nvPr/>
        </p:nvSpPr>
        <p:spPr>
          <a:xfrm>
            <a:off x="0" y="1857364"/>
            <a:ext cx="1857356" cy="2428892"/>
          </a:xfrm>
          <a:prstGeom prst="moon">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071538" y="1857364"/>
            <a:ext cx="1857356" cy="2428892"/>
          </a:xfrm>
          <a:prstGeom prst="moon">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071702" y="1857364"/>
            <a:ext cx="1857356" cy="2428892"/>
          </a:xfrm>
          <a:prstGeom prst="moon">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143240" y="1857364"/>
            <a:ext cx="1857356" cy="2428892"/>
          </a:xfrm>
          <a:prstGeom prst="moon">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143404" y="1928802"/>
            <a:ext cx="1857356" cy="2428892"/>
          </a:xfrm>
          <a:prstGeom prst="moon">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214942" y="1928802"/>
            <a:ext cx="1857356" cy="2428892"/>
          </a:xfrm>
          <a:prstGeom prst="moon">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15106" y="1928802"/>
            <a:ext cx="1857356" cy="2428892"/>
          </a:xfrm>
          <a:prstGeom prst="moon">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7286644" y="1928802"/>
            <a:ext cx="1857356" cy="2428892"/>
          </a:xfrm>
          <a:prstGeom prst="moon">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childTnLst>
                          </p:cTn>
                        </p:par>
                        <p:par>
                          <p:cTn id="48" fill="hold">
                            <p:stCondLst>
                              <p:cond delay="3000"/>
                            </p:stCondLst>
                            <p:childTnLst>
                              <p:par>
                                <p:cTn id="49" presetID="2" presetClass="exit" presetSubtype="8" fill="hold" grpId="2" nodeType="afterEffect">
                                  <p:stCondLst>
                                    <p:cond delay="0"/>
                                  </p:stCondLst>
                                  <p:childTnLst>
                                    <p:anim calcmode="lin" valueType="num">
                                      <p:cBhvr additive="base">
                                        <p:cTn id="50" dur="3000"/>
                                        <p:tgtEl>
                                          <p:spTgt spid="5"/>
                                        </p:tgtEl>
                                        <p:attrNameLst>
                                          <p:attrName>ppt_x</p:attrName>
                                        </p:attrNameLst>
                                      </p:cBhvr>
                                      <p:tavLst>
                                        <p:tav tm="0">
                                          <p:val>
                                            <p:strVal val="ppt_x"/>
                                          </p:val>
                                        </p:tav>
                                        <p:tav tm="100000">
                                          <p:val>
                                            <p:strVal val="0-ppt_w/2"/>
                                          </p:val>
                                        </p:tav>
                                      </p:tavLst>
                                    </p:anim>
                                    <p:anim calcmode="lin" valueType="num">
                                      <p:cBhvr additive="base">
                                        <p:cTn id="51" dur="3000"/>
                                        <p:tgtEl>
                                          <p:spTgt spid="5"/>
                                        </p:tgtEl>
                                        <p:attrNameLst>
                                          <p:attrName>ppt_y</p:attrName>
                                        </p:attrNameLst>
                                      </p:cBhvr>
                                      <p:tavLst>
                                        <p:tav tm="0">
                                          <p:val>
                                            <p:strVal val="ppt_y"/>
                                          </p:val>
                                        </p:tav>
                                        <p:tav tm="100000">
                                          <p:val>
                                            <p:strVal val="ppt_y"/>
                                          </p:val>
                                        </p:tav>
                                      </p:tavLst>
                                    </p:anim>
                                    <p:set>
                                      <p:cBhvr>
                                        <p:cTn id="52" dur="1" fill="hold">
                                          <p:stCondLst>
                                            <p:cond delay="2999"/>
                                          </p:stCondLst>
                                        </p:cTn>
                                        <p:tgtEl>
                                          <p:spTgt spid="5"/>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000"/>
                                        <p:tgtEl>
                                          <p:spTgt spid="6"/>
                                        </p:tgtEl>
                                        <p:attrNameLst>
                                          <p:attrName>ppt_x</p:attrName>
                                        </p:attrNameLst>
                                      </p:cBhvr>
                                      <p:tavLst>
                                        <p:tav tm="0">
                                          <p:val>
                                            <p:strVal val="ppt_x"/>
                                          </p:val>
                                        </p:tav>
                                        <p:tav tm="100000">
                                          <p:val>
                                            <p:strVal val="0-ppt_w/2"/>
                                          </p:val>
                                        </p:tav>
                                      </p:tavLst>
                                    </p:anim>
                                    <p:anim calcmode="lin" valueType="num">
                                      <p:cBhvr additive="base">
                                        <p:cTn id="55" dur="3000"/>
                                        <p:tgtEl>
                                          <p:spTgt spid="6"/>
                                        </p:tgtEl>
                                        <p:attrNameLst>
                                          <p:attrName>ppt_y</p:attrName>
                                        </p:attrNameLst>
                                      </p:cBhvr>
                                      <p:tavLst>
                                        <p:tav tm="0">
                                          <p:val>
                                            <p:strVal val="ppt_y"/>
                                          </p:val>
                                        </p:tav>
                                        <p:tav tm="100000">
                                          <p:val>
                                            <p:strVal val="ppt_y"/>
                                          </p:val>
                                        </p:tav>
                                      </p:tavLst>
                                    </p:anim>
                                    <p:set>
                                      <p:cBhvr>
                                        <p:cTn id="56" dur="1" fill="hold">
                                          <p:stCondLst>
                                            <p:cond delay="2999"/>
                                          </p:stCondLst>
                                        </p:cTn>
                                        <p:tgtEl>
                                          <p:spTgt spid="6"/>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0-ppt_w/2"/>
                                          </p:val>
                                        </p:tav>
                                      </p:tavLst>
                                    </p:anim>
                                    <p:anim calcmode="lin" valueType="num">
                                      <p:cBhvr additive="base">
                                        <p:cTn id="75" dur="3000"/>
                                        <p:tgtEl>
                                          <p:spTgt spid="11"/>
                                        </p:tgtEl>
                                        <p:attrNameLst>
                                          <p:attrName>ppt_y</p:attrName>
                                        </p:attrNameLst>
                                      </p:cBhvr>
                                      <p:tavLst>
                                        <p:tav tm="0">
                                          <p:val>
                                            <p:strVal val="ppt_y"/>
                                          </p:val>
                                        </p:tav>
                                        <p:tav tm="100000">
                                          <p:val>
                                            <p:strVal val="ppt_y"/>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0-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5" presetClass="exit" presetSubtype="10" fill="hold" grpId="3" nodeType="withEffect">
                                  <p:stCondLst>
                                    <p:cond delay="0"/>
                                  </p:stCondLst>
                                  <p:childTnLst>
                                    <p:animEffect transition="out" filter="checkerboard(across)">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5" presetClass="exit" presetSubtype="10" fill="hold" grpId="3" nodeType="withEffect">
                                  <p:stCondLst>
                                    <p:cond delay="0"/>
                                  </p:stCondLst>
                                  <p:childTnLst>
                                    <p:animEffect transition="out" filter="checkerboard(across)">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5" presetClass="exit" presetSubtype="10" fill="hold" grpId="3" nodeType="withEffect">
                                  <p:stCondLst>
                                    <p:cond delay="0"/>
                                  </p:stCondLst>
                                  <p:childTnLst>
                                    <p:animEffect transition="out" filter="checkerboard(across)">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5" presetClass="exit" presetSubtype="10" fill="hold" grpId="3" nodeType="withEffect">
                                  <p:stCondLst>
                                    <p:cond delay="0"/>
                                  </p:stCondLst>
                                  <p:childTnLst>
                                    <p:animEffect transition="out" filter="checkerboard(across)">
                                      <p:cBhvr>
                                        <p:cTn id="91" dur="3000"/>
                                        <p:tgtEl>
                                          <p:spTgt spid="8"/>
                                        </p:tgtEl>
                                      </p:cBhvr>
                                    </p:animEffect>
                                    <p:set>
                                      <p:cBhvr>
                                        <p:cTn id="92" dur="1" fill="hold">
                                          <p:stCondLst>
                                            <p:cond delay="2999"/>
                                          </p:stCondLst>
                                        </p:cTn>
                                        <p:tgtEl>
                                          <p:spTgt spid="8"/>
                                        </p:tgtEl>
                                        <p:attrNameLst>
                                          <p:attrName>style.visibility</p:attrName>
                                        </p:attrNameLst>
                                      </p:cBhvr>
                                      <p:to>
                                        <p:strVal val="hidden"/>
                                      </p:to>
                                    </p:set>
                                  </p:childTnLst>
                                </p:cTn>
                              </p:par>
                              <p:par>
                                <p:cTn id="93" presetID="5" presetClass="exit" presetSubtype="10" fill="hold" grpId="3" nodeType="withEffect">
                                  <p:stCondLst>
                                    <p:cond delay="0"/>
                                  </p:stCondLst>
                                  <p:childTnLst>
                                    <p:animEffect transition="out" filter="checkerboard(across)">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5" presetClass="exit" presetSubtype="10" fill="hold" grpId="3" nodeType="withEffect">
                                  <p:stCondLst>
                                    <p:cond delay="0"/>
                                  </p:stCondLst>
                                  <p:childTnLst>
                                    <p:animEffect transition="out" filter="checkerboard(across)">
                                      <p:cBhvr>
                                        <p:cTn id="97" dur="3000"/>
                                        <p:tgtEl>
                                          <p:spTgt spid="10"/>
                                        </p:tgtEl>
                                      </p:cBhvr>
                                    </p:animEffect>
                                    <p:set>
                                      <p:cBhvr>
                                        <p:cTn id="98" dur="1" fill="hold">
                                          <p:stCondLst>
                                            <p:cond delay="2999"/>
                                          </p:stCondLst>
                                        </p:cTn>
                                        <p:tgtEl>
                                          <p:spTgt spid="10"/>
                                        </p:tgtEl>
                                        <p:attrNameLst>
                                          <p:attrName>style.visibility</p:attrName>
                                        </p:attrNameLst>
                                      </p:cBhvr>
                                      <p:to>
                                        <p:strVal val="hidden"/>
                                      </p:to>
                                    </p:set>
                                  </p:childTnLst>
                                </p:cTn>
                              </p:par>
                              <p:par>
                                <p:cTn id="99" presetID="5" presetClass="exit" presetSubtype="10" fill="hold" grpId="3" nodeType="withEffect">
                                  <p:stCondLst>
                                    <p:cond delay="0"/>
                                  </p:stCondLst>
                                  <p:childTnLst>
                                    <p:animEffect transition="out" filter="checkerboard(across)">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5" presetClass="exit" presetSubtype="10" fill="hold" grpId="3" nodeType="withEffect">
                                  <p:stCondLst>
                                    <p:cond delay="0"/>
                                  </p:stCondLst>
                                  <p:childTnLst>
                                    <p:animEffect transition="out" filter="checkerboard(across)">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9.jpg"/>
          <p:cNvPicPr>
            <a:picLocks noChangeAspect="1"/>
          </p:cNvPicPr>
          <p:nvPr/>
        </p:nvPicPr>
        <p:blipFill>
          <a:blip r:embed="rId2"/>
          <a:stretch>
            <a:fillRect/>
          </a:stretch>
        </p:blipFill>
        <p:spPr>
          <a:xfrm>
            <a:off x="1571604" y="0"/>
            <a:ext cx="6000792" cy="6858000"/>
          </a:xfrm>
          <a:prstGeom prst="rect">
            <a:avLst/>
          </a:prstGeom>
        </p:spPr>
      </p:pic>
      <p:sp>
        <p:nvSpPr>
          <p:cNvPr id="5" name="4 Igual que"/>
          <p:cNvSpPr/>
          <p:nvPr/>
        </p:nvSpPr>
        <p:spPr>
          <a:xfrm>
            <a:off x="0" y="607220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gual que"/>
          <p:cNvSpPr/>
          <p:nvPr/>
        </p:nvSpPr>
        <p:spPr>
          <a:xfrm>
            <a:off x="0" y="550070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gual que"/>
          <p:cNvSpPr/>
          <p:nvPr/>
        </p:nvSpPr>
        <p:spPr>
          <a:xfrm>
            <a:off x="0" y="492919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gual que"/>
          <p:cNvSpPr/>
          <p:nvPr/>
        </p:nvSpPr>
        <p:spPr>
          <a:xfrm>
            <a:off x="0" y="435769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gual que"/>
          <p:cNvSpPr/>
          <p:nvPr/>
        </p:nvSpPr>
        <p:spPr>
          <a:xfrm>
            <a:off x="0" y="378619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gual que"/>
          <p:cNvSpPr/>
          <p:nvPr/>
        </p:nvSpPr>
        <p:spPr>
          <a:xfrm>
            <a:off x="0" y="321468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gual que"/>
          <p:cNvSpPr/>
          <p:nvPr/>
        </p:nvSpPr>
        <p:spPr>
          <a:xfrm>
            <a:off x="0" y="264318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gual que"/>
          <p:cNvSpPr/>
          <p:nvPr/>
        </p:nvSpPr>
        <p:spPr>
          <a:xfrm>
            <a:off x="0" y="207167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Igual que"/>
          <p:cNvSpPr/>
          <p:nvPr/>
        </p:nvSpPr>
        <p:spPr>
          <a:xfrm>
            <a:off x="0" y="150017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Igual que"/>
          <p:cNvSpPr/>
          <p:nvPr/>
        </p:nvSpPr>
        <p:spPr>
          <a:xfrm>
            <a:off x="0" y="92867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Igual que"/>
          <p:cNvSpPr/>
          <p:nvPr/>
        </p:nvSpPr>
        <p:spPr>
          <a:xfrm>
            <a:off x="0" y="35716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Igual que"/>
          <p:cNvSpPr/>
          <p:nvPr/>
        </p:nvSpPr>
        <p:spPr>
          <a:xfrm>
            <a:off x="0" y="-21433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Igual que"/>
          <p:cNvSpPr/>
          <p:nvPr/>
        </p:nvSpPr>
        <p:spPr>
          <a:xfrm>
            <a:off x="928694" y="607220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Igual que"/>
          <p:cNvSpPr/>
          <p:nvPr/>
        </p:nvSpPr>
        <p:spPr>
          <a:xfrm>
            <a:off x="928694" y="550070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gual que"/>
          <p:cNvSpPr/>
          <p:nvPr/>
        </p:nvSpPr>
        <p:spPr>
          <a:xfrm>
            <a:off x="928694" y="492919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gual que"/>
          <p:cNvSpPr/>
          <p:nvPr/>
        </p:nvSpPr>
        <p:spPr>
          <a:xfrm>
            <a:off x="928694" y="435769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gual que"/>
          <p:cNvSpPr/>
          <p:nvPr/>
        </p:nvSpPr>
        <p:spPr>
          <a:xfrm>
            <a:off x="928694" y="378619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Igual que"/>
          <p:cNvSpPr/>
          <p:nvPr/>
        </p:nvSpPr>
        <p:spPr>
          <a:xfrm>
            <a:off x="928694" y="321468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Igual que"/>
          <p:cNvSpPr/>
          <p:nvPr/>
        </p:nvSpPr>
        <p:spPr>
          <a:xfrm>
            <a:off x="928694" y="264318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Igual que"/>
          <p:cNvSpPr/>
          <p:nvPr/>
        </p:nvSpPr>
        <p:spPr>
          <a:xfrm>
            <a:off x="928694" y="207167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Igual que"/>
          <p:cNvSpPr/>
          <p:nvPr/>
        </p:nvSpPr>
        <p:spPr>
          <a:xfrm>
            <a:off x="928694" y="150017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Igual que"/>
          <p:cNvSpPr/>
          <p:nvPr/>
        </p:nvSpPr>
        <p:spPr>
          <a:xfrm>
            <a:off x="928694" y="92867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Igual que"/>
          <p:cNvSpPr/>
          <p:nvPr/>
        </p:nvSpPr>
        <p:spPr>
          <a:xfrm>
            <a:off x="928694" y="35716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Igual que"/>
          <p:cNvSpPr/>
          <p:nvPr/>
        </p:nvSpPr>
        <p:spPr>
          <a:xfrm>
            <a:off x="928694" y="-21433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Igual que"/>
          <p:cNvSpPr/>
          <p:nvPr/>
        </p:nvSpPr>
        <p:spPr>
          <a:xfrm>
            <a:off x="7715240" y="607220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Igual que"/>
          <p:cNvSpPr/>
          <p:nvPr/>
        </p:nvSpPr>
        <p:spPr>
          <a:xfrm>
            <a:off x="7715240" y="550070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Igual que"/>
          <p:cNvSpPr/>
          <p:nvPr/>
        </p:nvSpPr>
        <p:spPr>
          <a:xfrm>
            <a:off x="7715240" y="492919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Igual que"/>
          <p:cNvSpPr/>
          <p:nvPr/>
        </p:nvSpPr>
        <p:spPr>
          <a:xfrm>
            <a:off x="7715240" y="435769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Igual que"/>
          <p:cNvSpPr/>
          <p:nvPr/>
        </p:nvSpPr>
        <p:spPr>
          <a:xfrm>
            <a:off x="7715240" y="378619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Igual que"/>
          <p:cNvSpPr/>
          <p:nvPr/>
        </p:nvSpPr>
        <p:spPr>
          <a:xfrm>
            <a:off x="7715240" y="321468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Igual que"/>
          <p:cNvSpPr/>
          <p:nvPr/>
        </p:nvSpPr>
        <p:spPr>
          <a:xfrm>
            <a:off x="7715240" y="264318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Igual que"/>
          <p:cNvSpPr/>
          <p:nvPr/>
        </p:nvSpPr>
        <p:spPr>
          <a:xfrm>
            <a:off x="7715240" y="207167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Igual que"/>
          <p:cNvSpPr/>
          <p:nvPr/>
        </p:nvSpPr>
        <p:spPr>
          <a:xfrm>
            <a:off x="7715240" y="150017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Igual que"/>
          <p:cNvSpPr/>
          <p:nvPr/>
        </p:nvSpPr>
        <p:spPr>
          <a:xfrm>
            <a:off x="7715240" y="92867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Igual que"/>
          <p:cNvSpPr/>
          <p:nvPr/>
        </p:nvSpPr>
        <p:spPr>
          <a:xfrm>
            <a:off x="7715240" y="35716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Igual que"/>
          <p:cNvSpPr/>
          <p:nvPr/>
        </p:nvSpPr>
        <p:spPr>
          <a:xfrm>
            <a:off x="7715240" y="-21433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Igual que"/>
          <p:cNvSpPr/>
          <p:nvPr/>
        </p:nvSpPr>
        <p:spPr>
          <a:xfrm>
            <a:off x="8643934" y="607220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Igual que"/>
          <p:cNvSpPr/>
          <p:nvPr/>
        </p:nvSpPr>
        <p:spPr>
          <a:xfrm>
            <a:off x="8643934" y="550070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Igual que"/>
          <p:cNvSpPr/>
          <p:nvPr/>
        </p:nvSpPr>
        <p:spPr>
          <a:xfrm>
            <a:off x="8643934" y="492919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Igual que"/>
          <p:cNvSpPr/>
          <p:nvPr/>
        </p:nvSpPr>
        <p:spPr>
          <a:xfrm>
            <a:off x="8643934" y="435769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Igual que"/>
          <p:cNvSpPr/>
          <p:nvPr/>
        </p:nvSpPr>
        <p:spPr>
          <a:xfrm>
            <a:off x="8643934" y="378619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Igual que"/>
          <p:cNvSpPr/>
          <p:nvPr/>
        </p:nvSpPr>
        <p:spPr>
          <a:xfrm>
            <a:off x="8643934" y="321468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Igual que"/>
          <p:cNvSpPr/>
          <p:nvPr/>
        </p:nvSpPr>
        <p:spPr>
          <a:xfrm>
            <a:off x="8643934" y="264318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Igual que"/>
          <p:cNvSpPr/>
          <p:nvPr/>
        </p:nvSpPr>
        <p:spPr>
          <a:xfrm>
            <a:off x="8643934" y="207167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Igual que"/>
          <p:cNvSpPr/>
          <p:nvPr/>
        </p:nvSpPr>
        <p:spPr>
          <a:xfrm>
            <a:off x="8643934" y="150017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Igual que"/>
          <p:cNvSpPr/>
          <p:nvPr/>
        </p:nvSpPr>
        <p:spPr>
          <a:xfrm>
            <a:off x="8643934" y="92867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Igual que"/>
          <p:cNvSpPr/>
          <p:nvPr/>
        </p:nvSpPr>
        <p:spPr>
          <a:xfrm>
            <a:off x="8643934" y="35716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Igual que"/>
          <p:cNvSpPr/>
          <p:nvPr/>
        </p:nvSpPr>
        <p:spPr>
          <a:xfrm>
            <a:off x="8643934" y="-21433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Rectángulo"/>
          <p:cNvSpPr/>
          <p:nvPr/>
        </p:nvSpPr>
        <p:spPr>
          <a:xfrm>
            <a:off x="-357222" y="-357214"/>
            <a:ext cx="9787006" cy="7572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ppt_x"/>
                                          </p:val>
                                        </p:tav>
                                        <p:tav tm="100000">
                                          <p:val>
                                            <p:strVal val="#ppt_x"/>
                                          </p:val>
                                        </p:tav>
                                      </p:tavLst>
                                    </p:anim>
                                    <p:anim calcmode="lin" valueType="num">
                                      <p:cBhvr additive="base">
                                        <p:cTn id="139" dur="3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ppt_x"/>
                                          </p:val>
                                        </p:tav>
                                        <p:tav tm="100000">
                                          <p:val>
                                            <p:strVal val="#ppt_x"/>
                                          </p:val>
                                        </p:tav>
                                      </p:tavLst>
                                    </p:anim>
                                    <p:anim calcmode="lin" valueType="num">
                                      <p:cBhvr additive="base">
                                        <p:cTn id="143" dur="3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ppt_x"/>
                                          </p:val>
                                        </p:tav>
                                        <p:tav tm="100000">
                                          <p:val>
                                            <p:strVal val="#ppt_x"/>
                                          </p:val>
                                        </p:tav>
                                      </p:tavLst>
                                    </p:anim>
                                    <p:anim calcmode="lin" valueType="num">
                                      <p:cBhvr additive="base">
                                        <p:cTn id="147" dur="3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ppt_x"/>
                                          </p:val>
                                        </p:tav>
                                        <p:tav tm="100000">
                                          <p:val>
                                            <p:strVal val="#ppt_x"/>
                                          </p:val>
                                        </p:tav>
                                      </p:tavLst>
                                    </p:anim>
                                    <p:anim calcmode="lin" valueType="num">
                                      <p:cBhvr additive="base">
                                        <p:cTn id="151" dur="3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3000" fill="hold"/>
                                        <p:tgtEl>
                                          <p:spTgt spid="41"/>
                                        </p:tgtEl>
                                        <p:attrNameLst>
                                          <p:attrName>ppt_x</p:attrName>
                                        </p:attrNameLst>
                                      </p:cBhvr>
                                      <p:tavLst>
                                        <p:tav tm="0">
                                          <p:val>
                                            <p:strVal val="#ppt_x"/>
                                          </p:val>
                                        </p:tav>
                                        <p:tav tm="100000">
                                          <p:val>
                                            <p:strVal val="#ppt_x"/>
                                          </p:val>
                                        </p:tav>
                                      </p:tavLst>
                                    </p:anim>
                                    <p:anim calcmode="lin" valueType="num">
                                      <p:cBhvr additive="base">
                                        <p:cTn id="155" dur="3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3000" fill="hold"/>
                                        <p:tgtEl>
                                          <p:spTgt spid="42"/>
                                        </p:tgtEl>
                                        <p:attrNameLst>
                                          <p:attrName>ppt_x</p:attrName>
                                        </p:attrNameLst>
                                      </p:cBhvr>
                                      <p:tavLst>
                                        <p:tav tm="0">
                                          <p:val>
                                            <p:strVal val="#ppt_x"/>
                                          </p:val>
                                        </p:tav>
                                        <p:tav tm="100000">
                                          <p:val>
                                            <p:strVal val="#ppt_x"/>
                                          </p:val>
                                        </p:tav>
                                      </p:tavLst>
                                    </p:anim>
                                    <p:anim calcmode="lin" valueType="num">
                                      <p:cBhvr additive="base">
                                        <p:cTn id="159" dur="3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3000" fill="hold"/>
                                        <p:tgtEl>
                                          <p:spTgt spid="43"/>
                                        </p:tgtEl>
                                        <p:attrNameLst>
                                          <p:attrName>ppt_x</p:attrName>
                                        </p:attrNameLst>
                                      </p:cBhvr>
                                      <p:tavLst>
                                        <p:tav tm="0">
                                          <p:val>
                                            <p:strVal val="#ppt_x"/>
                                          </p:val>
                                        </p:tav>
                                        <p:tav tm="100000">
                                          <p:val>
                                            <p:strVal val="#ppt_x"/>
                                          </p:val>
                                        </p:tav>
                                      </p:tavLst>
                                    </p:anim>
                                    <p:anim calcmode="lin" valueType="num">
                                      <p:cBhvr additive="base">
                                        <p:cTn id="163" dur="3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3000" fill="hold"/>
                                        <p:tgtEl>
                                          <p:spTgt spid="44"/>
                                        </p:tgtEl>
                                        <p:attrNameLst>
                                          <p:attrName>ppt_x</p:attrName>
                                        </p:attrNameLst>
                                      </p:cBhvr>
                                      <p:tavLst>
                                        <p:tav tm="0">
                                          <p:val>
                                            <p:strVal val="#ppt_x"/>
                                          </p:val>
                                        </p:tav>
                                        <p:tav tm="100000">
                                          <p:val>
                                            <p:strVal val="#ppt_x"/>
                                          </p:val>
                                        </p:tav>
                                      </p:tavLst>
                                    </p:anim>
                                    <p:anim calcmode="lin" valueType="num">
                                      <p:cBhvr additive="base">
                                        <p:cTn id="167" dur="3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3000" fill="hold"/>
                                        <p:tgtEl>
                                          <p:spTgt spid="45"/>
                                        </p:tgtEl>
                                        <p:attrNameLst>
                                          <p:attrName>ppt_x</p:attrName>
                                        </p:attrNameLst>
                                      </p:cBhvr>
                                      <p:tavLst>
                                        <p:tav tm="0">
                                          <p:val>
                                            <p:strVal val="#ppt_x"/>
                                          </p:val>
                                        </p:tav>
                                        <p:tav tm="100000">
                                          <p:val>
                                            <p:strVal val="#ppt_x"/>
                                          </p:val>
                                        </p:tav>
                                      </p:tavLst>
                                    </p:anim>
                                    <p:anim calcmode="lin" valueType="num">
                                      <p:cBhvr additive="base">
                                        <p:cTn id="171" dur="3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3000" fill="hold"/>
                                        <p:tgtEl>
                                          <p:spTgt spid="46"/>
                                        </p:tgtEl>
                                        <p:attrNameLst>
                                          <p:attrName>ppt_x</p:attrName>
                                        </p:attrNameLst>
                                      </p:cBhvr>
                                      <p:tavLst>
                                        <p:tav tm="0">
                                          <p:val>
                                            <p:strVal val="#ppt_x"/>
                                          </p:val>
                                        </p:tav>
                                        <p:tav tm="100000">
                                          <p:val>
                                            <p:strVal val="#ppt_x"/>
                                          </p:val>
                                        </p:tav>
                                      </p:tavLst>
                                    </p:anim>
                                    <p:anim calcmode="lin" valueType="num">
                                      <p:cBhvr additive="base">
                                        <p:cTn id="175" dur="3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3000" fill="hold"/>
                                        <p:tgtEl>
                                          <p:spTgt spid="47"/>
                                        </p:tgtEl>
                                        <p:attrNameLst>
                                          <p:attrName>ppt_x</p:attrName>
                                        </p:attrNameLst>
                                      </p:cBhvr>
                                      <p:tavLst>
                                        <p:tav tm="0">
                                          <p:val>
                                            <p:strVal val="#ppt_x"/>
                                          </p:val>
                                        </p:tav>
                                        <p:tav tm="100000">
                                          <p:val>
                                            <p:strVal val="#ppt_x"/>
                                          </p:val>
                                        </p:tav>
                                      </p:tavLst>
                                    </p:anim>
                                    <p:anim calcmode="lin" valueType="num">
                                      <p:cBhvr additive="base">
                                        <p:cTn id="179" dur="3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3000" fill="hold"/>
                                        <p:tgtEl>
                                          <p:spTgt spid="48"/>
                                        </p:tgtEl>
                                        <p:attrNameLst>
                                          <p:attrName>ppt_x</p:attrName>
                                        </p:attrNameLst>
                                      </p:cBhvr>
                                      <p:tavLst>
                                        <p:tav tm="0">
                                          <p:val>
                                            <p:strVal val="#ppt_x"/>
                                          </p:val>
                                        </p:tav>
                                        <p:tav tm="100000">
                                          <p:val>
                                            <p:strVal val="#ppt_x"/>
                                          </p:val>
                                        </p:tav>
                                      </p:tavLst>
                                    </p:anim>
                                    <p:anim calcmode="lin" valueType="num">
                                      <p:cBhvr additive="base">
                                        <p:cTn id="183" dur="3000" fill="hold"/>
                                        <p:tgtEl>
                                          <p:spTgt spid="48"/>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3000" fill="hold"/>
                                        <p:tgtEl>
                                          <p:spTgt spid="49"/>
                                        </p:tgtEl>
                                        <p:attrNameLst>
                                          <p:attrName>ppt_x</p:attrName>
                                        </p:attrNameLst>
                                      </p:cBhvr>
                                      <p:tavLst>
                                        <p:tav tm="0">
                                          <p:val>
                                            <p:strVal val="#ppt_x"/>
                                          </p:val>
                                        </p:tav>
                                        <p:tav tm="100000">
                                          <p:val>
                                            <p:strVal val="#ppt_x"/>
                                          </p:val>
                                        </p:tav>
                                      </p:tavLst>
                                    </p:anim>
                                    <p:anim calcmode="lin" valueType="num">
                                      <p:cBhvr additive="base">
                                        <p:cTn id="187" dur="3000" fill="hold"/>
                                        <p:tgtEl>
                                          <p:spTgt spid="49"/>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3000" fill="hold"/>
                                        <p:tgtEl>
                                          <p:spTgt spid="50"/>
                                        </p:tgtEl>
                                        <p:attrNameLst>
                                          <p:attrName>ppt_x</p:attrName>
                                        </p:attrNameLst>
                                      </p:cBhvr>
                                      <p:tavLst>
                                        <p:tav tm="0">
                                          <p:val>
                                            <p:strVal val="#ppt_x"/>
                                          </p:val>
                                        </p:tav>
                                        <p:tav tm="100000">
                                          <p:val>
                                            <p:strVal val="#ppt_x"/>
                                          </p:val>
                                        </p:tav>
                                      </p:tavLst>
                                    </p:anim>
                                    <p:anim calcmode="lin" valueType="num">
                                      <p:cBhvr additive="base">
                                        <p:cTn id="191" dur="3000" fill="hold"/>
                                        <p:tgtEl>
                                          <p:spTgt spid="50"/>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3000" fill="hold"/>
                                        <p:tgtEl>
                                          <p:spTgt spid="51"/>
                                        </p:tgtEl>
                                        <p:attrNameLst>
                                          <p:attrName>ppt_x</p:attrName>
                                        </p:attrNameLst>
                                      </p:cBhvr>
                                      <p:tavLst>
                                        <p:tav tm="0">
                                          <p:val>
                                            <p:strVal val="#ppt_x"/>
                                          </p:val>
                                        </p:tav>
                                        <p:tav tm="100000">
                                          <p:val>
                                            <p:strVal val="#ppt_x"/>
                                          </p:val>
                                        </p:tav>
                                      </p:tavLst>
                                    </p:anim>
                                    <p:anim calcmode="lin" valueType="num">
                                      <p:cBhvr additive="base">
                                        <p:cTn id="195" dur="3000" fill="hold"/>
                                        <p:tgtEl>
                                          <p:spTgt spid="51"/>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3000" fill="hold"/>
                                        <p:tgtEl>
                                          <p:spTgt spid="52"/>
                                        </p:tgtEl>
                                        <p:attrNameLst>
                                          <p:attrName>ppt_x</p:attrName>
                                        </p:attrNameLst>
                                      </p:cBhvr>
                                      <p:tavLst>
                                        <p:tav tm="0">
                                          <p:val>
                                            <p:strVal val="#ppt_x"/>
                                          </p:val>
                                        </p:tav>
                                        <p:tav tm="100000">
                                          <p:val>
                                            <p:strVal val="#ppt_x"/>
                                          </p:val>
                                        </p:tav>
                                      </p:tavLst>
                                    </p:anim>
                                    <p:anim calcmode="lin" valueType="num">
                                      <p:cBhvr additive="base">
                                        <p:cTn id="199" dur="3000" fill="hold"/>
                                        <p:tgtEl>
                                          <p:spTgt spid="52"/>
                                        </p:tgtEl>
                                        <p:attrNameLst>
                                          <p:attrName>ppt_y</p:attrName>
                                        </p:attrNameLst>
                                      </p:cBhvr>
                                      <p:tavLst>
                                        <p:tav tm="0">
                                          <p:val>
                                            <p:strVal val="1+#ppt_h/2"/>
                                          </p:val>
                                        </p:tav>
                                        <p:tav tm="100000">
                                          <p:val>
                                            <p:strVal val="#ppt_y"/>
                                          </p:val>
                                        </p:tav>
                                      </p:tavLst>
                                    </p:anim>
                                  </p:childTnLst>
                                </p:cTn>
                              </p:par>
                              <p:par>
                                <p:cTn id="200" presetID="42" presetClass="entr" presetSubtype="0"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Effect transition="in" filter="fade">
                                      <p:cBhvr>
                                        <p:cTn id="202" dur="3000"/>
                                        <p:tgtEl>
                                          <p:spTgt spid="4"/>
                                        </p:tgtEl>
                                      </p:cBhvr>
                                    </p:animEffect>
                                    <p:anim calcmode="lin" valueType="num">
                                      <p:cBhvr>
                                        <p:cTn id="203" dur="3000" fill="hold"/>
                                        <p:tgtEl>
                                          <p:spTgt spid="4"/>
                                        </p:tgtEl>
                                        <p:attrNameLst>
                                          <p:attrName>ppt_x</p:attrName>
                                        </p:attrNameLst>
                                      </p:cBhvr>
                                      <p:tavLst>
                                        <p:tav tm="0">
                                          <p:val>
                                            <p:strVal val="#ppt_x"/>
                                          </p:val>
                                        </p:tav>
                                        <p:tav tm="100000">
                                          <p:val>
                                            <p:strVal val="#ppt_x"/>
                                          </p:val>
                                        </p:tav>
                                      </p:tavLst>
                                    </p:anim>
                                    <p:anim calcmode="lin" valueType="num">
                                      <p:cBhvr>
                                        <p:cTn id="204"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9.jpg"/>
          <p:cNvPicPr>
            <a:picLocks noChangeAspect="1"/>
          </p:cNvPicPr>
          <p:nvPr/>
        </p:nvPicPr>
        <p:blipFill>
          <a:blip r:embed="rId2"/>
          <a:stretch>
            <a:fillRect/>
          </a:stretch>
        </p:blipFill>
        <p:spPr>
          <a:xfrm>
            <a:off x="0" y="6684"/>
            <a:ext cx="9144000" cy="6844632"/>
          </a:xfrm>
          <a:prstGeom prst="rect">
            <a:avLst/>
          </a:prstGeom>
        </p:spPr>
      </p:pic>
      <p:sp>
        <p:nvSpPr>
          <p:cNvPr id="12" name="11 Menos"/>
          <p:cNvSpPr/>
          <p:nvPr/>
        </p:nvSpPr>
        <p:spPr>
          <a:xfrm rot="18900469">
            <a:off x="1697968" y="182847"/>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4012570">
            <a:off x="4442718" y="262254"/>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900469">
            <a:off x="1697969" y="897251"/>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4012570">
            <a:off x="4442719" y="976658"/>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900469">
            <a:off x="1626531" y="1754484"/>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4012570">
            <a:off x="4371281" y="1833891"/>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8900469">
            <a:off x="1626531" y="2540277"/>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4012570">
            <a:off x="4371281" y="2619684"/>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8900469">
            <a:off x="1626532" y="3254681"/>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4012570">
            <a:off x="4371282" y="3334088"/>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18900469">
            <a:off x="1555094" y="4111914"/>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4012570">
            <a:off x="4299844" y="4191321"/>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Menos"/>
          <p:cNvSpPr/>
          <p:nvPr/>
        </p:nvSpPr>
        <p:spPr>
          <a:xfrm rot="18900469">
            <a:off x="1626531" y="5040633"/>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Menos"/>
          <p:cNvSpPr/>
          <p:nvPr/>
        </p:nvSpPr>
        <p:spPr>
          <a:xfrm rot="14012570">
            <a:off x="4371281" y="5120040"/>
            <a:ext cx="3040239" cy="1212358"/>
          </a:xfrm>
          <a:prstGeom prst="mathMinus">
            <a:avLst/>
          </a:prstGeom>
          <a:solidFill>
            <a:srgbClr val="FF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357214"/>
            <a:ext cx="9787006" cy="7572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ox(in)">
                                      <p:cBhvr>
                                        <p:cTn id="10" dur="3000"/>
                                        <p:tgtEl>
                                          <p:spTgt spid="1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ox(in)">
                                      <p:cBhvr>
                                        <p:cTn id="13" dur="3000"/>
                                        <p:tgtEl>
                                          <p:spTgt spid="14"/>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ox(in)">
                                      <p:cBhvr>
                                        <p:cTn id="16" dur="3000"/>
                                        <p:tgtEl>
                                          <p:spTgt spid="1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box(in)">
                                      <p:cBhvr>
                                        <p:cTn id="19" dur="3000"/>
                                        <p:tgtEl>
                                          <p:spTgt spid="1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ox(in)">
                                      <p:cBhvr>
                                        <p:cTn id="22" dur="3000"/>
                                        <p:tgtEl>
                                          <p:spTgt spid="2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ox(in)">
                                      <p:cBhvr>
                                        <p:cTn id="25" dur="3000"/>
                                        <p:tgtEl>
                                          <p:spTgt spid="22"/>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3000"/>
                                        <p:tgtEl>
                                          <p:spTgt spid="24"/>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3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ox(in)">
                                      <p:cBhvr>
                                        <p:cTn id="34" dur="3000"/>
                                        <p:tgtEl>
                                          <p:spTgt spid="15"/>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ox(in)">
                                      <p:cBhvr>
                                        <p:cTn id="37" dur="3000"/>
                                        <p:tgtEl>
                                          <p:spTgt spid="17"/>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ox(in)">
                                      <p:cBhvr>
                                        <p:cTn id="40" dur="3000"/>
                                        <p:tgtEl>
                                          <p:spTgt spid="19"/>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ox(in)">
                                      <p:cBhvr>
                                        <p:cTn id="43" dur="3000"/>
                                        <p:tgtEl>
                                          <p:spTgt spid="21"/>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box(in)">
                                      <p:cBhvr>
                                        <p:cTn id="46" dur="3000"/>
                                        <p:tgtEl>
                                          <p:spTgt spid="23"/>
                                        </p:tgtEl>
                                      </p:cBhvr>
                                    </p:animEffect>
                                  </p:childTnLst>
                                </p:cTn>
                              </p:par>
                              <p:par>
                                <p:cTn id="47" presetID="4" presetClass="entr" presetSubtype="16"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box(in)">
                                      <p:cBhvr>
                                        <p:cTn id="49" dur="3000"/>
                                        <p:tgtEl>
                                          <p:spTgt spid="25"/>
                                        </p:tgtEl>
                                      </p:cBhvr>
                                    </p:animEffect>
                                  </p:childTnLst>
                                </p:cTn>
                              </p:par>
                              <p:par>
                                <p:cTn id="50" presetID="8" presetClass="emph" presetSubtype="0" fill="hold" grpId="1" nodeType="withEffect">
                                  <p:stCondLst>
                                    <p:cond delay="0"/>
                                  </p:stCondLst>
                                  <p:childTnLst>
                                    <p:animRot by="21600000">
                                      <p:cBhvr>
                                        <p:cTn id="51" dur="3000" fill="hold"/>
                                        <p:tgtEl>
                                          <p:spTgt spid="12"/>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4"/>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6"/>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8"/>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2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22"/>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2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7"/>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9"/>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3"/>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5"/>
                                        </p:tgtEl>
                                        <p:attrNameLst>
                                          <p:attrName>r</p:attrName>
                                        </p:attrNameLst>
                                      </p:cBhvr>
                                    </p:animRot>
                                  </p:childTnLst>
                                </p:cTn>
                              </p:par>
                              <p:par>
                                <p:cTn id="78" presetID="2" presetClass="entr" presetSubtype="3" fill="hold" grpId="2"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additive="base">
                                        <p:cTn id="80" dur="3000" fill="hold"/>
                                        <p:tgtEl>
                                          <p:spTgt spid="12"/>
                                        </p:tgtEl>
                                        <p:attrNameLst>
                                          <p:attrName>ppt_x</p:attrName>
                                        </p:attrNameLst>
                                      </p:cBhvr>
                                      <p:tavLst>
                                        <p:tav tm="0">
                                          <p:val>
                                            <p:strVal val="1+#ppt_w/2"/>
                                          </p:val>
                                        </p:tav>
                                        <p:tav tm="100000">
                                          <p:val>
                                            <p:strVal val="#ppt_x"/>
                                          </p:val>
                                        </p:tav>
                                      </p:tavLst>
                                    </p:anim>
                                    <p:anim calcmode="lin" valueType="num">
                                      <p:cBhvr additive="base">
                                        <p:cTn id="81" dur="3000" fill="hold"/>
                                        <p:tgtEl>
                                          <p:spTgt spid="12"/>
                                        </p:tgtEl>
                                        <p:attrNameLst>
                                          <p:attrName>ppt_y</p:attrName>
                                        </p:attrNameLst>
                                      </p:cBhvr>
                                      <p:tavLst>
                                        <p:tav tm="0">
                                          <p:val>
                                            <p:strVal val="0-#ppt_h/2"/>
                                          </p:val>
                                        </p:tav>
                                        <p:tav tm="100000">
                                          <p:val>
                                            <p:strVal val="#ppt_y"/>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additive="base">
                                        <p:cTn id="84" dur="3000" fill="hold"/>
                                        <p:tgtEl>
                                          <p:spTgt spid="14"/>
                                        </p:tgtEl>
                                        <p:attrNameLst>
                                          <p:attrName>ppt_x</p:attrName>
                                        </p:attrNameLst>
                                      </p:cBhvr>
                                      <p:tavLst>
                                        <p:tav tm="0">
                                          <p:val>
                                            <p:strVal val="1+#ppt_w/2"/>
                                          </p:val>
                                        </p:tav>
                                        <p:tav tm="100000">
                                          <p:val>
                                            <p:strVal val="#ppt_x"/>
                                          </p:val>
                                        </p:tav>
                                      </p:tavLst>
                                    </p:anim>
                                    <p:anim calcmode="lin" valueType="num">
                                      <p:cBhvr additive="base">
                                        <p:cTn id="85" dur="3000" fill="hold"/>
                                        <p:tgtEl>
                                          <p:spTgt spid="14"/>
                                        </p:tgtEl>
                                        <p:attrNameLst>
                                          <p:attrName>ppt_y</p:attrName>
                                        </p:attrNameLst>
                                      </p:cBhvr>
                                      <p:tavLst>
                                        <p:tav tm="0">
                                          <p:val>
                                            <p:strVal val="0-#ppt_h/2"/>
                                          </p:val>
                                        </p:tav>
                                        <p:tav tm="100000">
                                          <p:val>
                                            <p:strVal val="#ppt_y"/>
                                          </p:val>
                                        </p:tav>
                                      </p:tavLst>
                                    </p:anim>
                                  </p:childTnLst>
                                </p:cTn>
                              </p:par>
                              <p:par>
                                <p:cTn id="86" presetID="2" presetClass="entr" presetSubtype="3" fill="hold" grpId="2"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additive="base">
                                        <p:cTn id="88" dur="3000" fill="hold"/>
                                        <p:tgtEl>
                                          <p:spTgt spid="16"/>
                                        </p:tgtEl>
                                        <p:attrNameLst>
                                          <p:attrName>ppt_x</p:attrName>
                                        </p:attrNameLst>
                                      </p:cBhvr>
                                      <p:tavLst>
                                        <p:tav tm="0">
                                          <p:val>
                                            <p:strVal val="1+#ppt_w/2"/>
                                          </p:val>
                                        </p:tav>
                                        <p:tav tm="100000">
                                          <p:val>
                                            <p:strVal val="#ppt_x"/>
                                          </p:val>
                                        </p:tav>
                                      </p:tavLst>
                                    </p:anim>
                                    <p:anim calcmode="lin" valueType="num">
                                      <p:cBhvr additive="base">
                                        <p:cTn id="89" dur="3000" fill="hold"/>
                                        <p:tgtEl>
                                          <p:spTgt spid="16"/>
                                        </p:tgtEl>
                                        <p:attrNameLst>
                                          <p:attrName>ppt_y</p:attrName>
                                        </p:attrNameLst>
                                      </p:cBhvr>
                                      <p:tavLst>
                                        <p:tav tm="0">
                                          <p:val>
                                            <p:strVal val="0-#ppt_h/2"/>
                                          </p:val>
                                        </p:tav>
                                        <p:tav tm="100000">
                                          <p:val>
                                            <p:strVal val="#ppt_y"/>
                                          </p:val>
                                        </p:tav>
                                      </p:tavLst>
                                    </p:anim>
                                  </p:childTnLst>
                                </p:cTn>
                              </p:par>
                              <p:par>
                                <p:cTn id="90" presetID="2" presetClass="entr" presetSubtype="3" fill="hold" grpId="2" nodeType="withEffect">
                                  <p:stCondLst>
                                    <p:cond delay="0"/>
                                  </p:stCondLst>
                                  <p:childTnLst>
                                    <p:set>
                                      <p:cBhvr>
                                        <p:cTn id="91" dur="1" fill="hold">
                                          <p:stCondLst>
                                            <p:cond delay="0"/>
                                          </p:stCondLst>
                                        </p:cTn>
                                        <p:tgtEl>
                                          <p:spTgt spid="18"/>
                                        </p:tgtEl>
                                        <p:attrNameLst>
                                          <p:attrName>style.visibility</p:attrName>
                                        </p:attrNameLst>
                                      </p:cBhvr>
                                      <p:to>
                                        <p:strVal val="visible"/>
                                      </p:to>
                                    </p:set>
                                    <p:anim calcmode="lin" valueType="num">
                                      <p:cBhvr additive="base">
                                        <p:cTn id="92" dur="3000" fill="hold"/>
                                        <p:tgtEl>
                                          <p:spTgt spid="18"/>
                                        </p:tgtEl>
                                        <p:attrNameLst>
                                          <p:attrName>ppt_x</p:attrName>
                                        </p:attrNameLst>
                                      </p:cBhvr>
                                      <p:tavLst>
                                        <p:tav tm="0">
                                          <p:val>
                                            <p:strVal val="1+#ppt_w/2"/>
                                          </p:val>
                                        </p:tav>
                                        <p:tav tm="100000">
                                          <p:val>
                                            <p:strVal val="#ppt_x"/>
                                          </p:val>
                                        </p:tav>
                                      </p:tavLst>
                                    </p:anim>
                                    <p:anim calcmode="lin" valueType="num">
                                      <p:cBhvr additive="base">
                                        <p:cTn id="93" dur="3000" fill="hold"/>
                                        <p:tgtEl>
                                          <p:spTgt spid="18"/>
                                        </p:tgtEl>
                                        <p:attrNameLst>
                                          <p:attrName>ppt_y</p:attrName>
                                        </p:attrNameLst>
                                      </p:cBhvr>
                                      <p:tavLst>
                                        <p:tav tm="0">
                                          <p:val>
                                            <p:strVal val="0-#ppt_h/2"/>
                                          </p:val>
                                        </p:tav>
                                        <p:tav tm="100000">
                                          <p:val>
                                            <p:strVal val="#ppt_y"/>
                                          </p:val>
                                        </p:tav>
                                      </p:tavLst>
                                    </p:anim>
                                  </p:childTnLst>
                                </p:cTn>
                              </p:par>
                              <p:par>
                                <p:cTn id="94" presetID="2" presetClass="entr" presetSubtype="3" fill="hold" grpId="2" nodeType="withEffect">
                                  <p:stCondLst>
                                    <p:cond delay="0"/>
                                  </p:stCondLst>
                                  <p:childTnLst>
                                    <p:set>
                                      <p:cBhvr>
                                        <p:cTn id="95" dur="1" fill="hold">
                                          <p:stCondLst>
                                            <p:cond delay="0"/>
                                          </p:stCondLst>
                                        </p:cTn>
                                        <p:tgtEl>
                                          <p:spTgt spid="20"/>
                                        </p:tgtEl>
                                        <p:attrNameLst>
                                          <p:attrName>style.visibility</p:attrName>
                                        </p:attrNameLst>
                                      </p:cBhvr>
                                      <p:to>
                                        <p:strVal val="visible"/>
                                      </p:to>
                                    </p:set>
                                    <p:anim calcmode="lin" valueType="num">
                                      <p:cBhvr additive="base">
                                        <p:cTn id="96" dur="3000" fill="hold"/>
                                        <p:tgtEl>
                                          <p:spTgt spid="20"/>
                                        </p:tgtEl>
                                        <p:attrNameLst>
                                          <p:attrName>ppt_x</p:attrName>
                                        </p:attrNameLst>
                                      </p:cBhvr>
                                      <p:tavLst>
                                        <p:tav tm="0">
                                          <p:val>
                                            <p:strVal val="1+#ppt_w/2"/>
                                          </p:val>
                                        </p:tav>
                                        <p:tav tm="100000">
                                          <p:val>
                                            <p:strVal val="#ppt_x"/>
                                          </p:val>
                                        </p:tav>
                                      </p:tavLst>
                                    </p:anim>
                                    <p:anim calcmode="lin" valueType="num">
                                      <p:cBhvr additive="base">
                                        <p:cTn id="97" dur="3000" fill="hold"/>
                                        <p:tgtEl>
                                          <p:spTgt spid="20"/>
                                        </p:tgtEl>
                                        <p:attrNameLst>
                                          <p:attrName>ppt_y</p:attrName>
                                        </p:attrNameLst>
                                      </p:cBhvr>
                                      <p:tavLst>
                                        <p:tav tm="0">
                                          <p:val>
                                            <p:strVal val="0-#ppt_h/2"/>
                                          </p:val>
                                        </p:tav>
                                        <p:tav tm="100000">
                                          <p:val>
                                            <p:strVal val="#ppt_y"/>
                                          </p:val>
                                        </p:tav>
                                      </p:tavLst>
                                    </p:anim>
                                  </p:childTnLst>
                                </p:cTn>
                              </p:par>
                              <p:par>
                                <p:cTn id="98" presetID="2" presetClass="entr" presetSubtype="3" fill="hold" grpId="2" nodeType="with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additive="base">
                                        <p:cTn id="100" dur="3000" fill="hold"/>
                                        <p:tgtEl>
                                          <p:spTgt spid="22"/>
                                        </p:tgtEl>
                                        <p:attrNameLst>
                                          <p:attrName>ppt_x</p:attrName>
                                        </p:attrNameLst>
                                      </p:cBhvr>
                                      <p:tavLst>
                                        <p:tav tm="0">
                                          <p:val>
                                            <p:strVal val="1+#ppt_w/2"/>
                                          </p:val>
                                        </p:tav>
                                        <p:tav tm="100000">
                                          <p:val>
                                            <p:strVal val="#ppt_x"/>
                                          </p:val>
                                        </p:tav>
                                      </p:tavLst>
                                    </p:anim>
                                    <p:anim calcmode="lin" valueType="num">
                                      <p:cBhvr additive="base">
                                        <p:cTn id="101" dur="3000" fill="hold"/>
                                        <p:tgtEl>
                                          <p:spTgt spid="22"/>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24"/>
                                        </p:tgtEl>
                                        <p:attrNameLst>
                                          <p:attrName>style.visibility</p:attrName>
                                        </p:attrNameLst>
                                      </p:cBhvr>
                                      <p:to>
                                        <p:strVal val="visible"/>
                                      </p:to>
                                    </p:set>
                                    <p:anim calcmode="lin" valueType="num">
                                      <p:cBhvr additive="base">
                                        <p:cTn id="104" dur="3000" fill="hold"/>
                                        <p:tgtEl>
                                          <p:spTgt spid="24"/>
                                        </p:tgtEl>
                                        <p:attrNameLst>
                                          <p:attrName>ppt_x</p:attrName>
                                        </p:attrNameLst>
                                      </p:cBhvr>
                                      <p:tavLst>
                                        <p:tav tm="0">
                                          <p:val>
                                            <p:strVal val="1+#ppt_w/2"/>
                                          </p:val>
                                        </p:tav>
                                        <p:tav tm="100000">
                                          <p:val>
                                            <p:strVal val="#ppt_x"/>
                                          </p:val>
                                        </p:tav>
                                      </p:tavLst>
                                    </p:anim>
                                    <p:anim calcmode="lin" valueType="num">
                                      <p:cBhvr additive="base">
                                        <p:cTn id="105" dur="3000" fill="hold"/>
                                        <p:tgtEl>
                                          <p:spTgt spid="24"/>
                                        </p:tgtEl>
                                        <p:attrNameLst>
                                          <p:attrName>ppt_y</p:attrName>
                                        </p:attrNameLst>
                                      </p:cBhvr>
                                      <p:tavLst>
                                        <p:tav tm="0">
                                          <p:val>
                                            <p:strVal val="0-#ppt_h/2"/>
                                          </p:val>
                                        </p:tav>
                                        <p:tav tm="100000">
                                          <p:val>
                                            <p:strVal val="#ppt_y"/>
                                          </p:val>
                                        </p:tav>
                                      </p:tavLst>
                                    </p:anim>
                                  </p:childTnLst>
                                </p:cTn>
                              </p:par>
                              <p:par>
                                <p:cTn id="106" presetID="2" presetClass="entr" presetSubtype="9" fill="hold" grpId="2" nodeType="withEffect">
                                  <p:stCondLst>
                                    <p:cond delay="0"/>
                                  </p:stCondLst>
                                  <p:childTnLst>
                                    <p:set>
                                      <p:cBhvr>
                                        <p:cTn id="107" dur="1" fill="hold">
                                          <p:stCondLst>
                                            <p:cond delay="0"/>
                                          </p:stCondLst>
                                        </p:cTn>
                                        <p:tgtEl>
                                          <p:spTgt spid="13"/>
                                        </p:tgtEl>
                                        <p:attrNameLst>
                                          <p:attrName>style.visibility</p:attrName>
                                        </p:attrNameLst>
                                      </p:cBhvr>
                                      <p:to>
                                        <p:strVal val="visible"/>
                                      </p:to>
                                    </p:set>
                                    <p:anim calcmode="lin" valueType="num">
                                      <p:cBhvr additive="base">
                                        <p:cTn id="108" dur="3000" fill="hold"/>
                                        <p:tgtEl>
                                          <p:spTgt spid="13"/>
                                        </p:tgtEl>
                                        <p:attrNameLst>
                                          <p:attrName>ppt_x</p:attrName>
                                        </p:attrNameLst>
                                      </p:cBhvr>
                                      <p:tavLst>
                                        <p:tav tm="0">
                                          <p:val>
                                            <p:strVal val="0-#ppt_w/2"/>
                                          </p:val>
                                        </p:tav>
                                        <p:tav tm="100000">
                                          <p:val>
                                            <p:strVal val="#ppt_x"/>
                                          </p:val>
                                        </p:tav>
                                      </p:tavLst>
                                    </p:anim>
                                    <p:anim calcmode="lin" valueType="num">
                                      <p:cBhvr additive="base">
                                        <p:cTn id="109" dur="3000" fill="hold"/>
                                        <p:tgtEl>
                                          <p:spTgt spid="13"/>
                                        </p:tgtEl>
                                        <p:attrNameLst>
                                          <p:attrName>ppt_y</p:attrName>
                                        </p:attrNameLst>
                                      </p:cBhvr>
                                      <p:tavLst>
                                        <p:tav tm="0">
                                          <p:val>
                                            <p:strVal val="0-#ppt_h/2"/>
                                          </p:val>
                                        </p:tav>
                                        <p:tav tm="100000">
                                          <p:val>
                                            <p:strVal val="#ppt_y"/>
                                          </p:val>
                                        </p:tav>
                                      </p:tavLst>
                                    </p:anim>
                                  </p:childTnLst>
                                </p:cTn>
                              </p:par>
                              <p:par>
                                <p:cTn id="110" presetID="2" presetClass="entr" presetSubtype="9"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additive="base">
                                        <p:cTn id="112" dur="3000" fill="hold"/>
                                        <p:tgtEl>
                                          <p:spTgt spid="15"/>
                                        </p:tgtEl>
                                        <p:attrNameLst>
                                          <p:attrName>ppt_x</p:attrName>
                                        </p:attrNameLst>
                                      </p:cBhvr>
                                      <p:tavLst>
                                        <p:tav tm="0">
                                          <p:val>
                                            <p:strVal val="0-#ppt_w/2"/>
                                          </p:val>
                                        </p:tav>
                                        <p:tav tm="100000">
                                          <p:val>
                                            <p:strVal val="#ppt_x"/>
                                          </p:val>
                                        </p:tav>
                                      </p:tavLst>
                                    </p:anim>
                                    <p:anim calcmode="lin" valueType="num">
                                      <p:cBhvr additive="base">
                                        <p:cTn id="113" dur="3000" fill="hold"/>
                                        <p:tgtEl>
                                          <p:spTgt spid="15"/>
                                        </p:tgtEl>
                                        <p:attrNameLst>
                                          <p:attrName>ppt_y</p:attrName>
                                        </p:attrNameLst>
                                      </p:cBhvr>
                                      <p:tavLst>
                                        <p:tav tm="0">
                                          <p:val>
                                            <p:strVal val="0-#ppt_h/2"/>
                                          </p:val>
                                        </p:tav>
                                        <p:tav tm="100000">
                                          <p:val>
                                            <p:strVal val="#ppt_y"/>
                                          </p:val>
                                        </p:tav>
                                      </p:tavLst>
                                    </p:anim>
                                  </p:childTnLst>
                                </p:cTn>
                              </p:par>
                              <p:par>
                                <p:cTn id="114" presetID="2" presetClass="entr" presetSubtype="9" fill="hold" grpId="2" nodeType="withEffect">
                                  <p:stCondLst>
                                    <p:cond delay="0"/>
                                  </p:stCondLst>
                                  <p:childTnLst>
                                    <p:set>
                                      <p:cBhvr>
                                        <p:cTn id="115" dur="1" fill="hold">
                                          <p:stCondLst>
                                            <p:cond delay="0"/>
                                          </p:stCondLst>
                                        </p:cTn>
                                        <p:tgtEl>
                                          <p:spTgt spid="17"/>
                                        </p:tgtEl>
                                        <p:attrNameLst>
                                          <p:attrName>style.visibility</p:attrName>
                                        </p:attrNameLst>
                                      </p:cBhvr>
                                      <p:to>
                                        <p:strVal val="visible"/>
                                      </p:to>
                                    </p:set>
                                    <p:anim calcmode="lin" valueType="num">
                                      <p:cBhvr additive="base">
                                        <p:cTn id="116" dur="3000" fill="hold"/>
                                        <p:tgtEl>
                                          <p:spTgt spid="17"/>
                                        </p:tgtEl>
                                        <p:attrNameLst>
                                          <p:attrName>ppt_x</p:attrName>
                                        </p:attrNameLst>
                                      </p:cBhvr>
                                      <p:tavLst>
                                        <p:tav tm="0">
                                          <p:val>
                                            <p:strVal val="0-#ppt_w/2"/>
                                          </p:val>
                                        </p:tav>
                                        <p:tav tm="100000">
                                          <p:val>
                                            <p:strVal val="#ppt_x"/>
                                          </p:val>
                                        </p:tav>
                                      </p:tavLst>
                                    </p:anim>
                                    <p:anim calcmode="lin" valueType="num">
                                      <p:cBhvr additive="base">
                                        <p:cTn id="117" dur="3000" fill="hold"/>
                                        <p:tgtEl>
                                          <p:spTgt spid="17"/>
                                        </p:tgtEl>
                                        <p:attrNameLst>
                                          <p:attrName>ppt_y</p:attrName>
                                        </p:attrNameLst>
                                      </p:cBhvr>
                                      <p:tavLst>
                                        <p:tav tm="0">
                                          <p:val>
                                            <p:strVal val="0-#ppt_h/2"/>
                                          </p:val>
                                        </p:tav>
                                        <p:tav tm="100000">
                                          <p:val>
                                            <p:strVal val="#ppt_y"/>
                                          </p:val>
                                        </p:tav>
                                      </p:tavLst>
                                    </p:anim>
                                  </p:childTnLst>
                                </p:cTn>
                              </p:par>
                              <p:par>
                                <p:cTn id="118" presetID="2" presetClass="entr" presetSubtype="9" fill="hold" grpId="2" nodeType="withEffect">
                                  <p:stCondLst>
                                    <p:cond delay="0"/>
                                  </p:stCondLst>
                                  <p:childTnLst>
                                    <p:set>
                                      <p:cBhvr>
                                        <p:cTn id="119" dur="1" fill="hold">
                                          <p:stCondLst>
                                            <p:cond delay="0"/>
                                          </p:stCondLst>
                                        </p:cTn>
                                        <p:tgtEl>
                                          <p:spTgt spid="19"/>
                                        </p:tgtEl>
                                        <p:attrNameLst>
                                          <p:attrName>style.visibility</p:attrName>
                                        </p:attrNameLst>
                                      </p:cBhvr>
                                      <p:to>
                                        <p:strVal val="visible"/>
                                      </p:to>
                                    </p:set>
                                    <p:anim calcmode="lin" valueType="num">
                                      <p:cBhvr additive="base">
                                        <p:cTn id="120" dur="3000" fill="hold"/>
                                        <p:tgtEl>
                                          <p:spTgt spid="19"/>
                                        </p:tgtEl>
                                        <p:attrNameLst>
                                          <p:attrName>ppt_x</p:attrName>
                                        </p:attrNameLst>
                                      </p:cBhvr>
                                      <p:tavLst>
                                        <p:tav tm="0">
                                          <p:val>
                                            <p:strVal val="0-#ppt_w/2"/>
                                          </p:val>
                                        </p:tav>
                                        <p:tav tm="100000">
                                          <p:val>
                                            <p:strVal val="#ppt_x"/>
                                          </p:val>
                                        </p:tav>
                                      </p:tavLst>
                                    </p:anim>
                                    <p:anim calcmode="lin" valueType="num">
                                      <p:cBhvr additive="base">
                                        <p:cTn id="121" dur="3000" fill="hold"/>
                                        <p:tgtEl>
                                          <p:spTgt spid="19"/>
                                        </p:tgtEl>
                                        <p:attrNameLst>
                                          <p:attrName>ppt_y</p:attrName>
                                        </p:attrNameLst>
                                      </p:cBhvr>
                                      <p:tavLst>
                                        <p:tav tm="0">
                                          <p:val>
                                            <p:strVal val="0-#ppt_h/2"/>
                                          </p:val>
                                        </p:tav>
                                        <p:tav tm="100000">
                                          <p:val>
                                            <p:strVal val="#ppt_y"/>
                                          </p:val>
                                        </p:tav>
                                      </p:tavLst>
                                    </p:anim>
                                  </p:childTnLst>
                                </p:cTn>
                              </p:par>
                              <p:par>
                                <p:cTn id="122" presetID="2" presetClass="entr" presetSubtype="9" fill="hold" grpId="2" nodeType="with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3000" fill="hold"/>
                                        <p:tgtEl>
                                          <p:spTgt spid="21"/>
                                        </p:tgtEl>
                                        <p:attrNameLst>
                                          <p:attrName>ppt_x</p:attrName>
                                        </p:attrNameLst>
                                      </p:cBhvr>
                                      <p:tavLst>
                                        <p:tav tm="0">
                                          <p:val>
                                            <p:strVal val="0-#ppt_w/2"/>
                                          </p:val>
                                        </p:tav>
                                        <p:tav tm="100000">
                                          <p:val>
                                            <p:strVal val="#ppt_x"/>
                                          </p:val>
                                        </p:tav>
                                      </p:tavLst>
                                    </p:anim>
                                    <p:anim calcmode="lin" valueType="num">
                                      <p:cBhvr additive="base">
                                        <p:cTn id="125" dur="3000" fill="hold"/>
                                        <p:tgtEl>
                                          <p:spTgt spid="21"/>
                                        </p:tgtEl>
                                        <p:attrNameLst>
                                          <p:attrName>ppt_y</p:attrName>
                                        </p:attrNameLst>
                                      </p:cBhvr>
                                      <p:tavLst>
                                        <p:tav tm="0">
                                          <p:val>
                                            <p:strVal val="0-#ppt_h/2"/>
                                          </p:val>
                                        </p:tav>
                                        <p:tav tm="100000">
                                          <p:val>
                                            <p:strVal val="#ppt_y"/>
                                          </p:val>
                                        </p:tav>
                                      </p:tavLst>
                                    </p:anim>
                                  </p:childTnLst>
                                </p:cTn>
                              </p:par>
                              <p:par>
                                <p:cTn id="126" presetID="2" presetClass="entr" presetSubtype="9" fill="hold" grpId="2" nodeType="withEffect">
                                  <p:stCondLst>
                                    <p:cond delay="0"/>
                                  </p:stCondLst>
                                  <p:childTnLst>
                                    <p:set>
                                      <p:cBhvr>
                                        <p:cTn id="127" dur="1" fill="hold">
                                          <p:stCondLst>
                                            <p:cond delay="0"/>
                                          </p:stCondLst>
                                        </p:cTn>
                                        <p:tgtEl>
                                          <p:spTgt spid="23"/>
                                        </p:tgtEl>
                                        <p:attrNameLst>
                                          <p:attrName>style.visibility</p:attrName>
                                        </p:attrNameLst>
                                      </p:cBhvr>
                                      <p:to>
                                        <p:strVal val="visible"/>
                                      </p:to>
                                    </p:set>
                                    <p:anim calcmode="lin" valueType="num">
                                      <p:cBhvr additive="base">
                                        <p:cTn id="128" dur="3000" fill="hold"/>
                                        <p:tgtEl>
                                          <p:spTgt spid="23"/>
                                        </p:tgtEl>
                                        <p:attrNameLst>
                                          <p:attrName>ppt_x</p:attrName>
                                        </p:attrNameLst>
                                      </p:cBhvr>
                                      <p:tavLst>
                                        <p:tav tm="0">
                                          <p:val>
                                            <p:strVal val="0-#ppt_w/2"/>
                                          </p:val>
                                        </p:tav>
                                        <p:tav tm="100000">
                                          <p:val>
                                            <p:strVal val="#ppt_x"/>
                                          </p:val>
                                        </p:tav>
                                      </p:tavLst>
                                    </p:anim>
                                    <p:anim calcmode="lin" valueType="num">
                                      <p:cBhvr additive="base">
                                        <p:cTn id="129" dur="3000" fill="hold"/>
                                        <p:tgtEl>
                                          <p:spTgt spid="23"/>
                                        </p:tgtEl>
                                        <p:attrNameLst>
                                          <p:attrName>ppt_y</p:attrName>
                                        </p:attrNameLst>
                                      </p:cBhvr>
                                      <p:tavLst>
                                        <p:tav tm="0">
                                          <p:val>
                                            <p:strVal val="0-#ppt_h/2"/>
                                          </p:val>
                                        </p:tav>
                                        <p:tav tm="100000">
                                          <p:val>
                                            <p:strVal val="#ppt_y"/>
                                          </p:val>
                                        </p:tav>
                                      </p:tavLst>
                                    </p:anim>
                                  </p:childTnLst>
                                </p:cTn>
                              </p:par>
                              <p:par>
                                <p:cTn id="130" presetID="2" presetClass="entr" presetSubtype="9" fill="hold" grpId="2" nodeType="with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additive="base">
                                        <p:cTn id="132" dur="3000" fill="hold"/>
                                        <p:tgtEl>
                                          <p:spTgt spid="25"/>
                                        </p:tgtEl>
                                        <p:attrNameLst>
                                          <p:attrName>ppt_x</p:attrName>
                                        </p:attrNameLst>
                                      </p:cBhvr>
                                      <p:tavLst>
                                        <p:tav tm="0">
                                          <p:val>
                                            <p:strVal val="0-#ppt_w/2"/>
                                          </p:val>
                                        </p:tav>
                                        <p:tav tm="100000">
                                          <p:val>
                                            <p:strVal val="#ppt_x"/>
                                          </p:val>
                                        </p:tav>
                                      </p:tavLst>
                                    </p:anim>
                                    <p:anim calcmode="lin" valueType="num">
                                      <p:cBhvr additive="base">
                                        <p:cTn id="133" dur="3000" fill="hold"/>
                                        <p:tgtEl>
                                          <p:spTgt spid="25"/>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3" nodeType="afterEffect">
                                  <p:stCondLst>
                                    <p:cond delay="0"/>
                                  </p:stCondLst>
                                  <p:childTnLst>
                                    <p:anim calcmode="lin" valueType="num">
                                      <p:cBhvr additive="base">
                                        <p:cTn id="136" dur="3000"/>
                                        <p:tgtEl>
                                          <p:spTgt spid="12"/>
                                        </p:tgtEl>
                                        <p:attrNameLst>
                                          <p:attrName>ppt_x</p:attrName>
                                        </p:attrNameLst>
                                      </p:cBhvr>
                                      <p:tavLst>
                                        <p:tav tm="0">
                                          <p:val>
                                            <p:strVal val="ppt_x"/>
                                          </p:val>
                                        </p:tav>
                                        <p:tav tm="100000">
                                          <p:val>
                                            <p:strVal val="0-ppt_w/2"/>
                                          </p:val>
                                        </p:tav>
                                      </p:tavLst>
                                    </p:anim>
                                    <p:anim calcmode="lin" valueType="num">
                                      <p:cBhvr additive="base">
                                        <p:cTn id="137" dur="3000"/>
                                        <p:tgtEl>
                                          <p:spTgt spid="12"/>
                                        </p:tgtEl>
                                        <p:attrNameLst>
                                          <p:attrName>ppt_y</p:attrName>
                                        </p:attrNameLst>
                                      </p:cBhvr>
                                      <p:tavLst>
                                        <p:tav tm="0">
                                          <p:val>
                                            <p:strVal val="ppt_y"/>
                                          </p:val>
                                        </p:tav>
                                        <p:tav tm="100000">
                                          <p:val>
                                            <p:strVal val="1+ppt_h/2"/>
                                          </p:val>
                                        </p:tav>
                                      </p:tavLst>
                                    </p:anim>
                                    <p:set>
                                      <p:cBhvr>
                                        <p:cTn id="138" dur="1" fill="hold">
                                          <p:stCondLst>
                                            <p:cond delay="2999"/>
                                          </p:stCondLst>
                                        </p:cTn>
                                        <p:tgtEl>
                                          <p:spTgt spid="12"/>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0-ppt_w/2"/>
                                          </p:val>
                                        </p:tav>
                                      </p:tavLst>
                                    </p:anim>
                                    <p:anim calcmode="lin" valueType="num">
                                      <p:cBhvr additive="base">
                                        <p:cTn id="141" dur="3000"/>
                                        <p:tgtEl>
                                          <p:spTgt spid="14"/>
                                        </p:tgtEl>
                                        <p:attrNameLst>
                                          <p:attrName>ppt_y</p:attrName>
                                        </p:attrNameLst>
                                      </p:cBhvr>
                                      <p:tavLst>
                                        <p:tav tm="0">
                                          <p:val>
                                            <p:strVal val="ppt_y"/>
                                          </p:val>
                                        </p:tav>
                                        <p:tav tm="100000">
                                          <p:val>
                                            <p:strVal val="1+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0-ppt_w/2"/>
                                          </p:val>
                                        </p:tav>
                                      </p:tavLst>
                                    </p:anim>
                                    <p:anim calcmode="lin" valueType="num">
                                      <p:cBhvr additive="base">
                                        <p:cTn id="145" dur="3000"/>
                                        <p:tgtEl>
                                          <p:spTgt spid="16"/>
                                        </p:tgtEl>
                                        <p:attrNameLst>
                                          <p:attrName>ppt_y</p:attrName>
                                        </p:attrNameLst>
                                      </p:cBhvr>
                                      <p:tavLst>
                                        <p:tav tm="0">
                                          <p:val>
                                            <p:strVal val="ppt_y"/>
                                          </p:val>
                                        </p:tav>
                                        <p:tav tm="100000">
                                          <p:val>
                                            <p:strVal val="1+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8"/>
                                        </p:tgtEl>
                                        <p:attrNameLst>
                                          <p:attrName>ppt_x</p:attrName>
                                        </p:attrNameLst>
                                      </p:cBhvr>
                                      <p:tavLst>
                                        <p:tav tm="0">
                                          <p:val>
                                            <p:strVal val="ppt_x"/>
                                          </p:val>
                                        </p:tav>
                                        <p:tav tm="100000">
                                          <p:val>
                                            <p:strVal val="0-ppt_w/2"/>
                                          </p:val>
                                        </p:tav>
                                      </p:tavLst>
                                    </p:anim>
                                    <p:anim calcmode="lin" valueType="num">
                                      <p:cBhvr additive="base">
                                        <p:cTn id="149" dur="3000"/>
                                        <p:tgtEl>
                                          <p:spTgt spid="18"/>
                                        </p:tgtEl>
                                        <p:attrNameLst>
                                          <p:attrName>ppt_y</p:attrName>
                                        </p:attrNameLst>
                                      </p:cBhvr>
                                      <p:tavLst>
                                        <p:tav tm="0">
                                          <p:val>
                                            <p:strVal val="ppt_y"/>
                                          </p:val>
                                        </p:tav>
                                        <p:tav tm="100000">
                                          <p:val>
                                            <p:strVal val="1+ppt_h/2"/>
                                          </p:val>
                                        </p:tav>
                                      </p:tavLst>
                                    </p:anim>
                                    <p:set>
                                      <p:cBhvr>
                                        <p:cTn id="150" dur="1" fill="hold">
                                          <p:stCondLst>
                                            <p:cond delay="2999"/>
                                          </p:stCondLst>
                                        </p:cTn>
                                        <p:tgtEl>
                                          <p:spTgt spid="18"/>
                                        </p:tgtEl>
                                        <p:attrNameLst>
                                          <p:attrName>style.visibility</p:attrName>
                                        </p:attrNameLst>
                                      </p:cBhvr>
                                      <p:to>
                                        <p:strVal val="hidden"/>
                                      </p:to>
                                    </p:set>
                                  </p:childTnLst>
                                </p:cTn>
                              </p:par>
                              <p:par>
                                <p:cTn id="151" presetID="2" presetClass="exit" presetSubtype="12" fill="hold" grpId="3" nodeType="withEffect">
                                  <p:stCondLst>
                                    <p:cond delay="0"/>
                                  </p:stCondLst>
                                  <p:childTnLst>
                                    <p:anim calcmode="lin" valueType="num">
                                      <p:cBhvr additive="base">
                                        <p:cTn id="152" dur="3000"/>
                                        <p:tgtEl>
                                          <p:spTgt spid="20"/>
                                        </p:tgtEl>
                                        <p:attrNameLst>
                                          <p:attrName>ppt_x</p:attrName>
                                        </p:attrNameLst>
                                      </p:cBhvr>
                                      <p:tavLst>
                                        <p:tav tm="0">
                                          <p:val>
                                            <p:strVal val="ppt_x"/>
                                          </p:val>
                                        </p:tav>
                                        <p:tav tm="100000">
                                          <p:val>
                                            <p:strVal val="0-ppt_w/2"/>
                                          </p:val>
                                        </p:tav>
                                      </p:tavLst>
                                    </p:anim>
                                    <p:anim calcmode="lin" valueType="num">
                                      <p:cBhvr additive="base">
                                        <p:cTn id="153" dur="3000"/>
                                        <p:tgtEl>
                                          <p:spTgt spid="20"/>
                                        </p:tgtEl>
                                        <p:attrNameLst>
                                          <p:attrName>ppt_y</p:attrName>
                                        </p:attrNameLst>
                                      </p:cBhvr>
                                      <p:tavLst>
                                        <p:tav tm="0">
                                          <p:val>
                                            <p:strVal val="ppt_y"/>
                                          </p:val>
                                        </p:tav>
                                        <p:tav tm="100000">
                                          <p:val>
                                            <p:strVal val="1+ppt_h/2"/>
                                          </p:val>
                                        </p:tav>
                                      </p:tavLst>
                                    </p:anim>
                                    <p:set>
                                      <p:cBhvr>
                                        <p:cTn id="154" dur="1" fill="hold">
                                          <p:stCondLst>
                                            <p:cond delay="2999"/>
                                          </p:stCondLst>
                                        </p:cTn>
                                        <p:tgtEl>
                                          <p:spTgt spid="20"/>
                                        </p:tgtEl>
                                        <p:attrNameLst>
                                          <p:attrName>style.visibility</p:attrName>
                                        </p:attrNameLst>
                                      </p:cBhvr>
                                      <p:to>
                                        <p:strVal val="hidden"/>
                                      </p:to>
                                    </p:set>
                                  </p:childTnLst>
                                </p:cTn>
                              </p:par>
                              <p:par>
                                <p:cTn id="155" presetID="2" presetClass="exit" presetSubtype="12" fill="hold" grpId="3" nodeType="withEffect">
                                  <p:stCondLst>
                                    <p:cond delay="0"/>
                                  </p:stCondLst>
                                  <p:childTnLst>
                                    <p:anim calcmode="lin" valueType="num">
                                      <p:cBhvr additive="base">
                                        <p:cTn id="156" dur="3000"/>
                                        <p:tgtEl>
                                          <p:spTgt spid="22"/>
                                        </p:tgtEl>
                                        <p:attrNameLst>
                                          <p:attrName>ppt_x</p:attrName>
                                        </p:attrNameLst>
                                      </p:cBhvr>
                                      <p:tavLst>
                                        <p:tav tm="0">
                                          <p:val>
                                            <p:strVal val="ppt_x"/>
                                          </p:val>
                                        </p:tav>
                                        <p:tav tm="100000">
                                          <p:val>
                                            <p:strVal val="0-ppt_w/2"/>
                                          </p:val>
                                        </p:tav>
                                      </p:tavLst>
                                    </p:anim>
                                    <p:anim calcmode="lin" valueType="num">
                                      <p:cBhvr additive="base">
                                        <p:cTn id="157" dur="3000"/>
                                        <p:tgtEl>
                                          <p:spTgt spid="22"/>
                                        </p:tgtEl>
                                        <p:attrNameLst>
                                          <p:attrName>ppt_y</p:attrName>
                                        </p:attrNameLst>
                                      </p:cBhvr>
                                      <p:tavLst>
                                        <p:tav tm="0">
                                          <p:val>
                                            <p:strVal val="ppt_y"/>
                                          </p:val>
                                        </p:tav>
                                        <p:tav tm="100000">
                                          <p:val>
                                            <p:strVal val="1+ppt_h/2"/>
                                          </p:val>
                                        </p:tav>
                                      </p:tavLst>
                                    </p:anim>
                                    <p:set>
                                      <p:cBhvr>
                                        <p:cTn id="158" dur="1" fill="hold">
                                          <p:stCondLst>
                                            <p:cond delay="2999"/>
                                          </p:stCondLst>
                                        </p:cTn>
                                        <p:tgtEl>
                                          <p:spTgt spid="22"/>
                                        </p:tgtEl>
                                        <p:attrNameLst>
                                          <p:attrName>style.visibility</p:attrName>
                                        </p:attrNameLst>
                                      </p:cBhvr>
                                      <p:to>
                                        <p:strVal val="hidden"/>
                                      </p:to>
                                    </p:set>
                                  </p:childTnLst>
                                </p:cTn>
                              </p:par>
                              <p:par>
                                <p:cTn id="159" presetID="2" presetClass="exit" presetSubtype="12" fill="hold" grpId="3" nodeType="withEffect">
                                  <p:stCondLst>
                                    <p:cond delay="0"/>
                                  </p:stCondLst>
                                  <p:childTnLst>
                                    <p:anim calcmode="lin" valueType="num">
                                      <p:cBhvr additive="base">
                                        <p:cTn id="160" dur="3000"/>
                                        <p:tgtEl>
                                          <p:spTgt spid="24"/>
                                        </p:tgtEl>
                                        <p:attrNameLst>
                                          <p:attrName>ppt_x</p:attrName>
                                        </p:attrNameLst>
                                      </p:cBhvr>
                                      <p:tavLst>
                                        <p:tav tm="0">
                                          <p:val>
                                            <p:strVal val="ppt_x"/>
                                          </p:val>
                                        </p:tav>
                                        <p:tav tm="100000">
                                          <p:val>
                                            <p:strVal val="0-ppt_w/2"/>
                                          </p:val>
                                        </p:tav>
                                      </p:tavLst>
                                    </p:anim>
                                    <p:anim calcmode="lin" valueType="num">
                                      <p:cBhvr additive="base">
                                        <p:cTn id="161" dur="3000"/>
                                        <p:tgtEl>
                                          <p:spTgt spid="24"/>
                                        </p:tgtEl>
                                        <p:attrNameLst>
                                          <p:attrName>ppt_y</p:attrName>
                                        </p:attrNameLst>
                                      </p:cBhvr>
                                      <p:tavLst>
                                        <p:tav tm="0">
                                          <p:val>
                                            <p:strVal val="ppt_y"/>
                                          </p:val>
                                        </p:tav>
                                        <p:tav tm="100000">
                                          <p:val>
                                            <p:strVal val="1+ppt_h/2"/>
                                          </p:val>
                                        </p:tav>
                                      </p:tavLst>
                                    </p:anim>
                                    <p:set>
                                      <p:cBhvr>
                                        <p:cTn id="162" dur="1" fill="hold">
                                          <p:stCondLst>
                                            <p:cond delay="2999"/>
                                          </p:stCondLst>
                                        </p:cTn>
                                        <p:tgtEl>
                                          <p:spTgt spid="24"/>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13"/>
                                        </p:tgtEl>
                                        <p:attrNameLst>
                                          <p:attrName>ppt_x</p:attrName>
                                        </p:attrNameLst>
                                      </p:cBhvr>
                                      <p:tavLst>
                                        <p:tav tm="0">
                                          <p:val>
                                            <p:strVal val="ppt_x"/>
                                          </p:val>
                                        </p:tav>
                                        <p:tav tm="100000">
                                          <p:val>
                                            <p:strVal val="1+ppt_w/2"/>
                                          </p:val>
                                        </p:tav>
                                      </p:tavLst>
                                    </p:anim>
                                    <p:anim calcmode="lin" valueType="num">
                                      <p:cBhvr additive="base">
                                        <p:cTn id="165" dur="3000"/>
                                        <p:tgtEl>
                                          <p:spTgt spid="13"/>
                                        </p:tgtEl>
                                        <p:attrNameLst>
                                          <p:attrName>ppt_y</p:attrName>
                                        </p:attrNameLst>
                                      </p:cBhvr>
                                      <p:tavLst>
                                        <p:tav tm="0">
                                          <p:val>
                                            <p:strVal val="ppt_y"/>
                                          </p:val>
                                        </p:tav>
                                        <p:tav tm="100000">
                                          <p:val>
                                            <p:strVal val="1+ppt_h/2"/>
                                          </p:val>
                                        </p:tav>
                                      </p:tavLst>
                                    </p:anim>
                                    <p:set>
                                      <p:cBhvr>
                                        <p:cTn id="166" dur="1" fill="hold">
                                          <p:stCondLst>
                                            <p:cond delay="2999"/>
                                          </p:stCondLst>
                                        </p:cTn>
                                        <p:tgtEl>
                                          <p:spTgt spid="13"/>
                                        </p:tgtEl>
                                        <p:attrNameLst>
                                          <p:attrName>style.visibility</p:attrName>
                                        </p:attrNameLst>
                                      </p:cBhvr>
                                      <p:to>
                                        <p:strVal val="hidden"/>
                                      </p:to>
                                    </p:set>
                                  </p:childTnLst>
                                </p:cTn>
                              </p:par>
                              <p:par>
                                <p:cTn id="167" presetID="2" presetClass="exit" presetSubtype="6" fill="hold" grpId="3" nodeType="withEffect">
                                  <p:stCondLst>
                                    <p:cond delay="0"/>
                                  </p:stCondLst>
                                  <p:childTnLst>
                                    <p:anim calcmode="lin" valueType="num">
                                      <p:cBhvr additive="base">
                                        <p:cTn id="168" dur="3000"/>
                                        <p:tgtEl>
                                          <p:spTgt spid="15"/>
                                        </p:tgtEl>
                                        <p:attrNameLst>
                                          <p:attrName>ppt_x</p:attrName>
                                        </p:attrNameLst>
                                      </p:cBhvr>
                                      <p:tavLst>
                                        <p:tav tm="0">
                                          <p:val>
                                            <p:strVal val="ppt_x"/>
                                          </p:val>
                                        </p:tav>
                                        <p:tav tm="100000">
                                          <p:val>
                                            <p:strVal val="1+ppt_w/2"/>
                                          </p:val>
                                        </p:tav>
                                      </p:tavLst>
                                    </p:anim>
                                    <p:anim calcmode="lin" valueType="num">
                                      <p:cBhvr additive="base">
                                        <p:cTn id="169" dur="3000"/>
                                        <p:tgtEl>
                                          <p:spTgt spid="15"/>
                                        </p:tgtEl>
                                        <p:attrNameLst>
                                          <p:attrName>ppt_y</p:attrName>
                                        </p:attrNameLst>
                                      </p:cBhvr>
                                      <p:tavLst>
                                        <p:tav tm="0">
                                          <p:val>
                                            <p:strVal val="ppt_y"/>
                                          </p:val>
                                        </p:tav>
                                        <p:tav tm="100000">
                                          <p:val>
                                            <p:strVal val="1+ppt_h/2"/>
                                          </p:val>
                                        </p:tav>
                                      </p:tavLst>
                                    </p:anim>
                                    <p:set>
                                      <p:cBhvr>
                                        <p:cTn id="170" dur="1" fill="hold">
                                          <p:stCondLst>
                                            <p:cond delay="2999"/>
                                          </p:stCondLst>
                                        </p:cTn>
                                        <p:tgtEl>
                                          <p:spTgt spid="15"/>
                                        </p:tgtEl>
                                        <p:attrNameLst>
                                          <p:attrName>style.visibility</p:attrName>
                                        </p:attrNameLst>
                                      </p:cBhvr>
                                      <p:to>
                                        <p:strVal val="hidden"/>
                                      </p:to>
                                    </p:set>
                                  </p:childTnLst>
                                </p:cTn>
                              </p:par>
                              <p:par>
                                <p:cTn id="171" presetID="2" presetClass="exit" presetSubtype="6" fill="hold" grpId="3" nodeType="withEffect">
                                  <p:stCondLst>
                                    <p:cond delay="0"/>
                                  </p:stCondLst>
                                  <p:childTnLst>
                                    <p:anim calcmode="lin" valueType="num">
                                      <p:cBhvr additive="base">
                                        <p:cTn id="172" dur="3000"/>
                                        <p:tgtEl>
                                          <p:spTgt spid="17"/>
                                        </p:tgtEl>
                                        <p:attrNameLst>
                                          <p:attrName>ppt_x</p:attrName>
                                        </p:attrNameLst>
                                      </p:cBhvr>
                                      <p:tavLst>
                                        <p:tav tm="0">
                                          <p:val>
                                            <p:strVal val="ppt_x"/>
                                          </p:val>
                                        </p:tav>
                                        <p:tav tm="100000">
                                          <p:val>
                                            <p:strVal val="1+ppt_w/2"/>
                                          </p:val>
                                        </p:tav>
                                      </p:tavLst>
                                    </p:anim>
                                    <p:anim calcmode="lin" valueType="num">
                                      <p:cBhvr additive="base">
                                        <p:cTn id="173" dur="3000"/>
                                        <p:tgtEl>
                                          <p:spTgt spid="17"/>
                                        </p:tgtEl>
                                        <p:attrNameLst>
                                          <p:attrName>ppt_y</p:attrName>
                                        </p:attrNameLst>
                                      </p:cBhvr>
                                      <p:tavLst>
                                        <p:tav tm="0">
                                          <p:val>
                                            <p:strVal val="ppt_y"/>
                                          </p:val>
                                        </p:tav>
                                        <p:tav tm="100000">
                                          <p:val>
                                            <p:strVal val="1+ppt_h/2"/>
                                          </p:val>
                                        </p:tav>
                                      </p:tavLst>
                                    </p:anim>
                                    <p:set>
                                      <p:cBhvr>
                                        <p:cTn id="174" dur="1" fill="hold">
                                          <p:stCondLst>
                                            <p:cond delay="2999"/>
                                          </p:stCondLst>
                                        </p:cTn>
                                        <p:tgtEl>
                                          <p:spTgt spid="17"/>
                                        </p:tgtEl>
                                        <p:attrNameLst>
                                          <p:attrName>style.visibility</p:attrName>
                                        </p:attrNameLst>
                                      </p:cBhvr>
                                      <p:to>
                                        <p:strVal val="hidden"/>
                                      </p:to>
                                    </p:set>
                                  </p:childTnLst>
                                </p:cTn>
                              </p:par>
                              <p:par>
                                <p:cTn id="175" presetID="2" presetClass="exit" presetSubtype="6" fill="hold" grpId="3" nodeType="withEffect">
                                  <p:stCondLst>
                                    <p:cond delay="0"/>
                                  </p:stCondLst>
                                  <p:childTnLst>
                                    <p:anim calcmode="lin" valueType="num">
                                      <p:cBhvr additive="base">
                                        <p:cTn id="176" dur="3000"/>
                                        <p:tgtEl>
                                          <p:spTgt spid="19"/>
                                        </p:tgtEl>
                                        <p:attrNameLst>
                                          <p:attrName>ppt_x</p:attrName>
                                        </p:attrNameLst>
                                      </p:cBhvr>
                                      <p:tavLst>
                                        <p:tav tm="0">
                                          <p:val>
                                            <p:strVal val="ppt_x"/>
                                          </p:val>
                                        </p:tav>
                                        <p:tav tm="100000">
                                          <p:val>
                                            <p:strVal val="1+ppt_w/2"/>
                                          </p:val>
                                        </p:tav>
                                      </p:tavLst>
                                    </p:anim>
                                    <p:anim calcmode="lin" valueType="num">
                                      <p:cBhvr additive="base">
                                        <p:cTn id="177" dur="3000"/>
                                        <p:tgtEl>
                                          <p:spTgt spid="19"/>
                                        </p:tgtEl>
                                        <p:attrNameLst>
                                          <p:attrName>ppt_y</p:attrName>
                                        </p:attrNameLst>
                                      </p:cBhvr>
                                      <p:tavLst>
                                        <p:tav tm="0">
                                          <p:val>
                                            <p:strVal val="ppt_y"/>
                                          </p:val>
                                        </p:tav>
                                        <p:tav tm="100000">
                                          <p:val>
                                            <p:strVal val="1+ppt_h/2"/>
                                          </p:val>
                                        </p:tav>
                                      </p:tavLst>
                                    </p:anim>
                                    <p:set>
                                      <p:cBhvr>
                                        <p:cTn id="178" dur="1" fill="hold">
                                          <p:stCondLst>
                                            <p:cond delay="2999"/>
                                          </p:stCondLst>
                                        </p:cTn>
                                        <p:tgtEl>
                                          <p:spTgt spid="19"/>
                                        </p:tgtEl>
                                        <p:attrNameLst>
                                          <p:attrName>style.visibility</p:attrName>
                                        </p:attrNameLst>
                                      </p:cBhvr>
                                      <p:to>
                                        <p:strVal val="hidden"/>
                                      </p:to>
                                    </p:set>
                                  </p:childTnLst>
                                </p:cTn>
                              </p:par>
                              <p:par>
                                <p:cTn id="179" presetID="2" presetClass="exit" presetSubtype="6" fill="hold" grpId="3" nodeType="withEffect">
                                  <p:stCondLst>
                                    <p:cond delay="0"/>
                                  </p:stCondLst>
                                  <p:childTnLst>
                                    <p:anim calcmode="lin" valueType="num">
                                      <p:cBhvr additive="base">
                                        <p:cTn id="180" dur="3000"/>
                                        <p:tgtEl>
                                          <p:spTgt spid="21"/>
                                        </p:tgtEl>
                                        <p:attrNameLst>
                                          <p:attrName>ppt_x</p:attrName>
                                        </p:attrNameLst>
                                      </p:cBhvr>
                                      <p:tavLst>
                                        <p:tav tm="0">
                                          <p:val>
                                            <p:strVal val="ppt_x"/>
                                          </p:val>
                                        </p:tav>
                                        <p:tav tm="100000">
                                          <p:val>
                                            <p:strVal val="1+ppt_w/2"/>
                                          </p:val>
                                        </p:tav>
                                      </p:tavLst>
                                    </p:anim>
                                    <p:anim calcmode="lin" valueType="num">
                                      <p:cBhvr additive="base">
                                        <p:cTn id="181" dur="3000"/>
                                        <p:tgtEl>
                                          <p:spTgt spid="21"/>
                                        </p:tgtEl>
                                        <p:attrNameLst>
                                          <p:attrName>ppt_y</p:attrName>
                                        </p:attrNameLst>
                                      </p:cBhvr>
                                      <p:tavLst>
                                        <p:tav tm="0">
                                          <p:val>
                                            <p:strVal val="ppt_y"/>
                                          </p:val>
                                        </p:tav>
                                        <p:tav tm="100000">
                                          <p:val>
                                            <p:strVal val="1+ppt_h/2"/>
                                          </p:val>
                                        </p:tav>
                                      </p:tavLst>
                                    </p:anim>
                                    <p:set>
                                      <p:cBhvr>
                                        <p:cTn id="182" dur="1" fill="hold">
                                          <p:stCondLst>
                                            <p:cond delay="2999"/>
                                          </p:stCondLst>
                                        </p:cTn>
                                        <p:tgtEl>
                                          <p:spTgt spid="21"/>
                                        </p:tgtEl>
                                        <p:attrNameLst>
                                          <p:attrName>style.visibility</p:attrName>
                                        </p:attrNameLst>
                                      </p:cBhvr>
                                      <p:to>
                                        <p:strVal val="hidden"/>
                                      </p:to>
                                    </p:set>
                                  </p:childTnLst>
                                </p:cTn>
                              </p:par>
                              <p:par>
                                <p:cTn id="183" presetID="2" presetClass="exit" presetSubtype="6" fill="hold" grpId="3" nodeType="withEffect">
                                  <p:stCondLst>
                                    <p:cond delay="0"/>
                                  </p:stCondLst>
                                  <p:childTnLst>
                                    <p:anim calcmode="lin" valueType="num">
                                      <p:cBhvr additive="base">
                                        <p:cTn id="184" dur="3000"/>
                                        <p:tgtEl>
                                          <p:spTgt spid="23"/>
                                        </p:tgtEl>
                                        <p:attrNameLst>
                                          <p:attrName>ppt_x</p:attrName>
                                        </p:attrNameLst>
                                      </p:cBhvr>
                                      <p:tavLst>
                                        <p:tav tm="0">
                                          <p:val>
                                            <p:strVal val="ppt_x"/>
                                          </p:val>
                                        </p:tav>
                                        <p:tav tm="100000">
                                          <p:val>
                                            <p:strVal val="1+ppt_w/2"/>
                                          </p:val>
                                        </p:tav>
                                      </p:tavLst>
                                    </p:anim>
                                    <p:anim calcmode="lin" valueType="num">
                                      <p:cBhvr additive="base">
                                        <p:cTn id="185" dur="3000"/>
                                        <p:tgtEl>
                                          <p:spTgt spid="23"/>
                                        </p:tgtEl>
                                        <p:attrNameLst>
                                          <p:attrName>ppt_y</p:attrName>
                                        </p:attrNameLst>
                                      </p:cBhvr>
                                      <p:tavLst>
                                        <p:tav tm="0">
                                          <p:val>
                                            <p:strVal val="ppt_y"/>
                                          </p:val>
                                        </p:tav>
                                        <p:tav tm="100000">
                                          <p:val>
                                            <p:strVal val="1+ppt_h/2"/>
                                          </p:val>
                                        </p:tav>
                                      </p:tavLst>
                                    </p:anim>
                                    <p:set>
                                      <p:cBhvr>
                                        <p:cTn id="186" dur="1" fill="hold">
                                          <p:stCondLst>
                                            <p:cond delay="2999"/>
                                          </p:stCondLst>
                                        </p:cTn>
                                        <p:tgtEl>
                                          <p:spTgt spid="23"/>
                                        </p:tgtEl>
                                        <p:attrNameLst>
                                          <p:attrName>style.visibility</p:attrName>
                                        </p:attrNameLst>
                                      </p:cBhvr>
                                      <p:to>
                                        <p:strVal val="hidden"/>
                                      </p:to>
                                    </p:set>
                                  </p:childTnLst>
                                </p:cTn>
                              </p:par>
                              <p:par>
                                <p:cTn id="187" presetID="2" presetClass="exit" presetSubtype="6" fill="hold" grpId="3" nodeType="withEffect">
                                  <p:stCondLst>
                                    <p:cond delay="0"/>
                                  </p:stCondLst>
                                  <p:childTnLst>
                                    <p:anim calcmode="lin" valueType="num">
                                      <p:cBhvr additive="base">
                                        <p:cTn id="188" dur="3000"/>
                                        <p:tgtEl>
                                          <p:spTgt spid="25"/>
                                        </p:tgtEl>
                                        <p:attrNameLst>
                                          <p:attrName>ppt_x</p:attrName>
                                        </p:attrNameLst>
                                      </p:cBhvr>
                                      <p:tavLst>
                                        <p:tav tm="0">
                                          <p:val>
                                            <p:strVal val="ppt_x"/>
                                          </p:val>
                                        </p:tav>
                                        <p:tav tm="100000">
                                          <p:val>
                                            <p:strVal val="1+ppt_w/2"/>
                                          </p:val>
                                        </p:tav>
                                      </p:tavLst>
                                    </p:anim>
                                    <p:anim calcmode="lin" valueType="num">
                                      <p:cBhvr additive="base">
                                        <p:cTn id="189" dur="3000"/>
                                        <p:tgtEl>
                                          <p:spTgt spid="25"/>
                                        </p:tgtEl>
                                        <p:attrNameLst>
                                          <p:attrName>ppt_y</p:attrName>
                                        </p:attrNameLst>
                                      </p:cBhvr>
                                      <p:tavLst>
                                        <p:tav tm="0">
                                          <p:val>
                                            <p:strVal val="ppt_y"/>
                                          </p:val>
                                        </p:tav>
                                        <p:tav tm="100000">
                                          <p:val>
                                            <p:strVal val="1+ppt_h/2"/>
                                          </p:val>
                                        </p:tav>
                                      </p:tavLst>
                                    </p:anim>
                                    <p:set>
                                      <p:cBhvr>
                                        <p:cTn id="190" dur="1" fill="hold">
                                          <p:stCondLst>
                                            <p:cond delay="2999"/>
                                          </p:stCondLst>
                                        </p:cTn>
                                        <p:tgtEl>
                                          <p:spTgt spid="25"/>
                                        </p:tgtEl>
                                        <p:attrNameLst>
                                          <p:attrName>style.visibility</p:attrName>
                                        </p:attrNameLst>
                                      </p:cBhvr>
                                      <p:to>
                                        <p:strVal val="hidden"/>
                                      </p:to>
                                    </p:set>
                                  </p:childTnLst>
                                </p:cTn>
                              </p:par>
                              <p:par>
                                <p:cTn id="191" presetID="2" presetClass="entr" presetSubtype="1"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ppt_x"/>
                                          </p:val>
                                        </p:tav>
                                        <p:tav tm="100000">
                                          <p:val>
                                            <p:strVal val="#ppt_x"/>
                                          </p:val>
                                        </p:tav>
                                      </p:tavLst>
                                    </p:anim>
                                    <p:anim calcmode="lin" valueType="num">
                                      <p:cBhvr additive="base">
                                        <p:cTn id="194" dur="3000" fill="hold"/>
                                        <p:tgtEl>
                                          <p:spTgt spid="4"/>
                                        </p:tgtEl>
                                        <p:attrNameLst>
                                          <p:attrName>ppt_y</p:attrName>
                                        </p:attrNameLst>
                                      </p:cBhvr>
                                      <p:tavLst>
                                        <p:tav tm="0">
                                          <p:val>
                                            <p:strVal val="0-#ppt_h/2"/>
                                          </p:val>
                                        </p:tav>
                                        <p:tav tm="100000">
                                          <p:val>
                                            <p:strVal val="#ppt_y"/>
                                          </p:val>
                                        </p:tav>
                                      </p:tavLst>
                                    </p:anim>
                                  </p:childTnLst>
                                </p:cTn>
                              </p:par>
                              <p:par>
                                <p:cTn id="195" presetID="5" presetClass="entr" presetSubtype="10"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Effect transition="in" filter="checkerboard(across)">
                                      <p:cBhvr>
                                        <p:cTn id="19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2.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3571868" y="214290"/>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14810" y="214290"/>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786314" y="214290"/>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357818" y="214290"/>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1868" y="1571588"/>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14810" y="1571588"/>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786314" y="1571588"/>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357818" y="1571588"/>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868" y="2928934"/>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14810" y="2928934"/>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786314" y="2928934"/>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357818" y="2928934"/>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1868" y="4286232"/>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14810" y="4286232"/>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786314" y="4286232"/>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57818" y="4286232"/>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1868" y="5643554"/>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14810" y="5643554"/>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786314" y="5643554"/>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357818" y="5643554"/>
            <a:ext cx="285752" cy="1214446"/>
          </a:xfrm>
          <a:prstGeom prst="rect">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0"/>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2"/>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9"/>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0"/>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1"/>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2"/>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2" presetClass="entr" presetSubtype="2" fill="hold" grpId="2"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additive="base">
                                        <p:cTn id="114" dur="3000" fill="hold"/>
                                        <p:tgtEl>
                                          <p:spTgt spid="6"/>
                                        </p:tgtEl>
                                        <p:attrNameLst>
                                          <p:attrName>ppt_x</p:attrName>
                                        </p:attrNameLst>
                                      </p:cBhvr>
                                      <p:tavLst>
                                        <p:tav tm="0">
                                          <p:val>
                                            <p:strVal val="1+#ppt_w/2"/>
                                          </p:val>
                                        </p:tav>
                                        <p:tav tm="100000">
                                          <p:val>
                                            <p:strVal val="#ppt_x"/>
                                          </p:val>
                                        </p:tav>
                                      </p:tavLst>
                                    </p:anim>
                                    <p:anim calcmode="lin" valueType="num">
                                      <p:cBhvr additive="base">
                                        <p:cTn id="115" dur="3000" fill="hold"/>
                                        <p:tgtEl>
                                          <p:spTgt spid="6"/>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ppt_y"/>
                                          </p:val>
                                        </p:tav>
                                        <p:tav tm="100000">
                                          <p:val>
                                            <p:strVal val="#ppt_y"/>
                                          </p:val>
                                        </p:tav>
                                      </p:tavLst>
                                    </p:anim>
                                  </p:childTnLst>
                                </p:cTn>
                              </p:par>
                              <p:par>
                                <p:cTn id="120" presetID="2" presetClass="entr" presetSubtype="2" fill="hold" grpId="2" nodeType="withEffect">
                                  <p:stCondLst>
                                    <p:cond delay="0"/>
                                  </p:stCondLst>
                                  <p:childTnLst>
                                    <p:set>
                                      <p:cBhvr>
                                        <p:cTn id="121" dur="1" fill="hold">
                                          <p:stCondLst>
                                            <p:cond delay="0"/>
                                          </p:stCondLst>
                                        </p:cTn>
                                        <p:tgtEl>
                                          <p:spTgt spid="10"/>
                                        </p:tgtEl>
                                        <p:attrNameLst>
                                          <p:attrName>style.visibility</p:attrName>
                                        </p:attrNameLst>
                                      </p:cBhvr>
                                      <p:to>
                                        <p:strVal val="visible"/>
                                      </p:to>
                                    </p:set>
                                    <p:anim calcmode="lin" valueType="num">
                                      <p:cBhvr additive="base">
                                        <p:cTn id="122" dur="3000" fill="hold"/>
                                        <p:tgtEl>
                                          <p:spTgt spid="10"/>
                                        </p:tgtEl>
                                        <p:attrNameLst>
                                          <p:attrName>ppt_x</p:attrName>
                                        </p:attrNameLst>
                                      </p:cBhvr>
                                      <p:tavLst>
                                        <p:tav tm="0">
                                          <p:val>
                                            <p:strVal val="1+#ppt_w/2"/>
                                          </p:val>
                                        </p:tav>
                                        <p:tav tm="100000">
                                          <p:val>
                                            <p:strVal val="#ppt_x"/>
                                          </p:val>
                                        </p:tav>
                                      </p:tavLst>
                                    </p:anim>
                                    <p:anim calcmode="lin" valueType="num">
                                      <p:cBhvr additive="base">
                                        <p:cTn id="123" dur="3000" fill="hold"/>
                                        <p:tgtEl>
                                          <p:spTgt spid="10"/>
                                        </p:tgtEl>
                                        <p:attrNameLst>
                                          <p:attrName>ppt_y</p:attrName>
                                        </p:attrNameLst>
                                      </p:cBhvr>
                                      <p:tavLst>
                                        <p:tav tm="0">
                                          <p:val>
                                            <p:strVal val="#ppt_y"/>
                                          </p:val>
                                        </p:tav>
                                        <p:tav tm="100000">
                                          <p:val>
                                            <p:strVal val="#ppt_y"/>
                                          </p:val>
                                        </p:tav>
                                      </p:tavLst>
                                    </p:anim>
                                  </p:childTnLst>
                                </p:cTn>
                              </p:par>
                              <p:par>
                                <p:cTn id="124" presetID="2" presetClass="entr" presetSubtype="2"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ppt_y"/>
                                          </p:val>
                                        </p:tav>
                                        <p:tav tm="100000">
                                          <p:val>
                                            <p:strVal val="#ppt_y"/>
                                          </p:val>
                                        </p:tav>
                                      </p:tavLst>
                                    </p:anim>
                                  </p:childTnLst>
                                </p:cTn>
                              </p:par>
                              <p:par>
                                <p:cTn id="128" presetID="2" presetClass="entr" presetSubtype="2"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1+#ppt_w/2"/>
                                          </p:val>
                                        </p:tav>
                                        <p:tav tm="100000">
                                          <p:val>
                                            <p:strVal val="#ppt_x"/>
                                          </p:val>
                                        </p:tav>
                                      </p:tavLst>
                                    </p:anim>
                                    <p:anim calcmode="lin" valueType="num">
                                      <p:cBhvr additive="base">
                                        <p:cTn id="131" dur="3000" fill="hold"/>
                                        <p:tgtEl>
                                          <p:spTgt spid="14"/>
                                        </p:tgtEl>
                                        <p:attrNameLst>
                                          <p:attrName>ppt_y</p:attrName>
                                        </p:attrNameLst>
                                      </p:cBhvr>
                                      <p:tavLst>
                                        <p:tav tm="0">
                                          <p:val>
                                            <p:strVal val="#ppt_y"/>
                                          </p:val>
                                        </p:tav>
                                        <p:tav tm="100000">
                                          <p:val>
                                            <p:strVal val="#ppt_y"/>
                                          </p:val>
                                        </p:tav>
                                      </p:tavLst>
                                    </p:anim>
                                  </p:childTnLst>
                                </p:cTn>
                              </p:par>
                              <p:par>
                                <p:cTn id="132" presetID="2" presetClass="entr" presetSubtype="2" fill="hold" grpId="2"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ppt_y"/>
                                          </p:val>
                                        </p:tav>
                                        <p:tav tm="100000">
                                          <p:val>
                                            <p:strVal val="#ppt_y"/>
                                          </p:val>
                                        </p:tav>
                                      </p:tavLst>
                                    </p:anim>
                                  </p:childTnLst>
                                </p:cTn>
                              </p:par>
                              <p:par>
                                <p:cTn id="136" presetID="2" presetClass="entr" presetSubtype="2"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3000" fill="hold"/>
                                        <p:tgtEl>
                                          <p:spTgt spid="18"/>
                                        </p:tgtEl>
                                        <p:attrNameLst>
                                          <p:attrName>ppt_x</p:attrName>
                                        </p:attrNameLst>
                                      </p:cBhvr>
                                      <p:tavLst>
                                        <p:tav tm="0">
                                          <p:val>
                                            <p:strVal val="1+#ppt_w/2"/>
                                          </p:val>
                                        </p:tav>
                                        <p:tav tm="100000">
                                          <p:val>
                                            <p:strVal val="#ppt_x"/>
                                          </p:val>
                                        </p:tav>
                                      </p:tavLst>
                                    </p:anim>
                                    <p:anim calcmode="lin" valueType="num">
                                      <p:cBhvr additive="base">
                                        <p:cTn id="139" dur="3000" fill="hold"/>
                                        <p:tgtEl>
                                          <p:spTgt spid="18"/>
                                        </p:tgtEl>
                                        <p:attrNameLst>
                                          <p:attrName>ppt_y</p:attrName>
                                        </p:attrNameLst>
                                      </p:cBhvr>
                                      <p:tavLst>
                                        <p:tav tm="0">
                                          <p:val>
                                            <p:strVal val="#ppt_y"/>
                                          </p:val>
                                        </p:tav>
                                        <p:tav tm="100000">
                                          <p:val>
                                            <p:strVal val="#ppt_y"/>
                                          </p:val>
                                        </p:tav>
                                      </p:tavLst>
                                    </p:anim>
                                  </p:childTnLst>
                                </p:cTn>
                              </p:par>
                              <p:par>
                                <p:cTn id="140" presetID="2" presetClass="entr" presetSubtype="2" fill="hold" grpId="2"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additive="base">
                                        <p:cTn id="142" dur="3000" fill="hold"/>
                                        <p:tgtEl>
                                          <p:spTgt spid="21"/>
                                        </p:tgtEl>
                                        <p:attrNameLst>
                                          <p:attrName>ppt_x</p:attrName>
                                        </p:attrNameLst>
                                      </p:cBhvr>
                                      <p:tavLst>
                                        <p:tav tm="0">
                                          <p:val>
                                            <p:strVal val="1+#ppt_w/2"/>
                                          </p:val>
                                        </p:tav>
                                        <p:tav tm="100000">
                                          <p:val>
                                            <p:strVal val="#ppt_x"/>
                                          </p:val>
                                        </p:tav>
                                      </p:tavLst>
                                    </p:anim>
                                    <p:anim calcmode="lin" valueType="num">
                                      <p:cBhvr additive="base">
                                        <p:cTn id="143" dur="3000" fill="hold"/>
                                        <p:tgtEl>
                                          <p:spTgt spid="21"/>
                                        </p:tgtEl>
                                        <p:attrNameLst>
                                          <p:attrName>ppt_y</p:attrName>
                                        </p:attrNameLst>
                                      </p:cBhvr>
                                      <p:tavLst>
                                        <p:tav tm="0">
                                          <p:val>
                                            <p:strVal val="#ppt_y"/>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3000" fill="hold"/>
                                        <p:tgtEl>
                                          <p:spTgt spid="22"/>
                                        </p:tgtEl>
                                        <p:attrNameLst>
                                          <p:attrName>ppt_x</p:attrName>
                                        </p:attrNameLst>
                                      </p:cBhvr>
                                      <p:tavLst>
                                        <p:tav tm="0">
                                          <p:val>
                                            <p:strVal val="1+#ppt_w/2"/>
                                          </p:val>
                                        </p:tav>
                                        <p:tav tm="100000">
                                          <p:val>
                                            <p:strVal val="#ppt_x"/>
                                          </p:val>
                                        </p:tav>
                                      </p:tavLst>
                                    </p:anim>
                                    <p:anim calcmode="lin" valueType="num">
                                      <p:cBhvr additive="base">
                                        <p:cTn id="147" dur="3000" fill="hold"/>
                                        <p:tgtEl>
                                          <p:spTgt spid="22"/>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7"/>
                                        </p:tgtEl>
                                        <p:attrNameLst>
                                          <p:attrName>style.visibility</p:attrName>
                                        </p:attrNameLst>
                                      </p:cBhvr>
                                      <p:to>
                                        <p:strVal val="visible"/>
                                      </p:to>
                                    </p:set>
                                    <p:anim calcmode="lin" valueType="num">
                                      <p:cBhvr additive="base">
                                        <p:cTn id="150" dur="3000" fill="hold"/>
                                        <p:tgtEl>
                                          <p:spTgt spid="7"/>
                                        </p:tgtEl>
                                        <p:attrNameLst>
                                          <p:attrName>ppt_x</p:attrName>
                                        </p:attrNameLst>
                                      </p:cBhvr>
                                      <p:tavLst>
                                        <p:tav tm="0">
                                          <p:val>
                                            <p:strVal val="0-#ppt_w/2"/>
                                          </p:val>
                                        </p:tav>
                                        <p:tav tm="100000">
                                          <p:val>
                                            <p:strVal val="#ppt_x"/>
                                          </p:val>
                                        </p:tav>
                                      </p:tavLst>
                                    </p:anim>
                                    <p:anim calcmode="lin" valueType="num">
                                      <p:cBhvr additive="base">
                                        <p:cTn id="151" dur="3000" fill="hold"/>
                                        <p:tgtEl>
                                          <p:spTgt spid="7"/>
                                        </p:tgtEl>
                                        <p:attrNameLst>
                                          <p:attrName>ppt_y</p:attrName>
                                        </p:attrNameLst>
                                      </p:cBhvr>
                                      <p:tavLst>
                                        <p:tav tm="0">
                                          <p:val>
                                            <p:strVal val="#ppt_y"/>
                                          </p:val>
                                        </p:tav>
                                        <p:tav tm="100000">
                                          <p:val>
                                            <p:strVal val="#ppt_y"/>
                                          </p:val>
                                        </p:tav>
                                      </p:tavLst>
                                    </p:anim>
                                  </p:childTnLst>
                                </p:cTn>
                              </p:par>
                              <p:par>
                                <p:cTn id="152" presetID="2" presetClass="entr" presetSubtype="8" fill="hold" grpId="2"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3000" fill="hold"/>
                                        <p:tgtEl>
                                          <p:spTgt spid="8"/>
                                        </p:tgtEl>
                                        <p:attrNameLst>
                                          <p:attrName>ppt_x</p:attrName>
                                        </p:attrNameLst>
                                      </p:cBhvr>
                                      <p:tavLst>
                                        <p:tav tm="0">
                                          <p:val>
                                            <p:strVal val="0-#ppt_w/2"/>
                                          </p:val>
                                        </p:tav>
                                        <p:tav tm="100000">
                                          <p:val>
                                            <p:strVal val="#ppt_x"/>
                                          </p:val>
                                        </p:tav>
                                      </p:tavLst>
                                    </p:anim>
                                    <p:anim calcmode="lin" valueType="num">
                                      <p:cBhvr additive="base">
                                        <p:cTn id="155" dur="3000" fill="hold"/>
                                        <p:tgtEl>
                                          <p:spTgt spid="8"/>
                                        </p:tgtEl>
                                        <p:attrNameLst>
                                          <p:attrName>ppt_y</p:attrName>
                                        </p:attrNameLst>
                                      </p:cBhvr>
                                      <p:tavLst>
                                        <p:tav tm="0">
                                          <p:val>
                                            <p:strVal val="#ppt_y"/>
                                          </p:val>
                                        </p:tav>
                                        <p:tav tm="100000">
                                          <p:val>
                                            <p:strVal val="#ppt_y"/>
                                          </p:val>
                                        </p:tav>
                                      </p:tavLst>
                                    </p:anim>
                                  </p:childTnLst>
                                </p:cTn>
                              </p:par>
                              <p:par>
                                <p:cTn id="156" presetID="2" presetClass="entr" presetSubtype="8"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3000" fill="hold"/>
                                        <p:tgtEl>
                                          <p:spTgt spid="11"/>
                                        </p:tgtEl>
                                        <p:attrNameLst>
                                          <p:attrName>ppt_x</p:attrName>
                                        </p:attrNameLst>
                                      </p:cBhvr>
                                      <p:tavLst>
                                        <p:tav tm="0">
                                          <p:val>
                                            <p:strVal val="0-#ppt_w/2"/>
                                          </p:val>
                                        </p:tav>
                                        <p:tav tm="100000">
                                          <p:val>
                                            <p:strVal val="#ppt_x"/>
                                          </p:val>
                                        </p:tav>
                                      </p:tavLst>
                                    </p:anim>
                                    <p:anim calcmode="lin" valueType="num">
                                      <p:cBhvr additive="base">
                                        <p:cTn id="159" dur="3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8" fill="hold" grpId="2" nodeType="withEffect">
                                  <p:stCondLst>
                                    <p:cond delay="0"/>
                                  </p:stCondLst>
                                  <p:childTnLst>
                                    <p:set>
                                      <p:cBhvr>
                                        <p:cTn id="161" dur="1" fill="hold">
                                          <p:stCondLst>
                                            <p:cond delay="0"/>
                                          </p:stCondLst>
                                        </p:cTn>
                                        <p:tgtEl>
                                          <p:spTgt spid="12"/>
                                        </p:tgtEl>
                                        <p:attrNameLst>
                                          <p:attrName>style.visibility</p:attrName>
                                        </p:attrNameLst>
                                      </p:cBhvr>
                                      <p:to>
                                        <p:strVal val="visible"/>
                                      </p:to>
                                    </p:set>
                                    <p:anim calcmode="lin" valueType="num">
                                      <p:cBhvr additive="base">
                                        <p:cTn id="162" dur="3000" fill="hold"/>
                                        <p:tgtEl>
                                          <p:spTgt spid="12"/>
                                        </p:tgtEl>
                                        <p:attrNameLst>
                                          <p:attrName>ppt_x</p:attrName>
                                        </p:attrNameLst>
                                      </p:cBhvr>
                                      <p:tavLst>
                                        <p:tav tm="0">
                                          <p:val>
                                            <p:strVal val="0-#ppt_w/2"/>
                                          </p:val>
                                        </p:tav>
                                        <p:tav tm="100000">
                                          <p:val>
                                            <p:strVal val="#ppt_x"/>
                                          </p:val>
                                        </p:tav>
                                      </p:tavLst>
                                    </p:anim>
                                    <p:anim calcmode="lin" valueType="num">
                                      <p:cBhvr additive="base">
                                        <p:cTn id="163" dur="3000" fill="hold"/>
                                        <p:tgtEl>
                                          <p:spTgt spid="12"/>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additive="base">
                                        <p:cTn id="166" dur="3000" fill="hold"/>
                                        <p:tgtEl>
                                          <p:spTgt spid="15"/>
                                        </p:tgtEl>
                                        <p:attrNameLst>
                                          <p:attrName>ppt_x</p:attrName>
                                        </p:attrNameLst>
                                      </p:cBhvr>
                                      <p:tavLst>
                                        <p:tav tm="0">
                                          <p:val>
                                            <p:strVal val="0-#ppt_w/2"/>
                                          </p:val>
                                        </p:tav>
                                        <p:tav tm="100000">
                                          <p:val>
                                            <p:strVal val="#ppt_x"/>
                                          </p:val>
                                        </p:tav>
                                      </p:tavLst>
                                    </p:anim>
                                    <p:anim calcmode="lin" valueType="num">
                                      <p:cBhvr additive="base">
                                        <p:cTn id="167" dur="3000" fill="hold"/>
                                        <p:tgtEl>
                                          <p:spTgt spid="15"/>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additive="base">
                                        <p:cTn id="170" dur="3000" fill="hold"/>
                                        <p:tgtEl>
                                          <p:spTgt spid="16"/>
                                        </p:tgtEl>
                                        <p:attrNameLst>
                                          <p:attrName>ppt_x</p:attrName>
                                        </p:attrNameLst>
                                      </p:cBhvr>
                                      <p:tavLst>
                                        <p:tav tm="0">
                                          <p:val>
                                            <p:strVal val="0-#ppt_w/2"/>
                                          </p:val>
                                        </p:tav>
                                        <p:tav tm="100000">
                                          <p:val>
                                            <p:strVal val="#ppt_x"/>
                                          </p:val>
                                        </p:tav>
                                      </p:tavLst>
                                    </p:anim>
                                    <p:anim calcmode="lin" valueType="num">
                                      <p:cBhvr additive="base">
                                        <p:cTn id="171" dur="3000" fill="hold"/>
                                        <p:tgtEl>
                                          <p:spTgt spid="16"/>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9"/>
                                        </p:tgtEl>
                                        <p:attrNameLst>
                                          <p:attrName>style.visibility</p:attrName>
                                        </p:attrNameLst>
                                      </p:cBhvr>
                                      <p:to>
                                        <p:strVal val="visible"/>
                                      </p:to>
                                    </p:set>
                                    <p:anim calcmode="lin" valueType="num">
                                      <p:cBhvr additive="base">
                                        <p:cTn id="174" dur="3000" fill="hold"/>
                                        <p:tgtEl>
                                          <p:spTgt spid="19"/>
                                        </p:tgtEl>
                                        <p:attrNameLst>
                                          <p:attrName>ppt_x</p:attrName>
                                        </p:attrNameLst>
                                      </p:cBhvr>
                                      <p:tavLst>
                                        <p:tav tm="0">
                                          <p:val>
                                            <p:strVal val="0-#ppt_w/2"/>
                                          </p:val>
                                        </p:tav>
                                        <p:tav tm="100000">
                                          <p:val>
                                            <p:strVal val="#ppt_x"/>
                                          </p:val>
                                        </p:tav>
                                      </p:tavLst>
                                    </p:anim>
                                    <p:anim calcmode="lin" valueType="num">
                                      <p:cBhvr additive="base">
                                        <p:cTn id="175" dur="3000" fill="hold"/>
                                        <p:tgtEl>
                                          <p:spTgt spid="19"/>
                                        </p:tgtEl>
                                        <p:attrNameLst>
                                          <p:attrName>ppt_y</p:attrName>
                                        </p:attrNameLst>
                                      </p:cBhvr>
                                      <p:tavLst>
                                        <p:tav tm="0">
                                          <p:val>
                                            <p:strVal val="#ppt_y"/>
                                          </p:val>
                                        </p:tav>
                                        <p:tav tm="100000">
                                          <p:val>
                                            <p:strVal val="#ppt_y"/>
                                          </p:val>
                                        </p:tav>
                                      </p:tavLst>
                                    </p:anim>
                                  </p:childTnLst>
                                </p:cTn>
                              </p:par>
                              <p:par>
                                <p:cTn id="176" presetID="2" presetClass="entr" presetSubtype="8" fill="hold" grpId="2" nodeType="withEffect">
                                  <p:stCondLst>
                                    <p:cond delay="0"/>
                                  </p:stCondLst>
                                  <p:childTnLst>
                                    <p:set>
                                      <p:cBhvr>
                                        <p:cTn id="177" dur="1" fill="hold">
                                          <p:stCondLst>
                                            <p:cond delay="0"/>
                                          </p:stCondLst>
                                        </p:cTn>
                                        <p:tgtEl>
                                          <p:spTgt spid="20"/>
                                        </p:tgtEl>
                                        <p:attrNameLst>
                                          <p:attrName>style.visibility</p:attrName>
                                        </p:attrNameLst>
                                      </p:cBhvr>
                                      <p:to>
                                        <p:strVal val="visible"/>
                                      </p:to>
                                    </p:set>
                                    <p:anim calcmode="lin" valueType="num">
                                      <p:cBhvr additive="base">
                                        <p:cTn id="178" dur="3000" fill="hold"/>
                                        <p:tgtEl>
                                          <p:spTgt spid="20"/>
                                        </p:tgtEl>
                                        <p:attrNameLst>
                                          <p:attrName>ppt_x</p:attrName>
                                        </p:attrNameLst>
                                      </p:cBhvr>
                                      <p:tavLst>
                                        <p:tav tm="0">
                                          <p:val>
                                            <p:strVal val="0-#ppt_w/2"/>
                                          </p:val>
                                        </p:tav>
                                        <p:tav tm="100000">
                                          <p:val>
                                            <p:strVal val="#ppt_x"/>
                                          </p:val>
                                        </p:tav>
                                      </p:tavLst>
                                    </p:anim>
                                    <p:anim calcmode="lin" valueType="num">
                                      <p:cBhvr additive="base">
                                        <p:cTn id="179" dur="3000" fill="hold"/>
                                        <p:tgtEl>
                                          <p:spTgt spid="20"/>
                                        </p:tgtEl>
                                        <p:attrNameLst>
                                          <p:attrName>ppt_y</p:attrName>
                                        </p:attrNameLst>
                                      </p:cBhvr>
                                      <p:tavLst>
                                        <p:tav tm="0">
                                          <p:val>
                                            <p:strVal val="#ppt_y"/>
                                          </p:val>
                                        </p:tav>
                                        <p:tav tm="100000">
                                          <p:val>
                                            <p:strVal val="#ppt_y"/>
                                          </p:val>
                                        </p:tav>
                                      </p:tavLst>
                                    </p:anim>
                                  </p:childTnLst>
                                </p:cTn>
                              </p:par>
                              <p:par>
                                <p:cTn id="180" presetID="2" presetClass="entr" presetSubtype="8" fill="hold" grpId="2"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additive="base">
                                        <p:cTn id="182" dur="3000" fill="hold"/>
                                        <p:tgtEl>
                                          <p:spTgt spid="23"/>
                                        </p:tgtEl>
                                        <p:attrNameLst>
                                          <p:attrName>ppt_x</p:attrName>
                                        </p:attrNameLst>
                                      </p:cBhvr>
                                      <p:tavLst>
                                        <p:tav tm="0">
                                          <p:val>
                                            <p:strVal val="0-#ppt_w/2"/>
                                          </p:val>
                                        </p:tav>
                                        <p:tav tm="100000">
                                          <p:val>
                                            <p:strVal val="#ppt_x"/>
                                          </p:val>
                                        </p:tav>
                                      </p:tavLst>
                                    </p:anim>
                                    <p:anim calcmode="lin" valueType="num">
                                      <p:cBhvr additive="base">
                                        <p:cTn id="183" dur="3000" fill="hold"/>
                                        <p:tgtEl>
                                          <p:spTgt spid="23"/>
                                        </p:tgtEl>
                                        <p:attrNameLst>
                                          <p:attrName>ppt_y</p:attrName>
                                        </p:attrNameLst>
                                      </p:cBhvr>
                                      <p:tavLst>
                                        <p:tav tm="0">
                                          <p:val>
                                            <p:strVal val="#ppt_y"/>
                                          </p:val>
                                        </p:tav>
                                        <p:tav tm="100000">
                                          <p:val>
                                            <p:strVal val="#ppt_y"/>
                                          </p:val>
                                        </p:tav>
                                      </p:tavLst>
                                    </p:anim>
                                  </p:childTnLst>
                                </p:cTn>
                              </p:par>
                              <p:par>
                                <p:cTn id="184" presetID="2" presetClass="entr" presetSubtype="8" fill="hold" grpId="2"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additive="base">
                                        <p:cTn id="186" dur="3000" fill="hold"/>
                                        <p:tgtEl>
                                          <p:spTgt spid="24"/>
                                        </p:tgtEl>
                                        <p:attrNameLst>
                                          <p:attrName>ppt_x</p:attrName>
                                        </p:attrNameLst>
                                      </p:cBhvr>
                                      <p:tavLst>
                                        <p:tav tm="0">
                                          <p:val>
                                            <p:strVal val="0-#ppt_w/2"/>
                                          </p:val>
                                        </p:tav>
                                        <p:tav tm="100000">
                                          <p:val>
                                            <p:strVal val="#ppt_x"/>
                                          </p:val>
                                        </p:tav>
                                      </p:tavLst>
                                    </p:anim>
                                    <p:anim calcmode="lin" valueType="num">
                                      <p:cBhvr additive="base">
                                        <p:cTn id="187" dur="3000" fill="hold"/>
                                        <p:tgtEl>
                                          <p:spTgt spid="24"/>
                                        </p:tgtEl>
                                        <p:attrNameLst>
                                          <p:attrName>ppt_y</p:attrName>
                                        </p:attrNameLst>
                                      </p:cBhvr>
                                      <p:tavLst>
                                        <p:tav tm="0">
                                          <p:val>
                                            <p:strVal val="#ppt_y"/>
                                          </p:val>
                                        </p:tav>
                                        <p:tav tm="100000">
                                          <p:val>
                                            <p:strVal val="#ppt_y"/>
                                          </p:val>
                                        </p:tav>
                                      </p:tavLst>
                                    </p:anim>
                                  </p:childTnLst>
                                </p:cTn>
                              </p:par>
                            </p:childTnLst>
                          </p:cTn>
                        </p:par>
                        <p:par>
                          <p:cTn id="188" fill="hold">
                            <p:stCondLst>
                              <p:cond delay="3000"/>
                            </p:stCondLst>
                            <p:childTnLst>
                              <p:par>
                                <p:cTn id="189" presetID="2" presetClass="exit" presetSubtype="9" fill="hold" grpId="3" nodeType="afterEffect">
                                  <p:stCondLst>
                                    <p:cond delay="0"/>
                                  </p:stCondLst>
                                  <p:childTnLst>
                                    <p:anim calcmode="lin" valueType="num">
                                      <p:cBhvr additive="base">
                                        <p:cTn id="190" dur="3000"/>
                                        <p:tgtEl>
                                          <p:spTgt spid="5"/>
                                        </p:tgtEl>
                                        <p:attrNameLst>
                                          <p:attrName>ppt_x</p:attrName>
                                        </p:attrNameLst>
                                      </p:cBhvr>
                                      <p:tavLst>
                                        <p:tav tm="0">
                                          <p:val>
                                            <p:strVal val="ppt_x"/>
                                          </p:val>
                                        </p:tav>
                                        <p:tav tm="100000">
                                          <p:val>
                                            <p:strVal val="0-ppt_w/2"/>
                                          </p:val>
                                        </p:tav>
                                      </p:tavLst>
                                    </p:anim>
                                    <p:anim calcmode="lin" valueType="num">
                                      <p:cBhvr additive="base">
                                        <p:cTn id="191" dur="3000"/>
                                        <p:tgtEl>
                                          <p:spTgt spid="5"/>
                                        </p:tgtEl>
                                        <p:attrNameLst>
                                          <p:attrName>ppt_y</p:attrName>
                                        </p:attrNameLst>
                                      </p:cBhvr>
                                      <p:tavLst>
                                        <p:tav tm="0">
                                          <p:val>
                                            <p:strVal val="ppt_y"/>
                                          </p:val>
                                        </p:tav>
                                        <p:tav tm="100000">
                                          <p:val>
                                            <p:strVal val="0-ppt_h/2"/>
                                          </p:val>
                                        </p:tav>
                                      </p:tavLst>
                                    </p:anim>
                                    <p:set>
                                      <p:cBhvr>
                                        <p:cTn id="192" dur="1" fill="hold">
                                          <p:stCondLst>
                                            <p:cond delay="2999"/>
                                          </p:stCondLst>
                                        </p:cTn>
                                        <p:tgtEl>
                                          <p:spTgt spid="5"/>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0-ppt_w/2"/>
                                          </p:val>
                                        </p:tav>
                                      </p:tavLst>
                                    </p:anim>
                                    <p:anim calcmode="lin" valueType="num">
                                      <p:cBhvr additive="base">
                                        <p:cTn id="195" dur="3000"/>
                                        <p:tgtEl>
                                          <p:spTgt spid="6"/>
                                        </p:tgtEl>
                                        <p:attrNameLst>
                                          <p:attrName>ppt_y</p:attrName>
                                        </p:attrNameLst>
                                      </p:cBhvr>
                                      <p:tavLst>
                                        <p:tav tm="0">
                                          <p:val>
                                            <p:strVal val="ppt_y"/>
                                          </p:val>
                                        </p:tav>
                                        <p:tav tm="100000">
                                          <p:val>
                                            <p:strVal val="0-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3000"/>
                                        <p:tgtEl>
                                          <p:spTgt spid="9"/>
                                        </p:tgtEl>
                                        <p:attrNameLst>
                                          <p:attrName>ppt_x</p:attrName>
                                        </p:attrNameLst>
                                      </p:cBhvr>
                                      <p:tavLst>
                                        <p:tav tm="0">
                                          <p:val>
                                            <p:strVal val="ppt_x"/>
                                          </p:val>
                                        </p:tav>
                                        <p:tav tm="100000">
                                          <p:val>
                                            <p:strVal val="0-ppt_w/2"/>
                                          </p:val>
                                        </p:tav>
                                      </p:tavLst>
                                    </p:anim>
                                    <p:anim calcmode="lin" valueType="num">
                                      <p:cBhvr additive="base">
                                        <p:cTn id="199" dur="3000"/>
                                        <p:tgtEl>
                                          <p:spTgt spid="9"/>
                                        </p:tgtEl>
                                        <p:attrNameLst>
                                          <p:attrName>ppt_y</p:attrName>
                                        </p:attrNameLst>
                                      </p:cBhvr>
                                      <p:tavLst>
                                        <p:tav tm="0">
                                          <p:val>
                                            <p:strVal val="ppt_y"/>
                                          </p:val>
                                        </p:tav>
                                        <p:tav tm="100000">
                                          <p:val>
                                            <p:strVal val="0-ppt_h/2"/>
                                          </p:val>
                                        </p:tav>
                                      </p:tavLst>
                                    </p:anim>
                                    <p:set>
                                      <p:cBhvr>
                                        <p:cTn id="200" dur="1" fill="hold">
                                          <p:stCondLst>
                                            <p:cond delay="2999"/>
                                          </p:stCondLst>
                                        </p:cTn>
                                        <p:tgtEl>
                                          <p:spTgt spid="9"/>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3000"/>
                                        <p:tgtEl>
                                          <p:spTgt spid="10"/>
                                        </p:tgtEl>
                                        <p:attrNameLst>
                                          <p:attrName>ppt_x</p:attrName>
                                        </p:attrNameLst>
                                      </p:cBhvr>
                                      <p:tavLst>
                                        <p:tav tm="0">
                                          <p:val>
                                            <p:strVal val="ppt_x"/>
                                          </p:val>
                                        </p:tav>
                                        <p:tav tm="100000">
                                          <p:val>
                                            <p:strVal val="0-ppt_w/2"/>
                                          </p:val>
                                        </p:tav>
                                      </p:tavLst>
                                    </p:anim>
                                    <p:anim calcmode="lin" valueType="num">
                                      <p:cBhvr additive="base">
                                        <p:cTn id="203" dur="3000"/>
                                        <p:tgtEl>
                                          <p:spTgt spid="10"/>
                                        </p:tgtEl>
                                        <p:attrNameLst>
                                          <p:attrName>ppt_y</p:attrName>
                                        </p:attrNameLst>
                                      </p:cBhvr>
                                      <p:tavLst>
                                        <p:tav tm="0">
                                          <p:val>
                                            <p:strVal val="ppt_y"/>
                                          </p:val>
                                        </p:tav>
                                        <p:tav tm="100000">
                                          <p:val>
                                            <p:strVal val="0-ppt_h/2"/>
                                          </p:val>
                                        </p:tav>
                                      </p:tavLst>
                                    </p:anim>
                                    <p:set>
                                      <p:cBhvr>
                                        <p:cTn id="204" dur="1" fill="hold">
                                          <p:stCondLst>
                                            <p:cond delay="2999"/>
                                          </p:stCondLst>
                                        </p:cTn>
                                        <p:tgtEl>
                                          <p:spTgt spid="10"/>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14"/>
                                        </p:tgtEl>
                                        <p:attrNameLst>
                                          <p:attrName>ppt_x</p:attrName>
                                        </p:attrNameLst>
                                      </p:cBhvr>
                                      <p:tavLst>
                                        <p:tav tm="0">
                                          <p:val>
                                            <p:strVal val="ppt_x"/>
                                          </p:val>
                                        </p:tav>
                                        <p:tav tm="100000">
                                          <p:val>
                                            <p:strVal val="0-ppt_w/2"/>
                                          </p:val>
                                        </p:tav>
                                      </p:tavLst>
                                    </p:anim>
                                    <p:anim calcmode="lin" valueType="num">
                                      <p:cBhvr additive="base">
                                        <p:cTn id="211" dur="3000"/>
                                        <p:tgtEl>
                                          <p:spTgt spid="14"/>
                                        </p:tgtEl>
                                        <p:attrNameLst>
                                          <p:attrName>ppt_y</p:attrName>
                                        </p:attrNameLst>
                                      </p:cBhvr>
                                      <p:tavLst>
                                        <p:tav tm="0">
                                          <p:val>
                                            <p:strVal val="ppt_y"/>
                                          </p:val>
                                        </p:tav>
                                        <p:tav tm="100000">
                                          <p:val>
                                            <p:strVal val="0-ppt_h/2"/>
                                          </p:val>
                                        </p:tav>
                                      </p:tavLst>
                                    </p:anim>
                                    <p:set>
                                      <p:cBhvr>
                                        <p:cTn id="212" dur="1" fill="hold">
                                          <p:stCondLst>
                                            <p:cond delay="2999"/>
                                          </p:stCondLst>
                                        </p:cTn>
                                        <p:tgtEl>
                                          <p:spTgt spid="14"/>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0-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0-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21"/>
                                        </p:tgtEl>
                                        <p:attrNameLst>
                                          <p:attrName>ppt_x</p:attrName>
                                        </p:attrNameLst>
                                      </p:cBhvr>
                                      <p:tavLst>
                                        <p:tav tm="0">
                                          <p:val>
                                            <p:strVal val="ppt_x"/>
                                          </p:val>
                                        </p:tav>
                                        <p:tav tm="100000">
                                          <p:val>
                                            <p:strVal val="0-ppt_w/2"/>
                                          </p:val>
                                        </p:tav>
                                      </p:tavLst>
                                    </p:anim>
                                    <p:anim calcmode="lin" valueType="num">
                                      <p:cBhvr additive="base">
                                        <p:cTn id="223" dur="3000"/>
                                        <p:tgtEl>
                                          <p:spTgt spid="21"/>
                                        </p:tgtEl>
                                        <p:attrNameLst>
                                          <p:attrName>ppt_y</p:attrName>
                                        </p:attrNameLst>
                                      </p:cBhvr>
                                      <p:tavLst>
                                        <p:tav tm="0">
                                          <p:val>
                                            <p:strVal val="ppt_y"/>
                                          </p:val>
                                        </p:tav>
                                        <p:tav tm="100000">
                                          <p:val>
                                            <p:strVal val="0-ppt_h/2"/>
                                          </p:val>
                                        </p:tav>
                                      </p:tavLst>
                                    </p:anim>
                                    <p:set>
                                      <p:cBhvr>
                                        <p:cTn id="224" dur="1" fill="hold">
                                          <p:stCondLst>
                                            <p:cond delay="2999"/>
                                          </p:stCondLst>
                                        </p:cTn>
                                        <p:tgtEl>
                                          <p:spTgt spid="21"/>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22"/>
                                        </p:tgtEl>
                                        <p:attrNameLst>
                                          <p:attrName>ppt_x</p:attrName>
                                        </p:attrNameLst>
                                      </p:cBhvr>
                                      <p:tavLst>
                                        <p:tav tm="0">
                                          <p:val>
                                            <p:strVal val="ppt_x"/>
                                          </p:val>
                                        </p:tav>
                                        <p:tav tm="100000">
                                          <p:val>
                                            <p:strVal val="0-ppt_w/2"/>
                                          </p:val>
                                        </p:tav>
                                      </p:tavLst>
                                    </p:anim>
                                    <p:anim calcmode="lin" valueType="num">
                                      <p:cBhvr additive="base">
                                        <p:cTn id="227" dur="3000"/>
                                        <p:tgtEl>
                                          <p:spTgt spid="22"/>
                                        </p:tgtEl>
                                        <p:attrNameLst>
                                          <p:attrName>ppt_y</p:attrName>
                                        </p:attrNameLst>
                                      </p:cBhvr>
                                      <p:tavLst>
                                        <p:tav tm="0">
                                          <p:val>
                                            <p:strVal val="ppt_y"/>
                                          </p:val>
                                        </p:tav>
                                        <p:tav tm="100000">
                                          <p:val>
                                            <p:strVal val="0-ppt_h/2"/>
                                          </p:val>
                                        </p:tav>
                                      </p:tavLst>
                                    </p:anim>
                                    <p:set>
                                      <p:cBhvr>
                                        <p:cTn id="228" dur="1" fill="hold">
                                          <p:stCondLst>
                                            <p:cond delay="2999"/>
                                          </p:stCondLst>
                                        </p:cTn>
                                        <p:tgtEl>
                                          <p:spTgt spid="22"/>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3000"/>
                                        <p:tgtEl>
                                          <p:spTgt spid="7"/>
                                        </p:tgtEl>
                                        <p:attrNameLst>
                                          <p:attrName>ppt_x</p:attrName>
                                        </p:attrNameLst>
                                      </p:cBhvr>
                                      <p:tavLst>
                                        <p:tav tm="0">
                                          <p:val>
                                            <p:strVal val="ppt_x"/>
                                          </p:val>
                                        </p:tav>
                                        <p:tav tm="100000">
                                          <p:val>
                                            <p:strVal val="1+ppt_w/2"/>
                                          </p:val>
                                        </p:tav>
                                      </p:tavLst>
                                    </p:anim>
                                    <p:anim calcmode="lin" valueType="num">
                                      <p:cBhvr additive="base">
                                        <p:cTn id="231" dur="3000"/>
                                        <p:tgtEl>
                                          <p:spTgt spid="7"/>
                                        </p:tgtEl>
                                        <p:attrNameLst>
                                          <p:attrName>ppt_y</p:attrName>
                                        </p:attrNameLst>
                                      </p:cBhvr>
                                      <p:tavLst>
                                        <p:tav tm="0">
                                          <p:val>
                                            <p:strVal val="ppt_y"/>
                                          </p:val>
                                        </p:tav>
                                        <p:tav tm="100000">
                                          <p:val>
                                            <p:strVal val="0-ppt_h/2"/>
                                          </p:val>
                                        </p:tav>
                                      </p:tavLst>
                                    </p:anim>
                                    <p:set>
                                      <p:cBhvr>
                                        <p:cTn id="232" dur="1" fill="hold">
                                          <p:stCondLst>
                                            <p:cond delay="2999"/>
                                          </p:stCondLst>
                                        </p:cTn>
                                        <p:tgtEl>
                                          <p:spTgt spid="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8"/>
                                        </p:tgtEl>
                                        <p:attrNameLst>
                                          <p:attrName>ppt_x</p:attrName>
                                        </p:attrNameLst>
                                      </p:cBhvr>
                                      <p:tavLst>
                                        <p:tav tm="0">
                                          <p:val>
                                            <p:strVal val="ppt_x"/>
                                          </p:val>
                                        </p:tav>
                                        <p:tav tm="100000">
                                          <p:val>
                                            <p:strVal val="1+ppt_w/2"/>
                                          </p:val>
                                        </p:tav>
                                      </p:tavLst>
                                    </p:anim>
                                    <p:anim calcmode="lin" valueType="num">
                                      <p:cBhvr additive="base">
                                        <p:cTn id="235" dur="3000"/>
                                        <p:tgtEl>
                                          <p:spTgt spid="8"/>
                                        </p:tgtEl>
                                        <p:attrNameLst>
                                          <p:attrName>ppt_y</p:attrName>
                                        </p:attrNameLst>
                                      </p:cBhvr>
                                      <p:tavLst>
                                        <p:tav tm="0">
                                          <p:val>
                                            <p:strVal val="ppt_y"/>
                                          </p:val>
                                        </p:tav>
                                        <p:tav tm="100000">
                                          <p:val>
                                            <p:strVal val="0-ppt_h/2"/>
                                          </p:val>
                                        </p:tav>
                                      </p:tavLst>
                                    </p:anim>
                                    <p:set>
                                      <p:cBhvr>
                                        <p:cTn id="236" dur="1" fill="hold">
                                          <p:stCondLst>
                                            <p:cond delay="2999"/>
                                          </p:stCondLst>
                                        </p:cTn>
                                        <p:tgtEl>
                                          <p:spTgt spid="8"/>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11"/>
                                        </p:tgtEl>
                                        <p:attrNameLst>
                                          <p:attrName>ppt_x</p:attrName>
                                        </p:attrNameLst>
                                      </p:cBhvr>
                                      <p:tavLst>
                                        <p:tav tm="0">
                                          <p:val>
                                            <p:strVal val="ppt_x"/>
                                          </p:val>
                                        </p:tav>
                                        <p:tav tm="100000">
                                          <p:val>
                                            <p:strVal val="1+ppt_w/2"/>
                                          </p:val>
                                        </p:tav>
                                      </p:tavLst>
                                    </p:anim>
                                    <p:anim calcmode="lin" valueType="num">
                                      <p:cBhvr additive="base">
                                        <p:cTn id="239" dur="3000"/>
                                        <p:tgtEl>
                                          <p:spTgt spid="11"/>
                                        </p:tgtEl>
                                        <p:attrNameLst>
                                          <p:attrName>ppt_y</p:attrName>
                                        </p:attrNameLst>
                                      </p:cBhvr>
                                      <p:tavLst>
                                        <p:tav tm="0">
                                          <p:val>
                                            <p:strVal val="ppt_y"/>
                                          </p:val>
                                        </p:tav>
                                        <p:tav tm="100000">
                                          <p:val>
                                            <p:strVal val="0-ppt_h/2"/>
                                          </p:val>
                                        </p:tav>
                                      </p:tavLst>
                                    </p:anim>
                                    <p:set>
                                      <p:cBhvr>
                                        <p:cTn id="240" dur="1" fill="hold">
                                          <p:stCondLst>
                                            <p:cond delay="2999"/>
                                          </p:stCondLst>
                                        </p:cTn>
                                        <p:tgtEl>
                                          <p:spTgt spid="11"/>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2"/>
                                        </p:tgtEl>
                                        <p:attrNameLst>
                                          <p:attrName>ppt_x</p:attrName>
                                        </p:attrNameLst>
                                      </p:cBhvr>
                                      <p:tavLst>
                                        <p:tav tm="0">
                                          <p:val>
                                            <p:strVal val="ppt_x"/>
                                          </p:val>
                                        </p:tav>
                                        <p:tav tm="100000">
                                          <p:val>
                                            <p:strVal val="1+ppt_w/2"/>
                                          </p:val>
                                        </p:tav>
                                      </p:tavLst>
                                    </p:anim>
                                    <p:anim calcmode="lin" valueType="num">
                                      <p:cBhvr additive="base">
                                        <p:cTn id="243" dur="3000"/>
                                        <p:tgtEl>
                                          <p:spTgt spid="12"/>
                                        </p:tgtEl>
                                        <p:attrNameLst>
                                          <p:attrName>ppt_y</p:attrName>
                                        </p:attrNameLst>
                                      </p:cBhvr>
                                      <p:tavLst>
                                        <p:tav tm="0">
                                          <p:val>
                                            <p:strVal val="ppt_y"/>
                                          </p:val>
                                        </p:tav>
                                        <p:tav tm="100000">
                                          <p:val>
                                            <p:strVal val="0-ppt_h/2"/>
                                          </p:val>
                                        </p:tav>
                                      </p:tavLst>
                                    </p:anim>
                                    <p:set>
                                      <p:cBhvr>
                                        <p:cTn id="244" dur="1" fill="hold">
                                          <p:stCondLst>
                                            <p:cond delay="2999"/>
                                          </p:stCondLst>
                                        </p:cTn>
                                        <p:tgtEl>
                                          <p:spTgt spid="12"/>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1+ppt_w/2"/>
                                          </p:val>
                                        </p:tav>
                                      </p:tavLst>
                                    </p:anim>
                                    <p:anim calcmode="lin" valueType="num">
                                      <p:cBhvr additive="base">
                                        <p:cTn id="247" dur="3000"/>
                                        <p:tgtEl>
                                          <p:spTgt spid="15"/>
                                        </p:tgtEl>
                                        <p:attrNameLst>
                                          <p:attrName>ppt_y</p:attrName>
                                        </p:attrNameLst>
                                      </p:cBhvr>
                                      <p:tavLst>
                                        <p:tav tm="0">
                                          <p:val>
                                            <p:strVal val="ppt_y"/>
                                          </p:val>
                                        </p:tav>
                                        <p:tav tm="100000">
                                          <p:val>
                                            <p:strVal val="0-ppt_h/2"/>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1+ppt_w/2"/>
                                          </p:val>
                                        </p:tav>
                                      </p:tavLst>
                                    </p:anim>
                                    <p:anim calcmode="lin" valueType="num">
                                      <p:cBhvr additive="base">
                                        <p:cTn id="251" dur="3000"/>
                                        <p:tgtEl>
                                          <p:spTgt spid="16"/>
                                        </p:tgtEl>
                                        <p:attrNameLst>
                                          <p:attrName>ppt_y</p:attrName>
                                        </p:attrNameLst>
                                      </p:cBhvr>
                                      <p:tavLst>
                                        <p:tav tm="0">
                                          <p:val>
                                            <p:strVal val="ppt_y"/>
                                          </p:val>
                                        </p:tav>
                                        <p:tav tm="100000">
                                          <p:val>
                                            <p:strVal val="0-ppt_h/2"/>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1+ppt_w/2"/>
                                          </p:val>
                                        </p:tav>
                                      </p:tavLst>
                                    </p:anim>
                                    <p:anim calcmode="lin" valueType="num">
                                      <p:cBhvr additive="base">
                                        <p:cTn id="255" dur="3000"/>
                                        <p:tgtEl>
                                          <p:spTgt spid="19"/>
                                        </p:tgtEl>
                                        <p:attrNameLst>
                                          <p:attrName>ppt_y</p:attrName>
                                        </p:attrNameLst>
                                      </p:cBhvr>
                                      <p:tavLst>
                                        <p:tav tm="0">
                                          <p:val>
                                            <p:strVal val="ppt_y"/>
                                          </p:val>
                                        </p:tav>
                                        <p:tav tm="100000">
                                          <p:val>
                                            <p:strVal val="0-ppt_h/2"/>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1+ppt_w/2"/>
                                          </p:val>
                                        </p:tav>
                                      </p:tavLst>
                                    </p:anim>
                                    <p:anim calcmode="lin" valueType="num">
                                      <p:cBhvr additive="base">
                                        <p:cTn id="259" dur="3000"/>
                                        <p:tgtEl>
                                          <p:spTgt spid="20"/>
                                        </p:tgtEl>
                                        <p:attrNameLst>
                                          <p:attrName>ppt_y</p:attrName>
                                        </p:attrNameLst>
                                      </p:cBhvr>
                                      <p:tavLst>
                                        <p:tav tm="0">
                                          <p:val>
                                            <p:strVal val="ppt_y"/>
                                          </p:val>
                                        </p:tav>
                                        <p:tav tm="100000">
                                          <p:val>
                                            <p:strVal val="0-ppt_h/2"/>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3" fill="hold" grpId="3" nodeType="withEffect">
                                  <p:stCondLst>
                                    <p:cond delay="0"/>
                                  </p:stCondLst>
                                  <p:childTnLst>
                                    <p:anim calcmode="lin" valueType="num">
                                      <p:cBhvr additive="base">
                                        <p:cTn id="262" dur="3000"/>
                                        <p:tgtEl>
                                          <p:spTgt spid="23"/>
                                        </p:tgtEl>
                                        <p:attrNameLst>
                                          <p:attrName>ppt_x</p:attrName>
                                        </p:attrNameLst>
                                      </p:cBhvr>
                                      <p:tavLst>
                                        <p:tav tm="0">
                                          <p:val>
                                            <p:strVal val="ppt_x"/>
                                          </p:val>
                                        </p:tav>
                                        <p:tav tm="100000">
                                          <p:val>
                                            <p:strVal val="1+ppt_w/2"/>
                                          </p:val>
                                        </p:tav>
                                      </p:tavLst>
                                    </p:anim>
                                    <p:anim calcmode="lin" valueType="num">
                                      <p:cBhvr additive="base">
                                        <p:cTn id="263" dur="3000"/>
                                        <p:tgtEl>
                                          <p:spTgt spid="23"/>
                                        </p:tgtEl>
                                        <p:attrNameLst>
                                          <p:attrName>ppt_y</p:attrName>
                                        </p:attrNameLst>
                                      </p:cBhvr>
                                      <p:tavLst>
                                        <p:tav tm="0">
                                          <p:val>
                                            <p:strVal val="ppt_y"/>
                                          </p:val>
                                        </p:tav>
                                        <p:tav tm="100000">
                                          <p:val>
                                            <p:strVal val="0-ppt_h/2"/>
                                          </p:val>
                                        </p:tav>
                                      </p:tavLst>
                                    </p:anim>
                                    <p:set>
                                      <p:cBhvr>
                                        <p:cTn id="264" dur="1" fill="hold">
                                          <p:stCondLst>
                                            <p:cond delay="2999"/>
                                          </p:stCondLst>
                                        </p:cTn>
                                        <p:tgtEl>
                                          <p:spTgt spid="23"/>
                                        </p:tgtEl>
                                        <p:attrNameLst>
                                          <p:attrName>style.visibility</p:attrName>
                                        </p:attrNameLst>
                                      </p:cBhvr>
                                      <p:to>
                                        <p:strVal val="hidden"/>
                                      </p:to>
                                    </p:set>
                                  </p:childTnLst>
                                </p:cTn>
                              </p:par>
                              <p:par>
                                <p:cTn id="265" presetID="2" presetClass="exit" presetSubtype="3" fill="hold" grpId="3"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1+ppt_w/2"/>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ntr" presetSubtype="4"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additive="base">
                                        <p:cTn id="271" dur="3000" fill="hold"/>
                                        <p:tgtEl>
                                          <p:spTgt spid="4"/>
                                        </p:tgtEl>
                                        <p:attrNameLst>
                                          <p:attrName>ppt_x</p:attrName>
                                        </p:attrNameLst>
                                      </p:cBhvr>
                                      <p:tavLst>
                                        <p:tav tm="0">
                                          <p:val>
                                            <p:strVal val="#ppt_x"/>
                                          </p:val>
                                        </p:tav>
                                        <p:tav tm="100000">
                                          <p:val>
                                            <p:strVal val="#ppt_x"/>
                                          </p:val>
                                        </p:tav>
                                      </p:tavLst>
                                    </p:anim>
                                    <p:anim calcmode="lin" valueType="num">
                                      <p:cBhvr additive="base">
                                        <p:cTn id="272" dur="3000" fill="hold"/>
                                        <p:tgtEl>
                                          <p:spTgt spid="4"/>
                                        </p:tgtEl>
                                        <p:attrNameLst>
                                          <p:attrName>ppt_y</p:attrName>
                                        </p:attrNameLst>
                                      </p:cBhvr>
                                      <p:tavLst>
                                        <p:tav tm="0">
                                          <p:val>
                                            <p:strVal val="1+#ppt_h/2"/>
                                          </p:val>
                                        </p:tav>
                                        <p:tav tm="100000">
                                          <p:val>
                                            <p:strVal val="#ppt_y"/>
                                          </p:val>
                                        </p:tav>
                                      </p:tavLst>
                                    </p:anim>
                                  </p:childTnLst>
                                </p:cTn>
                              </p:par>
                              <p:par>
                                <p:cTn id="273" presetID="3" presetClass="entr" presetSubtype="10"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Effect transition="in" filter="blinds(horizontal)">
                                      <p:cBhvr>
                                        <p:cTn id="2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7.jpg"/>
          <p:cNvPicPr>
            <a:picLocks noChangeAspect="1"/>
          </p:cNvPicPr>
          <p:nvPr/>
        </p:nvPicPr>
        <p:blipFill>
          <a:blip r:embed="rId2"/>
          <a:stretch>
            <a:fillRect/>
          </a:stretch>
        </p:blipFill>
        <p:spPr>
          <a:xfrm>
            <a:off x="1214414" y="0"/>
            <a:ext cx="6496385" cy="6858000"/>
          </a:xfrm>
          <a:prstGeom prst="rect">
            <a:avLst/>
          </a:prstGeom>
          <a:scene3d>
            <a:camera prst="orthographicFront"/>
            <a:lightRig rig="threePt" dir="t"/>
          </a:scene3d>
          <a:sp3d>
            <a:bevelT prst="angle"/>
          </a:sp3d>
        </p:spPr>
      </p:pic>
      <p:sp>
        <p:nvSpPr>
          <p:cNvPr id="5" name="4 Igual que"/>
          <p:cNvSpPr/>
          <p:nvPr/>
        </p:nvSpPr>
        <p:spPr>
          <a:xfrm>
            <a:off x="500034" y="628654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gual que"/>
          <p:cNvSpPr/>
          <p:nvPr/>
        </p:nvSpPr>
        <p:spPr>
          <a:xfrm>
            <a:off x="500034" y="571504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gual que"/>
          <p:cNvSpPr/>
          <p:nvPr/>
        </p:nvSpPr>
        <p:spPr>
          <a:xfrm>
            <a:off x="500034" y="514353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gual que"/>
          <p:cNvSpPr/>
          <p:nvPr/>
        </p:nvSpPr>
        <p:spPr>
          <a:xfrm>
            <a:off x="500034" y="457203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gual que"/>
          <p:cNvSpPr/>
          <p:nvPr/>
        </p:nvSpPr>
        <p:spPr>
          <a:xfrm>
            <a:off x="500034" y="400052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gual que"/>
          <p:cNvSpPr/>
          <p:nvPr/>
        </p:nvSpPr>
        <p:spPr>
          <a:xfrm>
            <a:off x="500034" y="342902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gual que"/>
          <p:cNvSpPr/>
          <p:nvPr/>
        </p:nvSpPr>
        <p:spPr>
          <a:xfrm>
            <a:off x="500034" y="285752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gual que"/>
          <p:cNvSpPr/>
          <p:nvPr/>
        </p:nvSpPr>
        <p:spPr>
          <a:xfrm>
            <a:off x="500034" y="228601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Igual que"/>
          <p:cNvSpPr/>
          <p:nvPr/>
        </p:nvSpPr>
        <p:spPr>
          <a:xfrm>
            <a:off x="500034" y="171451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Igual que"/>
          <p:cNvSpPr/>
          <p:nvPr/>
        </p:nvSpPr>
        <p:spPr>
          <a:xfrm>
            <a:off x="500034" y="114300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Igual que"/>
          <p:cNvSpPr/>
          <p:nvPr/>
        </p:nvSpPr>
        <p:spPr>
          <a:xfrm>
            <a:off x="500034" y="57150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Igual que"/>
          <p:cNvSpPr/>
          <p:nvPr/>
        </p:nvSpPr>
        <p:spPr>
          <a:xfrm>
            <a:off x="500034" y="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Igual que"/>
          <p:cNvSpPr/>
          <p:nvPr/>
        </p:nvSpPr>
        <p:spPr>
          <a:xfrm>
            <a:off x="8215338" y="628654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Igual que"/>
          <p:cNvSpPr/>
          <p:nvPr/>
        </p:nvSpPr>
        <p:spPr>
          <a:xfrm>
            <a:off x="8215338" y="571501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gual que"/>
          <p:cNvSpPr/>
          <p:nvPr/>
        </p:nvSpPr>
        <p:spPr>
          <a:xfrm>
            <a:off x="8215338" y="514353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gual que"/>
          <p:cNvSpPr/>
          <p:nvPr/>
        </p:nvSpPr>
        <p:spPr>
          <a:xfrm>
            <a:off x="8215338" y="457203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gual que"/>
          <p:cNvSpPr/>
          <p:nvPr/>
        </p:nvSpPr>
        <p:spPr>
          <a:xfrm>
            <a:off x="8215338" y="400052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Igual que"/>
          <p:cNvSpPr/>
          <p:nvPr/>
        </p:nvSpPr>
        <p:spPr>
          <a:xfrm>
            <a:off x="8215338" y="342902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Igual que"/>
          <p:cNvSpPr/>
          <p:nvPr/>
        </p:nvSpPr>
        <p:spPr>
          <a:xfrm>
            <a:off x="8215338" y="285752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Igual que"/>
          <p:cNvSpPr/>
          <p:nvPr/>
        </p:nvSpPr>
        <p:spPr>
          <a:xfrm>
            <a:off x="8215338" y="2286016"/>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Igual que"/>
          <p:cNvSpPr/>
          <p:nvPr/>
        </p:nvSpPr>
        <p:spPr>
          <a:xfrm>
            <a:off x="8215338" y="1714512"/>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Igual que"/>
          <p:cNvSpPr/>
          <p:nvPr/>
        </p:nvSpPr>
        <p:spPr>
          <a:xfrm>
            <a:off x="8215338" y="1143008"/>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Igual que"/>
          <p:cNvSpPr/>
          <p:nvPr/>
        </p:nvSpPr>
        <p:spPr>
          <a:xfrm>
            <a:off x="8215338" y="571504"/>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Igual que"/>
          <p:cNvSpPr/>
          <p:nvPr/>
        </p:nvSpPr>
        <p:spPr>
          <a:xfrm>
            <a:off x="8215338" y="0"/>
            <a:ext cx="500066" cy="785794"/>
          </a:xfrm>
          <a:prstGeom prst="mathEqual">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357222" y="-285776"/>
            <a:ext cx="9787006" cy="75009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fade">
                                      <p:cBhvr>
                                        <p:cTn id="106" dur="3000"/>
                                        <p:tgtEl>
                                          <p:spTgt spid="4"/>
                                        </p:tgtEl>
                                      </p:cBhvr>
                                    </p:animEffec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7.jpg"/>
          <p:cNvPicPr>
            <a:picLocks noChangeAspect="1"/>
          </p:cNvPicPr>
          <p:nvPr/>
        </p:nvPicPr>
        <p:blipFill>
          <a:blip r:embed="rId2"/>
          <a:stretch>
            <a:fillRect/>
          </a:stretch>
        </p:blipFill>
        <p:spPr>
          <a:xfrm>
            <a:off x="0" y="13368"/>
            <a:ext cx="9144000" cy="6844632"/>
          </a:xfrm>
          <a:prstGeom prst="rect">
            <a:avLst/>
          </a:prstGeom>
        </p:spPr>
      </p:pic>
      <p:sp>
        <p:nvSpPr>
          <p:cNvPr id="34" name="33 Cheurón"/>
          <p:cNvSpPr/>
          <p:nvPr/>
        </p:nvSpPr>
        <p:spPr>
          <a:xfrm>
            <a:off x="0" y="0"/>
            <a:ext cx="4572000" cy="6858000"/>
          </a:xfrm>
          <a:prstGeom prst="chevron">
            <a:avLst>
              <a:gd name="adj" fmla="val 93876"/>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flipH="1">
            <a:off x="4581524" y="0"/>
            <a:ext cx="4562476" cy="6858000"/>
          </a:xfrm>
          <a:prstGeom prst="chevron">
            <a:avLst>
              <a:gd name="adj" fmla="val 95268"/>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0" y="0"/>
            <a:ext cx="3643306" cy="6858000"/>
          </a:xfrm>
          <a:prstGeom prst="chevron">
            <a:avLst>
              <a:gd name="adj" fmla="val 93942"/>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flipH="1">
            <a:off x="5429256" y="0"/>
            <a:ext cx="3714744" cy="6858000"/>
          </a:xfrm>
          <a:prstGeom prst="chevron">
            <a:avLst>
              <a:gd name="adj" fmla="val 93213"/>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flipH="1">
            <a:off x="6286512" y="0"/>
            <a:ext cx="2857488" cy="6858000"/>
          </a:xfrm>
          <a:prstGeom prst="chevron">
            <a:avLst>
              <a:gd name="adj" fmla="val 94359"/>
            </a:avLst>
          </a:prstGeom>
          <a:solidFill>
            <a:srgbClr val="A6D8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a:off x="0" y="0"/>
            <a:ext cx="2714580" cy="6858000"/>
          </a:xfrm>
          <a:prstGeom prst="chevron">
            <a:avLst>
              <a:gd name="adj" fmla="val 93458"/>
            </a:avLst>
          </a:prstGeom>
          <a:solidFill>
            <a:srgbClr val="A6D8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0" y="0"/>
            <a:ext cx="2143076" cy="6858000"/>
          </a:xfrm>
          <a:prstGeom prst="chevron">
            <a:avLst>
              <a:gd name="adj" fmla="val 93071"/>
            </a:avLst>
          </a:prstGeom>
          <a:solidFill>
            <a:schemeClr val="accent3">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flipH="1">
            <a:off x="7215206" y="0"/>
            <a:ext cx="1928794" cy="6858000"/>
          </a:xfrm>
          <a:prstGeom prst="chevron">
            <a:avLst>
              <a:gd name="adj" fmla="val 93008"/>
            </a:avLst>
          </a:prstGeom>
          <a:solidFill>
            <a:schemeClr val="accent3">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 calcmode="lin" valueType="num">
                                      <p:cBhvr additive="base">
                                        <p:cTn id="10" dur="3000" fill="hold"/>
                                        <p:tgtEl>
                                          <p:spTgt spid="34"/>
                                        </p:tgtEl>
                                        <p:attrNameLst>
                                          <p:attrName>ppt_x</p:attrName>
                                        </p:attrNameLst>
                                      </p:cBhvr>
                                      <p:tavLst>
                                        <p:tav tm="0">
                                          <p:val>
                                            <p:strVal val="1+#ppt_w/2"/>
                                          </p:val>
                                        </p:tav>
                                        <p:tav tm="100000">
                                          <p:val>
                                            <p:strVal val="#ppt_x"/>
                                          </p:val>
                                        </p:tav>
                                      </p:tavLst>
                                    </p:anim>
                                    <p:anim calcmode="lin" valueType="num">
                                      <p:cBhvr additive="base">
                                        <p:cTn id="11" dur="3000" fill="hold"/>
                                        <p:tgtEl>
                                          <p:spTgt spid="3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3000" fill="hold"/>
                                        <p:tgtEl>
                                          <p:spTgt spid="36"/>
                                        </p:tgtEl>
                                        <p:attrNameLst>
                                          <p:attrName>ppt_x</p:attrName>
                                        </p:attrNameLst>
                                      </p:cBhvr>
                                      <p:tavLst>
                                        <p:tav tm="0">
                                          <p:val>
                                            <p:strVal val="1+#ppt_w/2"/>
                                          </p:val>
                                        </p:tav>
                                        <p:tav tm="100000">
                                          <p:val>
                                            <p:strVal val="#ppt_x"/>
                                          </p:val>
                                        </p:tav>
                                      </p:tavLst>
                                    </p:anim>
                                    <p:anim calcmode="lin" valueType="num">
                                      <p:cBhvr additive="base">
                                        <p:cTn id="15" dur="3000" fill="hold"/>
                                        <p:tgtEl>
                                          <p:spTgt spid="3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3000" fill="hold"/>
                                        <p:tgtEl>
                                          <p:spTgt spid="39"/>
                                        </p:tgtEl>
                                        <p:attrNameLst>
                                          <p:attrName>ppt_x</p:attrName>
                                        </p:attrNameLst>
                                      </p:cBhvr>
                                      <p:tavLst>
                                        <p:tav tm="0">
                                          <p:val>
                                            <p:strVal val="1+#ppt_w/2"/>
                                          </p:val>
                                        </p:tav>
                                        <p:tav tm="100000">
                                          <p:val>
                                            <p:strVal val="#ppt_x"/>
                                          </p:val>
                                        </p:tav>
                                      </p:tavLst>
                                    </p:anim>
                                    <p:anim calcmode="lin" valueType="num">
                                      <p:cBhvr additive="base">
                                        <p:cTn id="19" dur="3000" fill="hold"/>
                                        <p:tgtEl>
                                          <p:spTgt spid="3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3000" fill="hold"/>
                                        <p:tgtEl>
                                          <p:spTgt spid="40"/>
                                        </p:tgtEl>
                                        <p:attrNameLst>
                                          <p:attrName>ppt_x</p:attrName>
                                        </p:attrNameLst>
                                      </p:cBhvr>
                                      <p:tavLst>
                                        <p:tav tm="0">
                                          <p:val>
                                            <p:strVal val="1+#ppt_w/2"/>
                                          </p:val>
                                        </p:tav>
                                        <p:tav tm="100000">
                                          <p:val>
                                            <p:strVal val="#ppt_x"/>
                                          </p:val>
                                        </p:tav>
                                      </p:tavLst>
                                    </p:anim>
                                    <p:anim calcmode="lin" valueType="num">
                                      <p:cBhvr additive="base">
                                        <p:cTn id="23" dur="3000" fill="hold"/>
                                        <p:tgtEl>
                                          <p:spTgt spid="4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3000" fill="hold"/>
                                        <p:tgtEl>
                                          <p:spTgt spid="35"/>
                                        </p:tgtEl>
                                        <p:attrNameLst>
                                          <p:attrName>ppt_x</p:attrName>
                                        </p:attrNameLst>
                                      </p:cBhvr>
                                      <p:tavLst>
                                        <p:tav tm="0">
                                          <p:val>
                                            <p:strVal val="0-#ppt_w/2"/>
                                          </p:val>
                                        </p:tav>
                                        <p:tav tm="100000">
                                          <p:val>
                                            <p:strVal val="#ppt_x"/>
                                          </p:val>
                                        </p:tav>
                                      </p:tavLst>
                                    </p:anim>
                                    <p:anim calcmode="lin" valueType="num">
                                      <p:cBhvr additive="base">
                                        <p:cTn id="27" dur="3000" fill="hold"/>
                                        <p:tgtEl>
                                          <p:spTgt spid="3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3000" fill="hold"/>
                                        <p:tgtEl>
                                          <p:spTgt spid="37"/>
                                        </p:tgtEl>
                                        <p:attrNameLst>
                                          <p:attrName>ppt_x</p:attrName>
                                        </p:attrNameLst>
                                      </p:cBhvr>
                                      <p:tavLst>
                                        <p:tav tm="0">
                                          <p:val>
                                            <p:strVal val="0-#ppt_w/2"/>
                                          </p:val>
                                        </p:tav>
                                        <p:tav tm="100000">
                                          <p:val>
                                            <p:strVal val="#ppt_x"/>
                                          </p:val>
                                        </p:tav>
                                      </p:tavLst>
                                    </p:anim>
                                    <p:anim calcmode="lin" valueType="num">
                                      <p:cBhvr additive="base">
                                        <p:cTn id="31" dur="3000" fill="hold"/>
                                        <p:tgtEl>
                                          <p:spTgt spid="3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3000" fill="hold"/>
                                        <p:tgtEl>
                                          <p:spTgt spid="38"/>
                                        </p:tgtEl>
                                        <p:attrNameLst>
                                          <p:attrName>ppt_x</p:attrName>
                                        </p:attrNameLst>
                                      </p:cBhvr>
                                      <p:tavLst>
                                        <p:tav tm="0">
                                          <p:val>
                                            <p:strVal val="0-#ppt_w/2"/>
                                          </p:val>
                                        </p:tav>
                                        <p:tav tm="100000">
                                          <p:val>
                                            <p:strVal val="#ppt_x"/>
                                          </p:val>
                                        </p:tav>
                                      </p:tavLst>
                                    </p:anim>
                                    <p:anim calcmode="lin" valueType="num">
                                      <p:cBhvr additive="base">
                                        <p:cTn id="35" dur="3000" fill="hold"/>
                                        <p:tgtEl>
                                          <p:spTgt spid="3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cBhvr additive="base">
                                        <p:cTn id="38" dur="3000" fill="hold"/>
                                        <p:tgtEl>
                                          <p:spTgt spid="41"/>
                                        </p:tgtEl>
                                        <p:attrNameLst>
                                          <p:attrName>ppt_x</p:attrName>
                                        </p:attrNameLst>
                                      </p:cBhvr>
                                      <p:tavLst>
                                        <p:tav tm="0">
                                          <p:val>
                                            <p:strVal val="0-#ppt_w/2"/>
                                          </p:val>
                                        </p:tav>
                                        <p:tav tm="100000">
                                          <p:val>
                                            <p:strVal val="#ppt_x"/>
                                          </p:val>
                                        </p:tav>
                                      </p:tavLst>
                                    </p:anim>
                                    <p:anim calcmode="lin" valueType="num">
                                      <p:cBhvr additive="base">
                                        <p:cTn id="39" dur="3000" fill="hold"/>
                                        <p:tgtEl>
                                          <p:spTgt spid="41"/>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plus(in)">
                                      <p:cBhvr>
                                        <p:cTn id="42" dur="3000"/>
                                        <p:tgtEl>
                                          <p:spTgt spid="34"/>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plus(in)">
                                      <p:cBhvr>
                                        <p:cTn id="45" dur="3000"/>
                                        <p:tgtEl>
                                          <p:spTgt spid="3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plus(in)">
                                      <p:cBhvr>
                                        <p:cTn id="48" dur="3000"/>
                                        <p:tgtEl>
                                          <p:spTgt spid="39"/>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plus(in)">
                                      <p:cBhvr>
                                        <p:cTn id="51" dur="3000"/>
                                        <p:tgtEl>
                                          <p:spTgt spid="40"/>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plus(in)">
                                      <p:cBhvr>
                                        <p:cTn id="54" dur="3000"/>
                                        <p:tgtEl>
                                          <p:spTgt spid="3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plus(in)">
                                      <p:cBhvr>
                                        <p:cTn id="57" dur="3000"/>
                                        <p:tgtEl>
                                          <p:spTgt spid="37"/>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plus(in)">
                                      <p:cBhvr>
                                        <p:cTn id="60" dur="3000"/>
                                        <p:tgtEl>
                                          <p:spTgt spid="38"/>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plus(in)">
                                      <p:cBhvr>
                                        <p:cTn id="63" dur="3000"/>
                                        <p:tgtEl>
                                          <p:spTgt spid="41"/>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34"/>
                                        </p:tgtEl>
                                        <p:attrNameLst>
                                          <p:attrName>ppt_x</p:attrName>
                                        </p:attrNameLst>
                                      </p:cBhvr>
                                      <p:tavLst>
                                        <p:tav tm="0">
                                          <p:val>
                                            <p:strVal val="ppt_x"/>
                                          </p:val>
                                        </p:tav>
                                        <p:tav tm="100000">
                                          <p:val>
                                            <p:strVal val="1+ppt_w/2"/>
                                          </p:val>
                                        </p:tav>
                                      </p:tavLst>
                                    </p:anim>
                                    <p:anim calcmode="lin" valueType="num">
                                      <p:cBhvr additive="base">
                                        <p:cTn id="67" dur="3000"/>
                                        <p:tgtEl>
                                          <p:spTgt spid="34"/>
                                        </p:tgtEl>
                                        <p:attrNameLst>
                                          <p:attrName>ppt_y</p:attrName>
                                        </p:attrNameLst>
                                      </p:cBhvr>
                                      <p:tavLst>
                                        <p:tav tm="0">
                                          <p:val>
                                            <p:strVal val="ppt_y"/>
                                          </p:val>
                                        </p:tav>
                                        <p:tav tm="100000">
                                          <p:val>
                                            <p:strVal val="ppt_y"/>
                                          </p:val>
                                        </p:tav>
                                      </p:tavLst>
                                    </p:anim>
                                    <p:set>
                                      <p:cBhvr>
                                        <p:cTn id="68" dur="1" fill="hold">
                                          <p:stCondLst>
                                            <p:cond delay="2999"/>
                                          </p:stCondLst>
                                        </p:cTn>
                                        <p:tgtEl>
                                          <p:spTgt spid="34"/>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36"/>
                                        </p:tgtEl>
                                        <p:attrNameLst>
                                          <p:attrName>ppt_x</p:attrName>
                                        </p:attrNameLst>
                                      </p:cBhvr>
                                      <p:tavLst>
                                        <p:tav tm="0">
                                          <p:val>
                                            <p:strVal val="ppt_x"/>
                                          </p:val>
                                        </p:tav>
                                        <p:tav tm="100000">
                                          <p:val>
                                            <p:strVal val="1+ppt_w/2"/>
                                          </p:val>
                                        </p:tav>
                                      </p:tavLst>
                                    </p:anim>
                                    <p:anim calcmode="lin" valueType="num">
                                      <p:cBhvr additive="base">
                                        <p:cTn id="71" dur="3000"/>
                                        <p:tgtEl>
                                          <p:spTgt spid="36"/>
                                        </p:tgtEl>
                                        <p:attrNameLst>
                                          <p:attrName>ppt_y</p:attrName>
                                        </p:attrNameLst>
                                      </p:cBhvr>
                                      <p:tavLst>
                                        <p:tav tm="0">
                                          <p:val>
                                            <p:strVal val="ppt_y"/>
                                          </p:val>
                                        </p:tav>
                                        <p:tav tm="100000">
                                          <p:val>
                                            <p:strVal val="ppt_y"/>
                                          </p:val>
                                        </p:tav>
                                      </p:tavLst>
                                    </p:anim>
                                    <p:set>
                                      <p:cBhvr>
                                        <p:cTn id="72" dur="1" fill="hold">
                                          <p:stCondLst>
                                            <p:cond delay="2999"/>
                                          </p:stCondLst>
                                        </p:cTn>
                                        <p:tgtEl>
                                          <p:spTgt spid="3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39"/>
                                        </p:tgtEl>
                                        <p:attrNameLst>
                                          <p:attrName>ppt_x</p:attrName>
                                        </p:attrNameLst>
                                      </p:cBhvr>
                                      <p:tavLst>
                                        <p:tav tm="0">
                                          <p:val>
                                            <p:strVal val="ppt_x"/>
                                          </p:val>
                                        </p:tav>
                                        <p:tav tm="100000">
                                          <p:val>
                                            <p:strVal val="1+ppt_w/2"/>
                                          </p:val>
                                        </p:tav>
                                      </p:tavLst>
                                    </p:anim>
                                    <p:anim calcmode="lin" valueType="num">
                                      <p:cBhvr additive="base">
                                        <p:cTn id="75" dur="3000"/>
                                        <p:tgtEl>
                                          <p:spTgt spid="39"/>
                                        </p:tgtEl>
                                        <p:attrNameLst>
                                          <p:attrName>ppt_y</p:attrName>
                                        </p:attrNameLst>
                                      </p:cBhvr>
                                      <p:tavLst>
                                        <p:tav tm="0">
                                          <p:val>
                                            <p:strVal val="ppt_y"/>
                                          </p:val>
                                        </p:tav>
                                        <p:tav tm="100000">
                                          <p:val>
                                            <p:strVal val="ppt_y"/>
                                          </p:val>
                                        </p:tav>
                                      </p:tavLst>
                                    </p:anim>
                                    <p:set>
                                      <p:cBhvr>
                                        <p:cTn id="76" dur="1" fill="hold">
                                          <p:stCondLst>
                                            <p:cond delay="2999"/>
                                          </p:stCondLst>
                                        </p:cTn>
                                        <p:tgtEl>
                                          <p:spTgt spid="3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40"/>
                                        </p:tgtEl>
                                        <p:attrNameLst>
                                          <p:attrName>ppt_x</p:attrName>
                                        </p:attrNameLst>
                                      </p:cBhvr>
                                      <p:tavLst>
                                        <p:tav tm="0">
                                          <p:val>
                                            <p:strVal val="ppt_x"/>
                                          </p:val>
                                        </p:tav>
                                        <p:tav tm="100000">
                                          <p:val>
                                            <p:strVal val="1+ppt_w/2"/>
                                          </p:val>
                                        </p:tav>
                                      </p:tavLst>
                                    </p:anim>
                                    <p:anim calcmode="lin" valueType="num">
                                      <p:cBhvr additive="base">
                                        <p:cTn id="79" dur="3000"/>
                                        <p:tgtEl>
                                          <p:spTgt spid="40"/>
                                        </p:tgtEl>
                                        <p:attrNameLst>
                                          <p:attrName>ppt_y</p:attrName>
                                        </p:attrNameLst>
                                      </p:cBhvr>
                                      <p:tavLst>
                                        <p:tav tm="0">
                                          <p:val>
                                            <p:strVal val="ppt_y"/>
                                          </p:val>
                                        </p:tav>
                                        <p:tav tm="100000">
                                          <p:val>
                                            <p:strVal val="ppt_y"/>
                                          </p:val>
                                        </p:tav>
                                      </p:tavLst>
                                    </p:anim>
                                    <p:set>
                                      <p:cBhvr>
                                        <p:cTn id="80" dur="1" fill="hold">
                                          <p:stCondLst>
                                            <p:cond delay="2999"/>
                                          </p:stCondLst>
                                        </p:cTn>
                                        <p:tgtEl>
                                          <p:spTgt spid="40"/>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35"/>
                                        </p:tgtEl>
                                        <p:attrNameLst>
                                          <p:attrName>ppt_x</p:attrName>
                                        </p:attrNameLst>
                                      </p:cBhvr>
                                      <p:tavLst>
                                        <p:tav tm="0">
                                          <p:val>
                                            <p:strVal val="ppt_x"/>
                                          </p:val>
                                        </p:tav>
                                        <p:tav tm="100000">
                                          <p:val>
                                            <p:strVal val="0-ppt_w/2"/>
                                          </p:val>
                                        </p:tav>
                                      </p:tavLst>
                                    </p:anim>
                                    <p:anim calcmode="lin" valueType="num">
                                      <p:cBhvr additive="base">
                                        <p:cTn id="83" dur="3000"/>
                                        <p:tgtEl>
                                          <p:spTgt spid="35"/>
                                        </p:tgtEl>
                                        <p:attrNameLst>
                                          <p:attrName>ppt_y</p:attrName>
                                        </p:attrNameLst>
                                      </p:cBhvr>
                                      <p:tavLst>
                                        <p:tav tm="0">
                                          <p:val>
                                            <p:strVal val="ppt_y"/>
                                          </p:val>
                                        </p:tav>
                                        <p:tav tm="100000">
                                          <p:val>
                                            <p:strVal val="ppt_y"/>
                                          </p:val>
                                        </p:tav>
                                      </p:tavLst>
                                    </p:anim>
                                    <p:set>
                                      <p:cBhvr>
                                        <p:cTn id="84" dur="1" fill="hold">
                                          <p:stCondLst>
                                            <p:cond delay="2999"/>
                                          </p:stCondLst>
                                        </p:cTn>
                                        <p:tgtEl>
                                          <p:spTgt spid="35"/>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37"/>
                                        </p:tgtEl>
                                        <p:attrNameLst>
                                          <p:attrName>ppt_x</p:attrName>
                                        </p:attrNameLst>
                                      </p:cBhvr>
                                      <p:tavLst>
                                        <p:tav tm="0">
                                          <p:val>
                                            <p:strVal val="ppt_x"/>
                                          </p:val>
                                        </p:tav>
                                        <p:tav tm="100000">
                                          <p:val>
                                            <p:strVal val="0-ppt_w/2"/>
                                          </p:val>
                                        </p:tav>
                                      </p:tavLst>
                                    </p:anim>
                                    <p:anim calcmode="lin" valueType="num">
                                      <p:cBhvr additive="base">
                                        <p:cTn id="87" dur="3000"/>
                                        <p:tgtEl>
                                          <p:spTgt spid="37"/>
                                        </p:tgtEl>
                                        <p:attrNameLst>
                                          <p:attrName>ppt_y</p:attrName>
                                        </p:attrNameLst>
                                      </p:cBhvr>
                                      <p:tavLst>
                                        <p:tav tm="0">
                                          <p:val>
                                            <p:strVal val="ppt_y"/>
                                          </p:val>
                                        </p:tav>
                                        <p:tav tm="100000">
                                          <p:val>
                                            <p:strVal val="ppt_y"/>
                                          </p:val>
                                        </p:tav>
                                      </p:tavLst>
                                    </p:anim>
                                    <p:set>
                                      <p:cBhvr>
                                        <p:cTn id="88" dur="1" fill="hold">
                                          <p:stCondLst>
                                            <p:cond delay="2999"/>
                                          </p:stCondLst>
                                        </p:cTn>
                                        <p:tgtEl>
                                          <p:spTgt spid="37"/>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38"/>
                                        </p:tgtEl>
                                        <p:attrNameLst>
                                          <p:attrName>ppt_x</p:attrName>
                                        </p:attrNameLst>
                                      </p:cBhvr>
                                      <p:tavLst>
                                        <p:tav tm="0">
                                          <p:val>
                                            <p:strVal val="ppt_x"/>
                                          </p:val>
                                        </p:tav>
                                        <p:tav tm="100000">
                                          <p:val>
                                            <p:strVal val="0-ppt_w/2"/>
                                          </p:val>
                                        </p:tav>
                                      </p:tavLst>
                                    </p:anim>
                                    <p:anim calcmode="lin" valueType="num">
                                      <p:cBhvr additive="base">
                                        <p:cTn id="91" dur="3000"/>
                                        <p:tgtEl>
                                          <p:spTgt spid="38"/>
                                        </p:tgtEl>
                                        <p:attrNameLst>
                                          <p:attrName>ppt_y</p:attrName>
                                        </p:attrNameLst>
                                      </p:cBhvr>
                                      <p:tavLst>
                                        <p:tav tm="0">
                                          <p:val>
                                            <p:strVal val="ppt_y"/>
                                          </p:val>
                                        </p:tav>
                                        <p:tav tm="100000">
                                          <p:val>
                                            <p:strVal val="ppt_y"/>
                                          </p:val>
                                        </p:tav>
                                      </p:tavLst>
                                    </p:anim>
                                    <p:set>
                                      <p:cBhvr>
                                        <p:cTn id="92" dur="1" fill="hold">
                                          <p:stCondLst>
                                            <p:cond delay="2999"/>
                                          </p:stCondLst>
                                        </p:cTn>
                                        <p:tgtEl>
                                          <p:spTgt spid="38"/>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41"/>
                                        </p:tgtEl>
                                        <p:attrNameLst>
                                          <p:attrName>ppt_x</p:attrName>
                                        </p:attrNameLst>
                                      </p:cBhvr>
                                      <p:tavLst>
                                        <p:tav tm="0">
                                          <p:val>
                                            <p:strVal val="ppt_x"/>
                                          </p:val>
                                        </p:tav>
                                        <p:tav tm="100000">
                                          <p:val>
                                            <p:strVal val="0-ppt_w/2"/>
                                          </p:val>
                                        </p:tav>
                                      </p:tavLst>
                                    </p:anim>
                                    <p:anim calcmode="lin" valueType="num">
                                      <p:cBhvr additive="base">
                                        <p:cTn id="95" dur="3000"/>
                                        <p:tgtEl>
                                          <p:spTgt spid="41"/>
                                        </p:tgtEl>
                                        <p:attrNameLst>
                                          <p:attrName>ppt_y</p:attrName>
                                        </p:attrNameLst>
                                      </p:cBhvr>
                                      <p:tavLst>
                                        <p:tav tm="0">
                                          <p:val>
                                            <p:strVal val="ppt_y"/>
                                          </p:val>
                                        </p:tav>
                                        <p:tav tm="100000">
                                          <p:val>
                                            <p:strVal val="ppt_y"/>
                                          </p:val>
                                        </p:tav>
                                      </p:tavLst>
                                    </p:anim>
                                    <p:set>
                                      <p:cBhvr>
                                        <p:cTn id="96" dur="1" fill="hold">
                                          <p:stCondLst>
                                            <p:cond delay="2999"/>
                                          </p:stCondLst>
                                        </p:cTn>
                                        <p:tgtEl>
                                          <p:spTgt spid="41"/>
                                        </p:tgtEl>
                                        <p:attrNameLst>
                                          <p:attrName>style.visibility</p:attrName>
                                        </p:attrNameLst>
                                      </p:cBhvr>
                                      <p:to>
                                        <p:strVal val="hidden"/>
                                      </p:to>
                                    </p:set>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par>
                                <p:cTn id="100" presetID="23" presetClass="entr" presetSubtype="272"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 calcmode="lin" valueType="num">
                                      <p:cBhvr>
                                        <p:cTn id="102" dur="3000" fill="hold"/>
                                        <p:tgtEl>
                                          <p:spTgt spid="4"/>
                                        </p:tgtEl>
                                        <p:attrNameLst>
                                          <p:attrName>ppt_w</p:attrName>
                                        </p:attrNameLst>
                                      </p:cBhvr>
                                      <p:tavLst>
                                        <p:tav tm="0">
                                          <p:val>
                                            <p:strVal val="2/3*#ppt_w"/>
                                          </p:val>
                                        </p:tav>
                                        <p:tav tm="100000">
                                          <p:val>
                                            <p:strVal val="#ppt_w"/>
                                          </p:val>
                                        </p:tav>
                                      </p:tavLst>
                                    </p:anim>
                                    <p:anim calcmode="lin" valueType="num">
                                      <p:cBhvr>
                                        <p:cTn id="10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0.jpg"/>
          <p:cNvPicPr>
            <a:picLocks noChangeAspect="1"/>
          </p:cNvPicPr>
          <p:nvPr/>
        </p:nvPicPr>
        <p:blipFill>
          <a:blip r:embed="rId2"/>
          <a:stretch>
            <a:fillRect/>
          </a:stretch>
        </p:blipFill>
        <p:spPr>
          <a:xfrm>
            <a:off x="0" y="16662"/>
            <a:ext cx="9144000" cy="6824676"/>
          </a:xfrm>
          <a:prstGeom prst="rect">
            <a:avLst/>
          </a:prstGeom>
        </p:spPr>
      </p:pic>
      <p:sp>
        <p:nvSpPr>
          <p:cNvPr id="5" name="4 Lágrima"/>
          <p:cNvSpPr/>
          <p:nvPr/>
        </p:nvSpPr>
        <p:spPr>
          <a:xfrm>
            <a:off x="3357554" y="214290"/>
            <a:ext cx="1285884" cy="1143008"/>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4857752" y="214290"/>
            <a:ext cx="1214446" cy="1214446"/>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16335">
            <a:off x="3209282" y="1430628"/>
            <a:ext cx="1284967" cy="1171212"/>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80925">
            <a:off x="4859559" y="1543377"/>
            <a:ext cx="1193704" cy="1246917"/>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3214678" y="2836585"/>
            <a:ext cx="1285884" cy="1143008"/>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4714876" y="2836585"/>
            <a:ext cx="1214446" cy="1214446"/>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16335">
            <a:off x="3066406" y="4052923"/>
            <a:ext cx="1284967" cy="1171212"/>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80925">
            <a:off x="4716683" y="4165672"/>
            <a:ext cx="1193704" cy="1246917"/>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3143240" y="5551206"/>
            <a:ext cx="1285884" cy="1143008"/>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4643438" y="5551206"/>
            <a:ext cx="1214446" cy="1214446"/>
          </a:xfrm>
          <a:prstGeom prst="teardrop">
            <a:avLst/>
          </a:prstGeom>
          <a:gradFill flip="none" rotWithShape="1">
            <a:gsLst>
              <a:gs pos="66000">
                <a:srgbClr val="996600">
                  <a:shade val="30000"/>
                  <a:satMod val="115000"/>
                  <a:alpha val="25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3"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iterate type="lt">
                                    <p:tmPct val="0"/>
                                  </p:iterate>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iterate type="lt">
                                    <p:tmPct val="0"/>
                                  </p:iterate>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iterate type="lt">
                                    <p:tmPct val="0"/>
                                  </p:iterate>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iterate type="lt">
                                    <p:tmPct val="0"/>
                                  </p:iterate>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iterate type="lt">
                                    <p:tmPct val="0"/>
                                  </p:iterate>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iterate type="lt">
                                    <p:tmPct val="0"/>
                                  </p:iterate>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iterate type="lt">
                                    <p:tmPct val="0"/>
                                  </p:iterate>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iterate type="lt">
                                    <p:tmPct val="0"/>
                                  </p:iterate>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iterate type="lt">
                                    <p:tmPct val="0"/>
                                  </p:iterate>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iterate type="lt">
                                    <p:tmPct val="0"/>
                                  </p:iterate>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iterate type="lt">
                                    <p:tmPct val="0"/>
                                  </p:iterate>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iterate type="lt">
                                    <p:tmPct val="0"/>
                                  </p:iterate>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iterate type="lt">
                                    <p:tmPct val="0"/>
                                  </p:iterate>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iterate type="lt">
                                    <p:tmPct val="0"/>
                                  </p:iterate>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iterate type="lt">
                                    <p:tmPct val="0"/>
                                  </p:iterate>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iterate type="lt">
                                    <p:tmPct val="0"/>
                                  </p:iterate>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iterate type="lt">
                                    <p:tmPct val="0"/>
                                  </p:iterate>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iterate type="lt">
                                    <p:tmPct val="0"/>
                                  </p:iterate>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iterate type="lt">
                                    <p:tmPct val="0"/>
                                  </p:iterate>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3" fill="hold" grpId="2" nodeType="withEffect">
                                  <p:stCondLst>
                                    <p:cond delay="0"/>
                                  </p:stCondLst>
                                  <p:iterate type="lt">
                                    <p:tmPct val="0"/>
                                  </p:iterate>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3" fill="hold" grpId="2" nodeType="withEffect">
                                  <p:stCondLst>
                                    <p:cond delay="0"/>
                                  </p:stCondLst>
                                  <p:iterate type="lt">
                                    <p:tmPct val="0"/>
                                  </p:iterate>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0-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3" fill="hold" grpId="2" nodeType="withEffect">
                                  <p:stCondLst>
                                    <p:cond delay="0"/>
                                  </p:stCondLst>
                                  <p:iterate type="lt">
                                    <p:tmPct val="0"/>
                                  </p:iterate>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grpId="2" nodeType="withEffect">
                                  <p:stCondLst>
                                    <p:cond delay="0"/>
                                  </p:stCondLst>
                                  <p:iterate type="lt">
                                    <p:tmPct val="0"/>
                                  </p:iterate>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9" fill="hold" grpId="2" nodeType="withEffect">
                                  <p:stCondLst>
                                    <p:cond delay="0"/>
                                  </p:stCondLst>
                                  <p:iterate type="lt">
                                    <p:tmPct val="0"/>
                                  </p:iterate>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9" fill="hold" grpId="2" nodeType="withEffect">
                                  <p:stCondLst>
                                    <p:cond delay="0"/>
                                  </p:stCondLst>
                                  <p:iterate type="lt">
                                    <p:tmPct val="0"/>
                                  </p:iterate>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9" fill="hold" grpId="2" nodeType="withEffect">
                                  <p:stCondLst>
                                    <p:cond delay="0"/>
                                  </p:stCondLst>
                                  <p:iterate type="lt">
                                    <p:tmPct val="0"/>
                                  </p:iterate>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2" nodeType="withEffect">
                                  <p:stCondLst>
                                    <p:cond delay="0"/>
                                  </p:stCondLst>
                                  <p:iterate type="lt">
                                    <p:tmPct val="0"/>
                                  </p:iterate>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9" fill="hold" grpId="2" nodeType="withEffect">
                                  <p:stCondLst>
                                    <p:cond delay="0"/>
                                  </p:stCondLst>
                                  <p:iterate type="lt">
                                    <p:tmPct val="0"/>
                                  </p:iterate>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4"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1+#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5.jpg"/>
          <p:cNvPicPr>
            <a:picLocks noChangeAspect="1"/>
          </p:cNvPicPr>
          <p:nvPr/>
        </p:nvPicPr>
        <p:blipFill>
          <a:blip r:embed="rId2"/>
          <a:stretch>
            <a:fillRect/>
          </a:stretch>
        </p:blipFill>
        <p:spPr>
          <a:xfrm>
            <a:off x="1335857" y="0"/>
            <a:ext cx="6472286" cy="6858000"/>
          </a:xfrm>
          <a:prstGeom prst="rect">
            <a:avLst/>
          </a:prstGeom>
          <a:scene3d>
            <a:camera prst="orthographicFront"/>
            <a:lightRig rig="threePt" dir="t"/>
          </a:scene3d>
          <a:sp3d>
            <a:bevelT prst="angle"/>
          </a:sp3d>
        </p:spPr>
      </p:pic>
      <p:sp>
        <p:nvSpPr>
          <p:cNvPr id="5" name="4 Igual que"/>
          <p:cNvSpPr/>
          <p:nvPr/>
        </p:nvSpPr>
        <p:spPr>
          <a:xfrm>
            <a:off x="500034" y="6286544"/>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gual que"/>
          <p:cNvSpPr/>
          <p:nvPr/>
        </p:nvSpPr>
        <p:spPr>
          <a:xfrm>
            <a:off x="500034" y="5715040"/>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gual que"/>
          <p:cNvSpPr/>
          <p:nvPr/>
        </p:nvSpPr>
        <p:spPr>
          <a:xfrm>
            <a:off x="500034" y="5143536"/>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gual que"/>
          <p:cNvSpPr/>
          <p:nvPr/>
        </p:nvSpPr>
        <p:spPr>
          <a:xfrm>
            <a:off x="500034" y="4572032"/>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gual que"/>
          <p:cNvSpPr/>
          <p:nvPr/>
        </p:nvSpPr>
        <p:spPr>
          <a:xfrm>
            <a:off x="500034" y="4000528"/>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gual que"/>
          <p:cNvSpPr/>
          <p:nvPr/>
        </p:nvSpPr>
        <p:spPr>
          <a:xfrm>
            <a:off x="500034" y="3429024"/>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gual que"/>
          <p:cNvSpPr/>
          <p:nvPr/>
        </p:nvSpPr>
        <p:spPr>
          <a:xfrm>
            <a:off x="500034" y="2857520"/>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gual que"/>
          <p:cNvSpPr/>
          <p:nvPr/>
        </p:nvSpPr>
        <p:spPr>
          <a:xfrm>
            <a:off x="500034" y="2286016"/>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Igual que"/>
          <p:cNvSpPr/>
          <p:nvPr/>
        </p:nvSpPr>
        <p:spPr>
          <a:xfrm>
            <a:off x="500034" y="1714512"/>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Igual que"/>
          <p:cNvSpPr/>
          <p:nvPr/>
        </p:nvSpPr>
        <p:spPr>
          <a:xfrm>
            <a:off x="500034" y="1143008"/>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Igual que"/>
          <p:cNvSpPr/>
          <p:nvPr/>
        </p:nvSpPr>
        <p:spPr>
          <a:xfrm>
            <a:off x="500034" y="571504"/>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Igual que"/>
          <p:cNvSpPr/>
          <p:nvPr/>
        </p:nvSpPr>
        <p:spPr>
          <a:xfrm>
            <a:off x="500034" y="0"/>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Igual que"/>
          <p:cNvSpPr/>
          <p:nvPr/>
        </p:nvSpPr>
        <p:spPr>
          <a:xfrm>
            <a:off x="8215338" y="6286544"/>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Igual que"/>
          <p:cNvSpPr/>
          <p:nvPr/>
        </p:nvSpPr>
        <p:spPr>
          <a:xfrm>
            <a:off x="8215338" y="5715040"/>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gual que"/>
          <p:cNvSpPr/>
          <p:nvPr/>
        </p:nvSpPr>
        <p:spPr>
          <a:xfrm>
            <a:off x="8215338" y="5143536"/>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gual que"/>
          <p:cNvSpPr/>
          <p:nvPr/>
        </p:nvSpPr>
        <p:spPr>
          <a:xfrm>
            <a:off x="8215338" y="4572032"/>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gual que"/>
          <p:cNvSpPr/>
          <p:nvPr/>
        </p:nvSpPr>
        <p:spPr>
          <a:xfrm>
            <a:off x="8215338" y="4000528"/>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Igual que"/>
          <p:cNvSpPr/>
          <p:nvPr/>
        </p:nvSpPr>
        <p:spPr>
          <a:xfrm>
            <a:off x="8215338" y="3429024"/>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Igual que"/>
          <p:cNvSpPr/>
          <p:nvPr/>
        </p:nvSpPr>
        <p:spPr>
          <a:xfrm>
            <a:off x="8215338" y="2857520"/>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Igual que"/>
          <p:cNvSpPr/>
          <p:nvPr/>
        </p:nvSpPr>
        <p:spPr>
          <a:xfrm>
            <a:off x="8215338" y="2286016"/>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Igual que"/>
          <p:cNvSpPr/>
          <p:nvPr/>
        </p:nvSpPr>
        <p:spPr>
          <a:xfrm>
            <a:off x="8215338" y="1714512"/>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Igual que"/>
          <p:cNvSpPr/>
          <p:nvPr/>
        </p:nvSpPr>
        <p:spPr>
          <a:xfrm>
            <a:off x="8215338" y="1143008"/>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Igual que"/>
          <p:cNvSpPr/>
          <p:nvPr/>
        </p:nvSpPr>
        <p:spPr>
          <a:xfrm>
            <a:off x="8215338" y="571504"/>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Igual que"/>
          <p:cNvSpPr/>
          <p:nvPr/>
        </p:nvSpPr>
        <p:spPr>
          <a:xfrm>
            <a:off x="8215338" y="0"/>
            <a:ext cx="500066" cy="785794"/>
          </a:xfrm>
          <a:prstGeom prst="mathEqual">
            <a:avLst/>
          </a:prstGeom>
          <a:solidFill>
            <a:srgbClr val="4D762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357222" y="-500090"/>
            <a:ext cx="9787006"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fade">
                                      <p:cBhvr>
                                        <p:cTn id="106" dur="2000"/>
                                        <p:tgtEl>
                                          <p:spTgt spid="4"/>
                                        </p:tgtEl>
                                      </p:cBhvr>
                                    </p:animEffect>
                                    <p:anim calcmode="lin" valueType="num">
                                      <p:cBhvr>
                                        <p:cTn id="107" dur="2000" fill="hold"/>
                                        <p:tgtEl>
                                          <p:spTgt spid="4"/>
                                        </p:tgtEl>
                                        <p:attrNameLst>
                                          <p:attrName>ppt_x</p:attrName>
                                        </p:attrNameLst>
                                      </p:cBhvr>
                                      <p:tavLst>
                                        <p:tav tm="0">
                                          <p:val>
                                            <p:strVal val="#ppt_x"/>
                                          </p:val>
                                        </p:tav>
                                        <p:tav tm="100000">
                                          <p:val>
                                            <p:strVal val="#ppt_x"/>
                                          </p:val>
                                        </p:tav>
                                      </p:tavLst>
                                    </p:anim>
                                    <p:anim calcmode="lin" valueType="num">
                                      <p:cBhvr>
                                        <p:cTn id="108"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2.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4618972">
            <a:off x="2454004" y="1384838"/>
            <a:ext cx="2109165" cy="2084318"/>
          </a:xfrm>
          <a:prstGeom prst="teardrop">
            <a:avLst/>
          </a:prstGeom>
          <a:gradFill flip="none" rotWithShape="1">
            <a:gsLst>
              <a:gs pos="59000">
                <a:srgbClr val="A6D86E">
                  <a:shade val="30000"/>
                  <a:satMod val="115000"/>
                  <a:alpha val="0"/>
                </a:srgbClr>
              </a:gs>
              <a:gs pos="50000">
                <a:srgbClr val="A6D86E">
                  <a:shade val="67500"/>
                  <a:satMod val="115000"/>
                </a:srgbClr>
              </a:gs>
              <a:gs pos="100000">
                <a:srgbClr val="A6D86E">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14882">
            <a:off x="3681219" y="817745"/>
            <a:ext cx="2109165" cy="2084318"/>
          </a:xfrm>
          <a:prstGeom prst="teardrop">
            <a:avLst/>
          </a:prstGeom>
          <a:gradFill flip="none" rotWithShape="1">
            <a:gsLst>
              <a:gs pos="59000">
                <a:srgbClr val="A6D86E">
                  <a:shade val="30000"/>
                  <a:satMod val="115000"/>
                  <a:alpha val="0"/>
                </a:srgbClr>
              </a:gs>
              <a:gs pos="50000">
                <a:srgbClr val="A6D86E">
                  <a:shade val="67500"/>
                  <a:satMod val="115000"/>
                </a:srgbClr>
              </a:gs>
              <a:gs pos="100000">
                <a:srgbClr val="A6D86E">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412558">
            <a:off x="4882896" y="1456278"/>
            <a:ext cx="2109165" cy="2084318"/>
          </a:xfrm>
          <a:prstGeom prst="teardrop">
            <a:avLst/>
          </a:prstGeom>
          <a:gradFill flip="none" rotWithShape="1">
            <a:gsLst>
              <a:gs pos="59000">
                <a:srgbClr val="A6D86E">
                  <a:shade val="30000"/>
                  <a:satMod val="115000"/>
                  <a:alpha val="0"/>
                </a:srgbClr>
              </a:gs>
              <a:gs pos="50000">
                <a:srgbClr val="A6D86E">
                  <a:shade val="67500"/>
                  <a:satMod val="115000"/>
                </a:srgbClr>
              </a:gs>
              <a:gs pos="100000">
                <a:srgbClr val="A6D86E">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694959">
            <a:off x="2402316" y="3048015"/>
            <a:ext cx="2109165" cy="2084318"/>
          </a:xfrm>
          <a:prstGeom prst="teardrop">
            <a:avLst/>
          </a:prstGeom>
          <a:gradFill flip="none" rotWithShape="1">
            <a:gsLst>
              <a:gs pos="59000">
                <a:srgbClr val="A6D86E">
                  <a:shade val="30000"/>
                  <a:satMod val="115000"/>
                  <a:alpha val="0"/>
                </a:srgbClr>
              </a:gs>
              <a:gs pos="50000">
                <a:srgbClr val="A6D86E">
                  <a:shade val="67500"/>
                  <a:satMod val="115000"/>
                </a:srgbClr>
              </a:gs>
              <a:gs pos="100000">
                <a:srgbClr val="A6D86E">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130739">
            <a:off x="3568530" y="3722658"/>
            <a:ext cx="2109165" cy="2084318"/>
          </a:xfrm>
          <a:prstGeom prst="teardrop">
            <a:avLst/>
          </a:prstGeom>
          <a:gradFill flip="none" rotWithShape="1">
            <a:gsLst>
              <a:gs pos="59000">
                <a:srgbClr val="A6D86E">
                  <a:shade val="30000"/>
                  <a:satMod val="115000"/>
                  <a:alpha val="0"/>
                </a:srgbClr>
              </a:gs>
              <a:gs pos="50000">
                <a:srgbClr val="A6D86E">
                  <a:shade val="67500"/>
                  <a:satMod val="115000"/>
                </a:srgbClr>
              </a:gs>
              <a:gs pos="100000">
                <a:srgbClr val="A6D86E">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02921">
            <a:off x="4869017" y="3177026"/>
            <a:ext cx="2109165" cy="2084318"/>
          </a:xfrm>
          <a:prstGeom prst="teardrop">
            <a:avLst/>
          </a:prstGeom>
          <a:gradFill flip="none" rotWithShape="1">
            <a:gsLst>
              <a:gs pos="59000">
                <a:srgbClr val="A6D86E">
                  <a:shade val="30000"/>
                  <a:satMod val="115000"/>
                  <a:alpha val="0"/>
                </a:srgbClr>
              </a:gs>
              <a:gs pos="50000">
                <a:srgbClr val="A6D86E">
                  <a:shade val="67500"/>
                  <a:satMod val="115000"/>
                </a:srgbClr>
              </a:gs>
              <a:gs pos="100000">
                <a:srgbClr val="A6D86E">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6"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1+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4"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ppt_x"/>
                                          </p:val>
                                        </p:tav>
                                      </p:tavLst>
                                    </p:anim>
                                    <p:anim calcmode="lin" valueType="num">
                                      <p:cBhvr additive="base">
                                        <p:cTn id="51" dur="3000"/>
                                        <p:tgtEl>
                                          <p:spTgt spid="6"/>
                                        </p:tgtEl>
                                        <p:attrNameLst>
                                          <p:attrName>ppt_y</p:attrName>
                                        </p:attrNameLst>
                                      </p:cBhvr>
                                      <p:tavLst>
                                        <p:tav tm="0">
                                          <p:val>
                                            <p:strVal val="ppt_y"/>
                                          </p:val>
                                        </p:tav>
                                        <p:tav tm="100000">
                                          <p:val>
                                            <p:strVal val="1+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0-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3" fill="hold" grpId="2"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0-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ppt_x"/>
                                          </p:val>
                                        </p:tav>
                                      </p:tavLst>
                                    </p:anim>
                                    <p:anim calcmode="lin" valueType="num">
                                      <p:cBhvr additive="base">
                                        <p:cTn id="63" dur="3000"/>
                                        <p:tgtEl>
                                          <p:spTgt spid="9"/>
                                        </p:tgtEl>
                                        <p:attrNameLst>
                                          <p:attrName>ppt_y</p:attrName>
                                        </p:attrNameLst>
                                      </p:cBhvr>
                                      <p:tavLst>
                                        <p:tav tm="0">
                                          <p:val>
                                            <p:strVal val="ppt_y"/>
                                          </p:val>
                                        </p:tav>
                                        <p:tav tm="100000">
                                          <p:val>
                                            <p:strVal val="0-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1214422"/>
            <a:ext cx="4500562" cy="4071966"/>
          </a:xfrm>
          <a:prstGeom prst="chevron">
            <a:avLst>
              <a:gd name="adj" fmla="val 104899"/>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786314" y="1142984"/>
            <a:ext cx="4357686" cy="4214842"/>
          </a:xfrm>
          <a:prstGeom prst="chevron">
            <a:avLst>
              <a:gd name="adj" fmla="val 9925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3857588"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286380" y="1071546"/>
            <a:ext cx="3857620"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214614"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857884" y="1071546"/>
            <a:ext cx="3286116"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643078"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500826" y="1071546"/>
            <a:ext cx="2643174"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1214422"/>
            <a:ext cx="2142980" cy="4000528"/>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7000892" y="1071546"/>
            <a:ext cx="2143108"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16" presetClass="entr" presetSubtype="37"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Effect transition="in" filter="barn(outVertical)">
                                      <p:cBhvr>
                                        <p:cTn id="1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4.jpg"/>
          <p:cNvPicPr>
            <a:picLocks noChangeAspect="1"/>
          </p:cNvPicPr>
          <p:nvPr/>
        </p:nvPicPr>
        <p:blipFill>
          <a:blip r:embed="rId2"/>
          <a:stretch>
            <a:fillRect/>
          </a:stretch>
        </p:blipFill>
        <p:spPr>
          <a:xfrm>
            <a:off x="0" y="0"/>
            <a:ext cx="9144000" cy="6858000"/>
          </a:xfrm>
          <a:prstGeom prst="rect">
            <a:avLst/>
          </a:prstGeom>
        </p:spPr>
      </p:pic>
      <p:sp>
        <p:nvSpPr>
          <p:cNvPr id="5" name="4 Menos"/>
          <p:cNvSpPr/>
          <p:nvPr/>
        </p:nvSpPr>
        <p:spPr>
          <a:xfrm rot="18900469">
            <a:off x="1697968" y="182847"/>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4012570">
            <a:off x="4442718" y="262254"/>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1697969" y="897251"/>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4012570">
            <a:off x="4442719" y="976658"/>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1626531" y="1754484"/>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4012570">
            <a:off x="4371281" y="1833891"/>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1626531" y="2540277"/>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4371281" y="2619684"/>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00469">
            <a:off x="1626532" y="3254681"/>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4371282" y="3334088"/>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00469">
            <a:off x="1555094" y="4111914"/>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4299844" y="4191321"/>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00469">
            <a:off x="1626531" y="5040633"/>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4371281" y="5120040"/>
            <a:ext cx="3040239" cy="1212358"/>
          </a:xfrm>
          <a:prstGeom prst="mathMinus">
            <a:avLst/>
          </a:prstGeom>
          <a:solidFill>
            <a:srgbClr val="00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357214"/>
            <a:ext cx="9787006" cy="7572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ox(in)">
                                      <p:cBhvr>
                                        <p:cTn id="19" dur="3000"/>
                                        <p:tgtEl>
                                          <p:spTgt spid="11"/>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3000"/>
                                        <p:tgtEl>
                                          <p:spTgt spid="1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ox(in)">
                                      <p:cBhvr>
                                        <p:cTn id="25" dur="3000"/>
                                        <p:tgtEl>
                                          <p:spTgt spid="1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ox(in)">
                                      <p:cBhvr>
                                        <p:cTn id="28" dur="3000"/>
                                        <p:tgtEl>
                                          <p:spTgt spid="17"/>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3000"/>
                                        <p:tgtEl>
                                          <p:spTgt spid="6"/>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ox(in)">
                                      <p:cBhvr>
                                        <p:cTn id="34" dur="3000"/>
                                        <p:tgtEl>
                                          <p:spTgt spid="8"/>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ox(in)">
                                      <p:cBhvr>
                                        <p:cTn id="37" dur="3000"/>
                                        <p:tgtEl>
                                          <p:spTgt spid="10"/>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ox(in)">
                                      <p:cBhvr>
                                        <p:cTn id="40" dur="3000"/>
                                        <p:tgtEl>
                                          <p:spTgt spid="12"/>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box(in)">
                                      <p:cBhvr>
                                        <p:cTn id="43" dur="3000"/>
                                        <p:tgtEl>
                                          <p:spTgt spid="14"/>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ox(in)">
                                      <p:cBhvr>
                                        <p:cTn id="46" dur="3000"/>
                                        <p:tgtEl>
                                          <p:spTgt spid="16"/>
                                        </p:tgtEl>
                                      </p:cBhvr>
                                    </p:animEffect>
                                  </p:childTnLst>
                                </p:cTn>
                              </p:par>
                              <p:par>
                                <p:cTn id="47" presetID="4"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ox(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7"/>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2" presetClass="entr" presetSubtype="3"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additive="base">
                                        <p:cTn id="80" dur="3000" fill="hold"/>
                                        <p:tgtEl>
                                          <p:spTgt spid="5"/>
                                        </p:tgtEl>
                                        <p:attrNameLst>
                                          <p:attrName>ppt_x</p:attrName>
                                        </p:attrNameLst>
                                      </p:cBhvr>
                                      <p:tavLst>
                                        <p:tav tm="0">
                                          <p:val>
                                            <p:strVal val="1+#ppt_w/2"/>
                                          </p:val>
                                        </p:tav>
                                        <p:tav tm="100000">
                                          <p:val>
                                            <p:strVal val="#ppt_x"/>
                                          </p:val>
                                        </p:tav>
                                      </p:tavLst>
                                    </p:anim>
                                    <p:anim calcmode="lin" valueType="num">
                                      <p:cBhvr additive="base">
                                        <p:cTn id="81" dur="3000" fill="hold"/>
                                        <p:tgtEl>
                                          <p:spTgt spid="5"/>
                                        </p:tgtEl>
                                        <p:attrNameLst>
                                          <p:attrName>ppt_y</p:attrName>
                                        </p:attrNameLst>
                                      </p:cBhvr>
                                      <p:tavLst>
                                        <p:tav tm="0">
                                          <p:val>
                                            <p:strVal val="0-#ppt_h/2"/>
                                          </p:val>
                                        </p:tav>
                                        <p:tav tm="100000">
                                          <p:val>
                                            <p:strVal val="#ppt_y"/>
                                          </p:val>
                                        </p:tav>
                                      </p:tavLst>
                                    </p:anim>
                                  </p:childTnLst>
                                </p:cTn>
                              </p:par>
                              <p:par>
                                <p:cTn id="82" presetID="2" presetClass="entr" presetSubtype="3" fill="hold" grpId="2"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additive="base">
                                        <p:cTn id="84" dur="3000" fill="hold"/>
                                        <p:tgtEl>
                                          <p:spTgt spid="7"/>
                                        </p:tgtEl>
                                        <p:attrNameLst>
                                          <p:attrName>ppt_x</p:attrName>
                                        </p:attrNameLst>
                                      </p:cBhvr>
                                      <p:tavLst>
                                        <p:tav tm="0">
                                          <p:val>
                                            <p:strVal val="1+#ppt_w/2"/>
                                          </p:val>
                                        </p:tav>
                                        <p:tav tm="100000">
                                          <p:val>
                                            <p:strVal val="#ppt_x"/>
                                          </p:val>
                                        </p:tav>
                                      </p:tavLst>
                                    </p:anim>
                                    <p:anim calcmode="lin" valueType="num">
                                      <p:cBhvr additive="base">
                                        <p:cTn id="85" dur="3000" fill="hold"/>
                                        <p:tgtEl>
                                          <p:spTgt spid="7"/>
                                        </p:tgtEl>
                                        <p:attrNameLst>
                                          <p:attrName>ppt_y</p:attrName>
                                        </p:attrNameLst>
                                      </p:cBhvr>
                                      <p:tavLst>
                                        <p:tav tm="0">
                                          <p:val>
                                            <p:strVal val="0-#ppt_h/2"/>
                                          </p:val>
                                        </p:tav>
                                        <p:tav tm="100000">
                                          <p:val>
                                            <p:strVal val="#ppt_y"/>
                                          </p:val>
                                        </p:tav>
                                      </p:tavLst>
                                    </p:anim>
                                  </p:childTnLst>
                                </p:cTn>
                              </p:par>
                              <p:par>
                                <p:cTn id="86" presetID="2" presetClass="entr" presetSubtype="3" fill="hold" grpId="2" nodeType="withEffect">
                                  <p:stCondLst>
                                    <p:cond delay="0"/>
                                  </p:stCondLst>
                                  <p:childTnLst>
                                    <p:set>
                                      <p:cBhvr>
                                        <p:cTn id="87" dur="1" fill="hold">
                                          <p:stCondLst>
                                            <p:cond delay="0"/>
                                          </p:stCondLst>
                                        </p:cTn>
                                        <p:tgtEl>
                                          <p:spTgt spid="9"/>
                                        </p:tgtEl>
                                        <p:attrNameLst>
                                          <p:attrName>style.visibility</p:attrName>
                                        </p:attrNameLst>
                                      </p:cBhvr>
                                      <p:to>
                                        <p:strVal val="visible"/>
                                      </p:to>
                                    </p:set>
                                    <p:anim calcmode="lin" valueType="num">
                                      <p:cBhvr additive="base">
                                        <p:cTn id="88" dur="3000" fill="hold"/>
                                        <p:tgtEl>
                                          <p:spTgt spid="9"/>
                                        </p:tgtEl>
                                        <p:attrNameLst>
                                          <p:attrName>ppt_x</p:attrName>
                                        </p:attrNameLst>
                                      </p:cBhvr>
                                      <p:tavLst>
                                        <p:tav tm="0">
                                          <p:val>
                                            <p:strVal val="1+#ppt_w/2"/>
                                          </p:val>
                                        </p:tav>
                                        <p:tav tm="100000">
                                          <p:val>
                                            <p:strVal val="#ppt_x"/>
                                          </p:val>
                                        </p:tav>
                                      </p:tavLst>
                                    </p:anim>
                                    <p:anim calcmode="lin" valueType="num">
                                      <p:cBhvr additive="base">
                                        <p:cTn id="89" dur="3000" fill="hold"/>
                                        <p:tgtEl>
                                          <p:spTgt spid="9"/>
                                        </p:tgtEl>
                                        <p:attrNameLst>
                                          <p:attrName>ppt_y</p:attrName>
                                        </p:attrNameLst>
                                      </p:cBhvr>
                                      <p:tavLst>
                                        <p:tav tm="0">
                                          <p:val>
                                            <p:strVal val="0-#ppt_h/2"/>
                                          </p:val>
                                        </p:tav>
                                        <p:tav tm="100000">
                                          <p:val>
                                            <p:strVal val="#ppt_y"/>
                                          </p:val>
                                        </p:tav>
                                      </p:tavLst>
                                    </p:anim>
                                  </p:childTnLst>
                                </p:cTn>
                              </p:par>
                              <p:par>
                                <p:cTn id="90" presetID="2" presetClass="entr" presetSubtype="3" fill="hold" grpId="2"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3000" fill="hold"/>
                                        <p:tgtEl>
                                          <p:spTgt spid="11"/>
                                        </p:tgtEl>
                                        <p:attrNameLst>
                                          <p:attrName>ppt_x</p:attrName>
                                        </p:attrNameLst>
                                      </p:cBhvr>
                                      <p:tavLst>
                                        <p:tav tm="0">
                                          <p:val>
                                            <p:strVal val="1+#ppt_w/2"/>
                                          </p:val>
                                        </p:tav>
                                        <p:tav tm="100000">
                                          <p:val>
                                            <p:strVal val="#ppt_x"/>
                                          </p:val>
                                        </p:tav>
                                      </p:tavLst>
                                    </p:anim>
                                    <p:anim calcmode="lin" valueType="num">
                                      <p:cBhvr additive="base">
                                        <p:cTn id="93" dur="3000" fill="hold"/>
                                        <p:tgtEl>
                                          <p:spTgt spid="11"/>
                                        </p:tgtEl>
                                        <p:attrNameLst>
                                          <p:attrName>ppt_y</p:attrName>
                                        </p:attrNameLst>
                                      </p:cBhvr>
                                      <p:tavLst>
                                        <p:tav tm="0">
                                          <p:val>
                                            <p:strVal val="0-#ppt_h/2"/>
                                          </p:val>
                                        </p:tav>
                                        <p:tav tm="100000">
                                          <p:val>
                                            <p:strVal val="#ppt_y"/>
                                          </p:val>
                                        </p:tav>
                                      </p:tavLst>
                                    </p:anim>
                                  </p:childTnLst>
                                </p:cTn>
                              </p:par>
                              <p:par>
                                <p:cTn id="94" presetID="2" presetClass="entr" presetSubtype="3" fill="hold" grpId="2" nodeType="withEffect">
                                  <p:stCondLst>
                                    <p:cond delay="0"/>
                                  </p:stCondLst>
                                  <p:childTnLst>
                                    <p:set>
                                      <p:cBhvr>
                                        <p:cTn id="95" dur="1" fill="hold">
                                          <p:stCondLst>
                                            <p:cond delay="0"/>
                                          </p:stCondLst>
                                        </p:cTn>
                                        <p:tgtEl>
                                          <p:spTgt spid="13"/>
                                        </p:tgtEl>
                                        <p:attrNameLst>
                                          <p:attrName>style.visibility</p:attrName>
                                        </p:attrNameLst>
                                      </p:cBhvr>
                                      <p:to>
                                        <p:strVal val="visible"/>
                                      </p:to>
                                    </p:set>
                                    <p:anim calcmode="lin" valueType="num">
                                      <p:cBhvr additive="base">
                                        <p:cTn id="96" dur="3000" fill="hold"/>
                                        <p:tgtEl>
                                          <p:spTgt spid="13"/>
                                        </p:tgtEl>
                                        <p:attrNameLst>
                                          <p:attrName>ppt_x</p:attrName>
                                        </p:attrNameLst>
                                      </p:cBhvr>
                                      <p:tavLst>
                                        <p:tav tm="0">
                                          <p:val>
                                            <p:strVal val="1+#ppt_w/2"/>
                                          </p:val>
                                        </p:tav>
                                        <p:tav tm="100000">
                                          <p:val>
                                            <p:strVal val="#ppt_x"/>
                                          </p:val>
                                        </p:tav>
                                      </p:tavLst>
                                    </p:anim>
                                    <p:anim calcmode="lin" valueType="num">
                                      <p:cBhvr additive="base">
                                        <p:cTn id="97" dur="3000" fill="hold"/>
                                        <p:tgtEl>
                                          <p:spTgt spid="13"/>
                                        </p:tgtEl>
                                        <p:attrNameLst>
                                          <p:attrName>ppt_y</p:attrName>
                                        </p:attrNameLst>
                                      </p:cBhvr>
                                      <p:tavLst>
                                        <p:tav tm="0">
                                          <p:val>
                                            <p:strVal val="0-#ppt_h/2"/>
                                          </p:val>
                                        </p:tav>
                                        <p:tav tm="100000">
                                          <p:val>
                                            <p:strVal val="#ppt_y"/>
                                          </p:val>
                                        </p:tav>
                                      </p:tavLst>
                                    </p:anim>
                                  </p:childTnLst>
                                </p:cTn>
                              </p:par>
                              <p:par>
                                <p:cTn id="98" presetID="2" presetClass="entr" presetSubtype="3" fill="hold" grpId="2"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3000" fill="hold"/>
                                        <p:tgtEl>
                                          <p:spTgt spid="15"/>
                                        </p:tgtEl>
                                        <p:attrNameLst>
                                          <p:attrName>ppt_x</p:attrName>
                                        </p:attrNameLst>
                                      </p:cBhvr>
                                      <p:tavLst>
                                        <p:tav tm="0">
                                          <p:val>
                                            <p:strVal val="1+#ppt_w/2"/>
                                          </p:val>
                                        </p:tav>
                                        <p:tav tm="100000">
                                          <p:val>
                                            <p:strVal val="#ppt_x"/>
                                          </p:val>
                                        </p:tav>
                                      </p:tavLst>
                                    </p:anim>
                                    <p:anim calcmode="lin" valueType="num">
                                      <p:cBhvr additive="base">
                                        <p:cTn id="101" dur="3000" fill="hold"/>
                                        <p:tgtEl>
                                          <p:spTgt spid="1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additive="base">
                                        <p:cTn id="104" dur="3000" fill="hold"/>
                                        <p:tgtEl>
                                          <p:spTgt spid="17"/>
                                        </p:tgtEl>
                                        <p:attrNameLst>
                                          <p:attrName>ppt_x</p:attrName>
                                        </p:attrNameLst>
                                      </p:cBhvr>
                                      <p:tavLst>
                                        <p:tav tm="0">
                                          <p:val>
                                            <p:strVal val="1+#ppt_w/2"/>
                                          </p:val>
                                        </p:tav>
                                        <p:tav tm="100000">
                                          <p:val>
                                            <p:strVal val="#ppt_x"/>
                                          </p:val>
                                        </p:tav>
                                      </p:tavLst>
                                    </p:anim>
                                    <p:anim calcmode="lin" valueType="num">
                                      <p:cBhvr additive="base">
                                        <p:cTn id="105" dur="3000" fill="hold"/>
                                        <p:tgtEl>
                                          <p:spTgt spid="17"/>
                                        </p:tgtEl>
                                        <p:attrNameLst>
                                          <p:attrName>ppt_y</p:attrName>
                                        </p:attrNameLst>
                                      </p:cBhvr>
                                      <p:tavLst>
                                        <p:tav tm="0">
                                          <p:val>
                                            <p:strVal val="0-#ppt_h/2"/>
                                          </p:val>
                                        </p:tav>
                                        <p:tav tm="100000">
                                          <p:val>
                                            <p:strVal val="#ppt_y"/>
                                          </p:val>
                                        </p:tav>
                                      </p:tavLst>
                                    </p:anim>
                                  </p:childTnLst>
                                </p:cTn>
                              </p:par>
                              <p:par>
                                <p:cTn id="106" presetID="2" presetClass="entr" presetSubtype="9" fill="hold" grpId="2"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3000" fill="hold"/>
                                        <p:tgtEl>
                                          <p:spTgt spid="6"/>
                                        </p:tgtEl>
                                        <p:attrNameLst>
                                          <p:attrName>ppt_x</p:attrName>
                                        </p:attrNameLst>
                                      </p:cBhvr>
                                      <p:tavLst>
                                        <p:tav tm="0">
                                          <p:val>
                                            <p:strVal val="0-#ppt_w/2"/>
                                          </p:val>
                                        </p:tav>
                                        <p:tav tm="100000">
                                          <p:val>
                                            <p:strVal val="#ppt_x"/>
                                          </p:val>
                                        </p:tav>
                                      </p:tavLst>
                                    </p:anim>
                                    <p:anim calcmode="lin" valueType="num">
                                      <p:cBhvr additive="base">
                                        <p:cTn id="109" dur="3000" fill="hold"/>
                                        <p:tgtEl>
                                          <p:spTgt spid="6"/>
                                        </p:tgtEl>
                                        <p:attrNameLst>
                                          <p:attrName>ppt_y</p:attrName>
                                        </p:attrNameLst>
                                      </p:cBhvr>
                                      <p:tavLst>
                                        <p:tav tm="0">
                                          <p:val>
                                            <p:strVal val="0-#ppt_h/2"/>
                                          </p:val>
                                        </p:tav>
                                        <p:tav tm="100000">
                                          <p:val>
                                            <p:strVal val="#ppt_y"/>
                                          </p:val>
                                        </p:tav>
                                      </p:tavLst>
                                    </p:anim>
                                  </p:childTnLst>
                                </p:cTn>
                              </p:par>
                              <p:par>
                                <p:cTn id="110" presetID="2" presetClass="entr" presetSubtype="9" fill="hold" grpId="2"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additive="base">
                                        <p:cTn id="112" dur="3000" fill="hold"/>
                                        <p:tgtEl>
                                          <p:spTgt spid="8"/>
                                        </p:tgtEl>
                                        <p:attrNameLst>
                                          <p:attrName>ppt_x</p:attrName>
                                        </p:attrNameLst>
                                      </p:cBhvr>
                                      <p:tavLst>
                                        <p:tav tm="0">
                                          <p:val>
                                            <p:strVal val="0-#ppt_w/2"/>
                                          </p:val>
                                        </p:tav>
                                        <p:tav tm="100000">
                                          <p:val>
                                            <p:strVal val="#ppt_x"/>
                                          </p:val>
                                        </p:tav>
                                      </p:tavLst>
                                    </p:anim>
                                    <p:anim calcmode="lin" valueType="num">
                                      <p:cBhvr additive="base">
                                        <p:cTn id="113" dur="3000" fill="hold"/>
                                        <p:tgtEl>
                                          <p:spTgt spid="8"/>
                                        </p:tgtEl>
                                        <p:attrNameLst>
                                          <p:attrName>ppt_y</p:attrName>
                                        </p:attrNameLst>
                                      </p:cBhvr>
                                      <p:tavLst>
                                        <p:tav tm="0">
                                          <p:val>
                                            <p:strVal val="0-#ppt_h/2"/>
                                          </p:val>
                                        </p:tav>
                                        <p:tav tm="100000">
                                          <p:val>
                                            <p:strVal val="#ppt_y"/>
                                          </p:val>
                                        </p:tav>
                                      </p:tavLst>
                                    </p:anim>
                                  </p:childTnLst>
                                </p:cTn>
                              </p:par>
                              <p:par>
                                <p:cTn id="114" presetID="2" presetClass="entr" presetSubtype="9" fill="hold" grpId="2" nodeType="withEffect">
                                  <p:stCondLst>
                                    <p:cond delay="0"/>
                                  </p:stCondLst>
                                  <p:childTnLst>
                                    <p:set>
                                      <p:cBhvr>
                                        <p:cTn id="115" dur="1" fill="hold">
                                          <p:stCondLst>
                                            <p:cond delay="0"/>
                                          </p:stCondLst>
                                        </p:cTn>
                                        <p:tgtEl>
                                          <p:spTgt spid="10"/>
                                        </p:tgtEl>
                                        <p:attrNameLst>
                                          <p:attrName>style.visibility</p:attrName>
                                        </p:attrNameLst>
                                      </p:cBhvr>
                                      <p:to>
                                        <p:strVal val="visible"/>
                                      </p:to>
                                    </p:set>
                                    <p:anim calcmode="lin" valueType="num">
                                      <p:cBhvr additive="base">
                                        <p:cTn id="116" dur="3000" fill="hold"/>
                                        <p:tgtEl>
                                          <p:spTgt spid="10"/>
                                        </p:tgtEl>
                                        <p:attrNameLst>
                                          <p:attrName>ppt_x</p:attrName>
                                        </p:attrNameLst>
                                      </p:cBhvr>
                                      <p:tavLst>
                                        <p:tav tm="0">
                                          <p:val>
                                            <p:strVal val="0-#ppt_w/2"/>
                                          </p:val>
                                        </p:tav>
                                        <p:tav tm="100000">
                                          <p:val>
                                            <p:strVal val="#ppt_x"/>
                                          </p:val>
                                        </p:tav>
                                      </p:tavLst>
                                    </p:anim>
                                    <p:anim calcmode="lin" valueType="num">
                                      <p:cBhvr additive="base">
                                        <p:cTn id="117" dur="3000" fill="hold"/>
                                        <p:tgtEl>
                                          <p:spTgt spid="10"/>
                                        </p:tgtEl>
                                        <p:attrNameLst>
                                          <p:attrName>ppt_y</p:attrName>
                                        </p:attrNameLst>
                                      </p:cBhvr>
                                      <p:tavLst>
                                        <p:tav tm="0">
                                          <p:val>
                                            <p:strVal val="0-#ppt_h/2"/>
                                          </p:val>
                                        </p:tav>
                                        <p:tav tm="100000">
                                          <p:val>
                                            <p:strVal val="#ppt_y"/>
                                          </p:val>
                                        </p:tav>
                                      </p:tavLst>
                                    </p:anim>
                                  </p:childTnLst>
                                </p:cTn>
                              </p:par>
                              <p:par>
                                <p:cTn id="118" presetID="2" presetClass="entr" presetSubtype="9" fill="hold" grpId="2" nodeType="with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additive="base">
                                        <p:cTn id="120" dur="3000" fill="hold"/>
                                        <p:tgtEl>
                                          <p:spTgt spid="12"/>
                                        </p:tgtEl>
                                        <p:attrNameLst>
                                          <p:attrName>ppt_x</p:attrName>
                                        </p:attrNameLst>
                                      </p:cBhvr>
                                      <p:tavLst>
                                        <p:tav tm="0">
                                          <p:val>
                                            <p:strVal val="0-#ppt_w/2"/>
                                          </p:val>
                                        </p:tav>
                                        <p:tav tm="100000">
                                          <p:val>
                                            <p:strVal val="#ppt_x"/>
                                          </p:val>
                                        </p:tav>
                                      </p:tavLst>
                                    </p:anim>
                                    <p:anim calcmode="lin" valueType="num">
                                      <p:cBhvr additive="base">
                                        <p:cTn id="121" dur="3000" fill="hold"/>
                                        <p:tgtEl>
                                          <p:spTgt spid="12"/>
                                        </p:tgtEl>
                                        <p:attrNameLst>
                                          <p:attrName>ppt_y</p:attrName>
                                        </p:attrNameLst>
                                      </p:cBhvr>
                                      <p:tavLst>
                                        <p:tav tm="0">
                                          <p:val>
                                            <p:strVal val="0-#ppt_h/2"/>
                                          </p:val>
                                        </p:tav>
                                        <p:tav tm="100000">
                                          <p:val>
                                            <p:strVal val="#ppt_y"/>
                                          </p:val>
                                        </p:tav>
                                      </p:tavLst>
                                    </p:anim>
                                  </p:childTnLst>
                                </p:cTn>
                              </p:par>
                              <p:par>
                                <p:cTn id="122" presetID="2" presetClass="entr" presetSubtype="9" fill="hold" grpId="2"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0-#ppt_h/2"/>
                                          </p:val>
                                        </p:tav>
                                        <p:tav tm="100000">
                                          <p:val>
                                            <p:strVal val="#ppt_y"/>
                                          </p:val>
                                        </p:tav>
                                      </p:tavLst>
                                    </p:anim>
                                  </p:childTnLst>
                                </p:cTn>
                              </p:par>
                              <p:par>
                                <p:cTn id="126" presetID="2" presetClass="entr" presetSubtype="9" fill="hold" grpId="2"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3000" fill="hold"/>
                                        <p:tgtEl>
                                          <p:spTgt spid="16"/>
                                        </p:tgtEl>
                                        <p:attrNameLst>
                                          <p:attrName>ppt_x</p:attrName>
                                        </p:attrNameLst>
                                      </p:cBhvr>
                                      <p:tavLst>
                                        <p:tav tm="0">
                                          <p:val>
                                            <p:strVal val="0-#ppt_w/2"/>
                                          </p:val>
                                        </p:tav>
                                        <p:tav tm="100000">
                                          <p:val>
                                            <p:strVal val="#ppt_x"/>
                                          </p:val>
                                        </p:tav>
                                      </p:tavLst>
                                    </p:anim>
                                    <p:anim calcmode="lin" valueType="num">
                                      <p:cBhvr additive="base">
                                        <p:cTn id="129" dur="3000" fill="hold"/>
                                        <p:tgtEl>
                                          <p:spTgt spid="16"/>
                                        </p:tgtEl>
                                        <p:attrNameLst>
                                          <p:attrName>ppt_y</p:attrName>
                                        </p:attrNameLst>
                                      </p:cBhvr>
                                      <p:tavLst>
                                        <p:tav tm="0">
                                          <p:val>
                                            <p:strVal val="0-#ppt_h/2"/>
                                          </p:val>
                                        </p:tav>
                                        <p:tav tm="100000">
                                          <p:val>
                                            <p:strVal val="#ppt_y"/>
                                          </p:val>
                                        </p:tav>
                                      </p:tavLst>
                                    </p:anim>
                                  </p:childTnLst>
                                </p:cTn>
                              </p:par>
                              <p:par>
                                <p:cTn id="130" presetID="2" presetClass="entr" presetSubtype="9" fill="hold" grpId="2"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additive="base">
                                        <p:cTn id="132" dur="3000" fill="hold"/>
                                        <p:tgtEl>
                                          <p:spTgt spid="18"/>
                                        </p:tgtEl>
                                        <p:attrNameLst>
                                          <p:attrName>ppt_x</p:attrName>
                                        </p:attrNameLst>
                                      </p:cBhvr>
                                      <p:tavLst>
                                        <p:tav tm="0">
                                          <p:val>
                                            <p:strVal val="0-#ppt_w/2"/>
                                          </p:val>
                                        </p:tav>
                                        <p:tav tm="100000">
                                          <p:val>
                                            <p:strVal val="#ppt_x"/>
                                          </p:val>
                                        </p:tav>
                                      </p:tavLst>
                                    </p:anim>
                                    <p:anim calcmode="lin" valueType="num">
                                      <p:cBhvr additive="base">
                                        <p:cTn id="133" dur="3000" fill="hold"/>
                                        <p:tgtEl>
                                          <p:spTgt spid="18"/>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3" nodeType="after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1+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1+ppt_h/2"/>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0-ppt_w/2"/>
                                          </p:val>
                                        </p:tav>
                                      </p:tavLst>
                                    </p:anim>
                                    <p:anim calcmode="lin" valueType="num">
                                      <p:cBhvr additive="base">
                                        <p:cTn id="149" dur="3000"/>
                                        <p:tgtEl>
                                          <p:spTgt spid="11"/>
                                        </p:tgtEl>
                                        <p:attrNameLst>
                                          <p:attrName>ppt_y</p:attrName>
                                        </p:attrNameLst>
                                      </p:cBhvr>
                                      <p:tavLst>
                                        <p:tav tm="0">
                                          <p:val>
                                            <p:strVal val="ppt_y"/>
                                          </p:val>
                                        </p:tav>
                                        <p:tav tm="100000">
                                          <p:val>
                                            <p:strVal val="1+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12"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0-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12" fill="hold" grpId="3" nodeType="withEffect">
                                  <p:stCondLst>
                                    <p:cond delay="0"/>
                                  </p:stCondLst>
                                  <p:childTnLst>
                                    <p:anim calcmode="lin" valueType="num">
                                      <p:cBhvr additive="base">
                                        <p:cTn id="156" dur="3000"/>
                                        <p:tgtEl>
                                          <p:spTgt spid="15"/>
                                        </p:tgtEl>
                                        <p:attrNameLst>
                                          <p:attrName>ppt_x</p:attrName>
                                        </p:attrNameLst>
                                      </p:cBhvr>
                                      <p:tavLst>
                                        <p:tav tm="0">
                                          <p:val>
                                            <p:strVal val="ppt_x"/>
                                          </p:val>
                                        </p:tav>
                                        <p:tav tm="100000">
                                          <p:val>
                                            <p:strVal val="0-ppt_w/2"/>
                                          </p:val>
                                        </p:tav>
                                      </p:tavLst>
                                    </p:anim>
                                    <p:anim calcmode="lin" valueType="num">
                                      <p:cBhvr additive="base">
                                        <p:cTn id="157" dur="3000"/>
                                        <p:tgtEl>
                                          <p:spTgt spid="15"/>
                                        </p:tgtEl>
                                        <p:attrNameLst>
                                          <p:attrName>ppt_y</p:attrName>
                                        </p:attrNameLst>
                                      </p:cBhvr>
                                      <p:tavLst>
                                        <p:tav tm="0">
                                          <p:val>
                                            <p:strVal val="ppt_y"/>
                                          </p:val>
                                        </p:tav>
                                        <p:tav tm="100000">
                                          <p:val>
                                            <p:strVal val="1+ppt_h/2"/>
                                          </p:val>
                                        </p:tav>
                                      </p:tavLst>
                                    </p:anim>
                                    <p:set>
                                      <p:cBhvr>
                                        <p:cTn id="158" dur="1" fill="hold">
                                          <p:stCondLst>
                                            <p:cond delay="2999"/>
                                          </p:stCondLst>
                                        </p:cTn>
                                        <p:tgtEl>
                                          <p:spTgt spid="15"/>
                                        </p:tgtEl>
                                        <p:attrNameLst>
                                          <p:attrName>style.visibility</p:attrName>
                                        </p:attrNameLst>
                                      </p:cBhvr>
                                      <p:to>
                                        <p:strVal val="hidden"/>
                                      </p:to>
                                    </p:set>
                                  </p:childTnLst>
                                </p:cTn>
                              </p:par>
                              <p:par>
                                <p:cTn id="159" presetID="2" presetClass="exit" presetSubtype="12" fill="hold" grpId="3" nodeType="withEffect">
                                  <p:stCondLst>
                                    <p:cond delay="0"/>
                                  </p:stCondLst>
                                  <p:childTnLst>
                                    <p:anim calcmode="lin" valueType="num">
                                      <p:cBhvr additive="base">
                                        <p:cTn id="160" dur="3000"/>
                                        <p:tgtEl>
                                          <p:spTgt spid="17"/>
                                        </p:tgtEl>
                                        <p:attrNameLst>
                                          <p:attrName>ppt_x</p:attrName>
                                        </p:attrNameLst>
                                      </p:cBhvr>
                                      <p:tavLst>
                                        <p:tav tm="0">
                                          <p:val>
                                            <p:strVal val="ppt_x"/>
                                          </p:val>
                                        </p:tav>
                                        <p:tav tm="100000">
                                          <p:val>
                                            <p:strVal val="0-ppt_w/2"/>
                                          </p:val>
                                        </p:tav>
                                      </p:tavLst>
                                    </p:anim>
                                    <p:anim calcmode="lin" valueType="num">
                                      <p:cBhvr additive="base">
                                        <p:cTn id="161" dur="3000"/>
                                        <p:tgtEl>
                                          <p:spTgt spid="17"/>
                                        </p:tgtEl>
                                        <p:attrNameLst>
                                          <p:attrName>ppt_y</p:attrName>
                                        </p:attrNameLst>
                                      </p:cBhvr>
                                      <p:tavLst>
                                        <p:tav tm="0">
                                          <p:val>
                                            <p:strVal val="ppt_y"/>
                                          </p:val>
                                        </p:tav>
                                        <p:tav tm="100000">
                                          <p:val>
                                            <p:strVal val="1+ppt_h/2"/>
                                          </p:val>
                                        </p:tav>
                                      </p:tavLst>
                                    </p:anim>
                                    <p:set>
                                      <p:cBhvr>
                                        <p:cTn id="162" dur="1" fill="hold">
                                          <p:stCondLst>
                                            <p:cond delay="2999"/>
                                          </p:stCondLst>
                                        </p:cTn>
                                        <p:tgtEl>
                                          <p:spTgt spid="17"/>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6"/>
                                        </p:tgtEl>
                                        <p:attrNameLst>
                                          <p:attrName>ppt_x</p:attrName>
                                        </p:attrNameLst>
                                      </p:cBhvr>
                                      <p:tavLst>
                                        <p:tav tm="0">
                                          <p:val>
                                            <p:strVal val="ppt_x"/>
                                          </p:val>
                                        </p:tav>
                                        <p:tav tm="100000">
                                          <p:val>
                                            <p:strVal val="1+ppt_w/2"/>
                                          </p:val>
                                        </p:tav>
                                      </p:tavLst>
                                    </p:anim>
                                    <p:anim calcmode="lin" valueType="num">
                                      <p:cBhvr additive="base">
                                        <p:cTn id="165" dur="3000"/>
                                        <p:tgtEl>
                                          <p:spTgt spid="6"/>
                                        </p:tgtEl>
                                        <p:attrNameLst>
                                          <p:attrName>ppt_y</p:attrName>
                                        </p:attrNameLst>
                                      </p:cBhvr>
                                      <p:tavLst>
                                        <p:tav tm="0">
                                          <p:val>
                                            <p:strVal val="ppt_y"/>
                                          </p:val>
                                        </p:tav>
                                        <p:tav tm="100000">
                                          <p:val>
                                            <p:strVal val="1+ppt_h/2"/>
                                          </p:val>
                                        </p:tav>
                                      </p:tavLst>
                                    </p:anim>
                                    <p:set>
                                      <p:cBhvr>
                                        <p:cTn id="166" dur="1" fill="hold">
                                          <p:stCondLst>
                                            <p:cond delay="2999"/>
                                          </p:stCondLst>
                                        </p:cTn>
                                        <p:tgtEl>
                                          <p:spTgt spid="6"/>
                                        </p:tgtEl>
                                        <p:attrNameLst>
                                          <p:attrName>style.visibility</p:attrName>
                                        </p:attrNameLst>
                                      </p:cBhvr>
                                      <p:to>
                                        <p:strVal val="hidden"/>
                                      </p:to>
                                    </p:set>
                                  </p:childTnLst>
                                </p:cTn>
                              </p:par>
                              <p:par>
                                <p:cTn id="167" presetID="2" presetClass="exit" presetSubtype="6" fill="hold" grpId="3" nodeType="withEffect">
                                  <p:stCondLst>
                                    <p:cond delay="0"/>
                                  </p:stCondLst>
                                  <p:childTnLst>
                                    <p:anim calcmode="lin" valueType="num">
                                      <p:cBhvr additive="base">
                                        <p:cTn id="168" dur="3000"/>
                                        <p:tgtEl>
                                          <p:spTgt spid="8"/>
                                        </p:tgtEl>
                                        <p:attrNameLst>
                                          <p:attrName>ppt_x</p:attrName>
                                        </p:attrNameLst>
                                      </p:cBhvr>
                                      <p:tavLst>
                                        <p:tav tm="0">
                                          <p:val>
                                            <p:strVal val="ppt_x"/>
                                          </p:val>
                                        </p:tav>
                                        <p:tav tm="100000">
                                          <p:val>
                                            <p:strVal val="1+ppt_w/2"/>
                                          </p:val>
                                        </p:tav>
                                      </p:tavLst>
                                    </p:anim>
                                    <p:anim calcmode="lin" valueType="num">
                                      <p:cBhvr additive="base">
                                        <p:cTn id="169" dur="3000"/>
                                        <p:tgtEl>
                                          <p:spTgt spid="8"/>
                                        </p:tgtEl>
                                        <p:attrNameLst>
                                          <p:attrName>ppt_y</p:attrName>
                                        </p:attrNameLst>
                                      </p:cBhvr>
                                      <p:tavLst>
                                        <p:tav tm="0">
                                          <p:val>
                                            <p:strVal val="ppt_y"/>
                                          </p:val>
                                        </p:tav>
                                        <p:tav tm="100000">
                                          <p:val>
                                            <p:strVal val="1+ppt_h/2"/>
                                          </p:val>
                                        </p:tav>
                                      </p:tavLst>
                                    </p:anim>
                                    <p:set>
                                      <p:cBhvr>
                                        <p:cTn id="170" dur="1" fill="hold">
                                          <p:stCondLst>
                                            <p:cond delay="2999"/>
                                          </p:stCondLst>
                                        </p:cTn>
                                        <p:tgtEl>
                                          <p:spTgt spid="8"/>
                                        </p:tgtEl>
                                        <p:attrNameLst>
                                          <p:attrName>style.visibility</p:attrName>
                                        </p:attrNameLst>
                                      </p:cBhvr>
                                      <p:to>
                                        <p:strVal val="hidden"/>
                                      </p:to>
                                    </p:set>
                                  </p:childTnLst>
                                </p:cTn>
                              </p:par>
                              <p:par>
                                <p:cTn id="171" presetID="2" presetClass="exit" presetSubtype="6" fill="hold" grpId="3" nodeType="withEffect">
                                  <p:stCondLst>
                                    <p:cond delay="0"/>
                                  </p:stCondLst>
                                  <p:childTnLst>
                                    <p:anim calcmode="lin" valueType="num">
                                      <p:cBhvr additive="base">
                                        <p:cTn id="172" dur="3000"/>
                                        <p:tgtEl>
                                          <p:spTgt spid="10"/>
                                        </p:tgtEl>
                                        <p:attrNameLst>
                                          <p:attrName>ppt_x</p:attrName>
                                        </p:attrNameLst>
                                      </p:cBhvr>
                                      <p:tavLst>
                                        <p:tav tm="0">
                                          <p:val>
                                            <p:strVal val="ppt_x"/>
                                          </p:val>
                                        </p:tav>
                                        <p:tav tm="100000">
                                          <p:val>
                                            <p:strVal val="1+ppt_w/2"/>
                                          </p:val>
                                        </p:tav>
                                      </p:tavLst>
                                    </p:anim>
                                    <p:anim calcmode="lin" valueType="num">
                                      <p:cBhvr additive="base">
                                        <p:cTn id="173" dur="3000"/>
                                        <p:tgtEl>
                                          <p:spTgt spid="10"/>
                                        </p:tgtEl>
                                        <p:attrNameLst>
                                          <p:attrName>ppt_y</p:attrName>
                                        </p:attrNameLst>
                                      </p:cBhvr>
                                      <p:tavLst>
                                        <p:tav tm="0">
                                          <p:val>
                                            <p:strVal val="ppt_y"/>
                                          </p:val>
                                        </p:tav>
                                        <p:tav tm="100000">
                                          <p:val>
                                            <p:strVal val="1+ppt_h/2"/>
                                          </p:val>
                                        </p:tav>
                                      </p:tavLst>
                                    </p:anim>
                                    <p:set>
                                      <p:cBhvr>
                                        <p:cTn id="174" dur="1" fill="hold">
                                          <p:stCondLst>
                                            <p:cond delay="2999"/>
                                          </p:stCondLst>
                                        </p:cTn>
                                        <p:tgtEl>
                                          <p:spTgt spid="10"/>
                                        </p:tgtEl>
                                        <p:attrNameLst>
                                          <p:attrName>style.visibility</p:attrName>
                                        </p:attrNameLst>
                                      </p:cBhvr>
                                      <p:to>
                                        <p:strVal val="hidden"/>
                                      </p:to>
                                    </p:set>
                                  </p:childTnLst>
                                </p:cTn>
                              </p:par>
                              <p:par>
                                <p:cTn id="175" presetID="2" presetClass="exit" presetSubtype="6"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1+ppt_w/2"/>
                                          </p:val>
                                        </p:tav>
                                      </p:tavLst>
                                    </p:anim>
                                    <p:anim calcmode="lin" valueType="num">
                                      <p:cBhvr additive="base">
                                        <p:cTn id="177" dur="3000"/>
                                        <p:tgtEl>
                                          <p:spTgt spid="12"/>
                                        </p:tgtEl>
                                        <p:attrNameLst>
                                          <p:attrName>ppt_y</p:attrName>
                                        </p:attrNameLst>
                                      </p:cBhvr>
                                      <p:tavLst>
                                        <p:tav tm="0">
                                          <p:val>
                                            <p:strVal val="ppt_y"/>
                                          </p:val>
                                        </p:tav>
                                        <p:tav tm="100000">
                                          <p:val>
                                            <p:strVal val="1+ppt_h/2"/>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6"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1+ppt_w/2"/>
                                          </p:val>
                                        </p:tav>
                                      </p:tavLst>
                                    </p:anim>
                                    <p:anim calcmode="lin" valueType="num">
                                      <p:cBhvr additive="base">
                                        <p:cTn id="181" dur="3000"/>
                                        <p:tgtEl>
                                          <p:spTgt spid="14"/>
                                        </p:tgtEl>
                                        <p:attrNameLst>
                                          <p:attrName>ppt_y</p:attrName>
                                        </p:attrNameLst>
                                      </p:cBhvr>
                                      <p:tavLst>
                                        <p:tav tm="0">
                                          <p:val>
                                            <p:strVal val="ppt_y"/>
                                          </p:val>
                                        </p:tav>
                                        <p:tav tm="100000">
                                          <p:val>
                                            <p:strVal val="1+ppt_h/2"/>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6" fill="hold" grpId="3"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1+ppt_w/2"/>
                                          </p:val>
                                        </p:tav>
                                      </p:tavLst>
                                    </p:anim>
                                    <p:anim calcmode="lin" valueType="num">
                                      <p:cBhvr additive="base">
                                        <p:cTn id="185" dur="3000"/>
                                        <p:tgtEl>
                                          <p:spTgt spid="16"/>
                                        </p:tgtEl>
                                        <p:attrNameLst>
                                          <p:attrName>ppt_y</p:attrName>
                                        </p:attrNameLst>
                                      </p:cBhvr>
                                      <p:tavLst>
                                        <p:tav tm="0">
                                          <p:val>
                                            <p:strVal val="ppt_y"/>
                                          </p:val>
                                        </p:tav>
                                        <p:tav tm="100000">
                                          <p:val>
                                            <p:strVal val="1+ppt_h/2"/>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6" fill="hold" grpId="3"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1+ppt_w/2"/>
                                          </p:val>
                                        </p:tav>
                                      </p:tavLst>
                                    </p:anim>
                                    <p:anim calcmode="lin" valueType="num">
                                      <p:cBhvr additive="base">
                                        <p:cTn id="189" dur="3000"/>
                                        <p:tgtEl>
                                          <p:spTgt spid="18"/>
                                        </p:tgtEl>
                                        <p:attrNameLst>
                                          <p:attrName>ppt_y</p:attrName>
                                        </p:attrNameLst>
                                      </p:cBhvr>
                                      <p:tavLst>
                                        <p:tav tm="0">
                                          <p:val>
                                            <p:strVal val="ppt_y"/>
                                          </p:val>
                                        </p:tav>
                                        <p:tav tm="100000">
                                          <p:val>
                                            <p:strVal val="1+ppt_h/2"/>
                                          </p:val>
                                        </p:tav>
                                      </p:tavLst>
                                    </p:anim>
                                    <p:set>
                                      <p:cBhvr>
                                        <p:cTn id="190" dur="1" fill="hold">
                                          <p:stCondLst>
                                            <p:cond delay="2999"/>
                                          </p:stCondLst>
                                        </p:cTn>
                                        <p:tgtEl>
                                          <p:spTgt spid="18"/>
                                        </p:tgtEl>
                                        <p:attrNameLst>
                                          <p:attrName>style.visibility</p:attrName>
                                        </p:attrNameLst>
                                      </p:cBhvr>
                                      <p:to>
                                        <p:strVal val="hidden"/>
                                      </p:to>
                                    </p:set>
                                  </p:childTnLst>
                                </p:cTn>
                              </p:par>
                              <p:par>
                                <p:cTn id="191" presetID="2" presetClass="entr" presetSubtype="1"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ppt_x"/>
                                          </p:val>
                                        </p:tav>
                                        <p:tav tm="100000">
                                          <p:val>
                                            <p:strVal val="#ppt_x"/>
                                          </p:val>
                                        </p:tav>
                                      </p:tavLst>
                                    </p:anim>
                                    <p:anim calcmode="lin" valueType="num">
                                      <p:cBhvr additive="base">
                                        <p:cTn id="194" dur="3000" fill="hold"/>
                                        <p:tgtEl>
                                          <p:spTgt spid="4"/>
                                        </p:tgtEl>
                                        <p:attrNameLst>
                                          <p:attrName>ppt_y</p:attrName>
                                        </p:attrNameLst>
                                      </p:cBhvr>
                                      <p:tavLst>
                                        <p:tav tm="0">
                                          <p:val>
                                            <p:strVal val="0-#ppt_h/2"/>
                                          </p:val>
                                        </p:tav>
                                        <p:tav tm="100000">
                                          <p:val>
                                            <p:strVal val="#ppt_y"/>
                                          </p:val>
                                        </p:tav>
                                      </p:tavLst>
                                    </p:anim>
                                  </p:childTnLst>
                                </p:cTn>
                              </p:par>
                              <p:par>
                                <p:cTn id="195" presetID="16" presetClass="entr" presetSubtype="37"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Effect transition="in" filter="barn(outVertical)">
                                      <p:cBhvr>
                                        <p:cTn id="19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3.jpg"/>
          <p:cNvPicPr>
            <a:picLocks noChangeAspect="1"/>
          </p:cNvPicPr>
          <p:nvPr/>
        </p:nvPicPr>
        <p:blipFill>
          <a:blip r:embed="rId2"/>
          <a:stretch>
            <a:fillRect/>
          </a:stretch>
        </p:blipFill>
        <p:spPr>
          <a:xfrm>
            <a:off x="0" y="23281"/>
            <a:ext cx="9144000" cy="6811437"/>
          </a:xfrm>
          <a:prstGeom prst="rect">
            <a:avLst/>
          </a:prstGeom>
        </p:spPr>
      </p:pic>
      <p:sp>
        <p:nvSpPr>
          <p:cNvPr id="5" name="4 Cheurón"/>
          <p:cNvSpPr/>
          <p:nvPr/>
        </p:nvSpPr>
        <p:spPr>
          <a:xfrm rot="5400000">
            <a:off x="2928938" y="-2143152"/>
            <a:ext cx="3357562" cy="7643866"/>
          </a:xfrm>
          <a:prstGeom prst="chevron">
            <a:avLst>
              <a:gd name="adj" fmla="val 93550"/>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857500" y="1285848"/>
            <a:ext cx="3500438" cy="7643866"/>
          </a:xfrm>
          <a:prstGeom prst="chevron">
            <a:avLst>
              <a:gd name="adj" fmla="val 93848"/>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421" y="-2464635"/>
            <a:ext cx="2714596" cy="7643866"/>
          </a:xfrm>
          <a:prstGeom prst="chevron">
            <a:avLst>
              <a:gd name="adj" fmla="val 94040"/>
            </a:avLst>
          </a:prstGeom>
          <a:solidFill>
            <a:srgbClr val="B87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178971" y="1607319"/>
            <a:ext cx="2857496" cy="7643866"/>
          </a:xfrm>
          <a:prstGeom prst="chevron">
            <a:avLst>
              <a:gd name="adj" fmla="val 93960"/>
            </a:avLst>
          </a:prstGeom>
          <a:solidFill>
            <a:srgbClr val="B87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1904" y="-2786118"/>
            <a:ext cx="2071630" cy="7643866"/>
          </a:xfrm>
          <a:prstGeom prst="chevron">
            <a:avLst>
              <a:gd name="adj" fmla="val 90767"/>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357566" y="1857352"/>
            <a:ext cx="2357430" cy="7643866"/>
          </a:xfrm>
          <a:prstGeom prst="chevron">
            <a:avLst>
              <a:gd name="adj" fmla="val 93124"/>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21949" y="-3036163"/>
            <a:ext cx="1571540" cy="7643866"/>
          </a:xfrm>
          <a:prstGeom prst="chevron">
            <a:avLst>
              <a:gd name="adj" fmla="val 9034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3679037" y="2178823"/>
            <a:ext cx="1857364" cy="7500990"/>
          </a:xfrm>
          <a:prstGeom prst="chevron">
            <a:avLst>
              <a:gd name="adj" fmla="val 927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3000"/>
                                        <p:tgtEl>
                                          <p:spTgt spid="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3000"/>
                                        <p:tgtEl>
                                          <p:spTgt spid="11"/>
                                        </p:tgtEl>
                                      </p:cBhvr>
                                    </p:animEffect>
                                  </p:childTnLst>
                                </p:cTn>
                              </p:par>
                              <p:par>
                                <p:cTn id="32" presetID="2" presetClass="entr" presetSubtype="1"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1"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4"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ppt_x"/>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4"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4"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ppt_x"/>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17" presetClass="exit" presetSubtype="1" fill="hold" grpId="3" nodeType="afterEffect">
                                  <p:stCondLst>
                                    <p:cond delay="0"/>
                                  </p:stCondLst>
                                  <p:childTnLst>
                                    <p:anim calcmode="lin" valueType="num">
                                      <p:cBhvr>
                                        <p:cTn id="82" dur="3000"/>
                                        <p:tgtEl>
                                          <p:spTgt spid="5"/>
                                        </p:tgtEl>
                                        <p:attrNameLst>
                                          <p:attrName>ppt_x</p:attrName>
                                        </p:attrNameLst>
                                      </p:cBhvr>
                                      <p:tavLst>
                                        <p:tav tm="0">
                                          <p:val>
                                            <p:strVal val="ppt_x"/>
                                          </p:val>
                                        </p:tav>
                                        <p:tav tm="100000">
                                          <p:val>
                                            <p:strVal val="ppt_x"/>
                                          </p:val>
                                        </p:tav>
                                      </p:tavLst>
                                    </p:anim>
                                    <p:anim calcmode="lin" valueType="num">
                                      <p:cBhvr>
                                        <p:cTn id="83" dur="3000"/>
                                        <p:tgtEl>
                                          <p:spTgt spid="5"/>
                                        </p:tgtEl>
                                        <p:attrNameLst>
                                          <p:attrName>ppt_y</p:attrName>
                                        </p:attrNameLst>
                                      </p:cBhvr>
                                      <p:tavLst>
                                        <p:tav tm="0">
                                          <p:val>
                                            <p:strVal val="ppt_y"/>
                                          </p:val>
                                        </p:tav>
                                        <p:tav tm="100000">
                                          <p:val>
                                            <p:strVal val="ppt_y-ppt_h/2"/>
                                          </p:val>
                                        </p:tav>
                                      </p:tavLst>
                                    </p:anim>
                                    <p:anim calcmode="lin" valueType="num">
                                      <p:cBhvr>
                                        <p:cTn id="84" dur="3000"/>
                                        <p:tgtEl>
                                          <p:spTgt spid="5"/>
                                        </p:tgtEl>
                                        <p:attrNameLst>
                                          <p:attrName>ppt_w</p:attrName>
                                        </p:attrNameLst>
                                      </p:cBhvr>
                                      <p:tavLst>
                                        <p:tav tm="0">
                                          <p:val>
                                            <p:strVal val="ppt_w"/>
                                          </p:val>
                                        </p:tav>
                                        <p:tav tm="100000">
                                          <p:val>
                                            <p:strVal val="ppt_w"/>
                                          </p:val>
                                        </p:tav>
                                      </p:tavLst>
                                    </p:anim>
                                    <p:anim calcmode="lin" valueType="num">
                                      <p:cBhvr>
                                        <p:cTn id="85" dur="3000"/>
                                        <p:tgtEl>
                                          <p:spTgt spid="5"/>
                                        </p:tgtEl>
                                        <p:attrNameLst>
                                          <p:attrName>ppt_h</p:attrName>
                                        </p:attrNameLst>
                                      </p:cBhvr>
                                      <p:tavLst>
                                        <p:tav tm="0">
                                          <p:val>
                                            <p:strVal val="ppt_h"/>
                                          </p:val>
                                        </p:tav>
                                        <p:tav tm="100000">
                                          <p:val>
                                            <p:fltVal val="0"/>
                                          </p:val>
                                        </p:tav>
                                      </p:tavLst>
                                    </p:anim>
                                    <p:set>
                                      <p:cBhvr>
                                        <p:cTn id="86" dur="1" fill="hold">
                                          <p:stCondLst>
                                            <p:cond delay="2999"/>
                                          </p:stCondLst>
                                        </p:cTn>
                                        <p:tgtEl>
                                          <p:spTgt spid="5"/>
                                        </p:tgtEl>
                                        <p:attrNameLst>
                                          <p:attrName>style.visibility</p:attrName>
                                        </p:attrNameLst>
                                      </p:cBhvr>
                                      <p:to>
                                        <p:strVal val="hidden"/>
                                      </p:to>
                                    </p:set>
                                  </p:childTnLst>
                                </p:cTn>
                              </p:par>
                              <p:par>
                                <p:cTn id="87" presetID="17" presetClass="exit" presetSubtype="1" fill="hold" grpId="3" nodeType="withEffect">
                                  <p:stCondLst>
                                    <p:cond delay="0"/>
                                  </p:stCondLst>
                                  <p:childTnLst>
                                    <p:anim calcmode="lin" valueType="num">
                                      <p:cBhvr>
                                        <p:cTn id="88" dur="3000"/>
                                        <p:tgtEl>
                                          <p:spTgt spid="7"/>
                                        </p:tgtEl>
                                        <p:attrNameLst>
                                          <p:attrName>ppt_x</p:attrName>
                                        </p:attrNameLst>
                                      </p:cBhvr>
                                      <p:tavLst>
                                        <p:tav tm="0">
                                          <p:val>
                                            <p:strVal val="ppt_x"/>
                                          </p:val>
                                        </p:tav>
                                        <p:tav tm="100000">
                                          <p:val>
                                            <p:strVal val="ppt_x"/>
                                          </p:val>
                                        </p:tav>
                                      </p:tavLst>
                                    </p:anim>
                                    <p:anim calcmode="lin" valueType="num">
                                      <p:cBhvr>
                                        <p:cTn id="89" dur="3000"/>
                                        <p:tgtEl>
                                          <p:spTgt spid="7"/>
                                        </p:tgtEl>
                                        <p:attrNameLst>
                                          <p:attrName>ppt_y</p:attrName>
                                        </p:attrNameLst>
                                      </p:cBhvr>
                                      <p:tavLst>
                                        <p:tav tm="0">
                                          <p:val>
                                            <p:strVal val="ppt_y"/>
                                          </p:val>
                                        </p:tav>
                                        <p:tav tm="100000">
                                          <p:val>
                                            <p:strVal val="ppt_y-ppt_h/2"/>
                                          </p:val>
                                        </p:tav>
                                      </p:tavLst>
                                    </p:anim>
                                    <p:anim calcmode="lin" valueType="num">
                                      <p:cBhvr>
                                        <p:cTn id="90" dur="3000"/>
                                        <p:tgtEl>
                                          <p:spTgt spid="7"/>
                                        </p:tgtEl>
                                        <p:attrNameLst>
                                          <p:attrName>ppt_w</p:attrName>
                                        </p:attrNameLst>
                                      </p:cBhvr>
                                      <p:tavLst>
                                        <p:tav tm="0">
                                          <p:val>
                                            <p:strVal val="ppt_w"/>
                                          </p:val>
                                        </p:tav>
                                        <p:tav tm="100000">
                                          <p:val>
                                            <p:strVal val="ppt_w"/>
                                          </p:val>
                                        </p:tav>
                                      </p:tavLst>
                                    </p:anim>
                                    <p:anim calcmode="lin" valueType="num">
                                      <p:cBhvr>
                                        <p:cTn id="91" dur="3000"/>
                                        <p:tgtEl>
                                          <p:spTgt spid="7"/>
                                        </p:tgtEl>
                                        <p:attrNameLst>
                                          <p:attrName>ppt_h</p:attrName>
                                        </p:attrNameLst>
                                      </p:cBhvr>
                                      <p:tavLst>
                                        <p:tav tm="0">
                                          <p:val>
                                            <p:strVal val="ppt_h"/>
                                          </p:val>
                                        </p:tav>
                                        <p:tav tm="100000">
                                          <p:val>
                                            <p:fltVal val="0"/>
                                          </p:val>
                                        </p:tav>
                                      </p:tavLst>
                                    </p:anim>
                                    <p:set>
                                      <p:cBhvr>
                                        <p:cTn id="92" dur="1" fill="hold">
                                          <p:stCondLst>
                                            <p:cond delay="2999"/>
                                          </p:stCondLst>
                                        </p:cTn>
                                        <p:tgtEl>
                                          <p:spTgt spid="7"/>
                                        </p:tgtEl>
                                        <p:attrNameLst>
                                          <p:attrName>style.visibility</p:attrName>
                                        </p:attrNameLst>
                                      </p:cBhvr>
                                      <p:to>
                                        <p:strVal val="hidden"/>
                                      </p:to>
                                    </p:set>
                                  </p:childTnLst>
                                </p:cTn>
                              </p:par>
                              <p:par>
                                <p:cTn id="93" presetID="17" presetClass="exit" presetSubtype="1" fill="hold" grpId="3" nodeType="withEffect">
                                  <p:stCondLst>
                                    <p:cond delay="0"/>
                                  </p:stCondLst>
                                  <p:childTnLst>
                                    <p:anim calcmode="lin" valueType="num">
                                      <p:cBhvr>
                                        <p:cTn id="94" dur="3000"/>
                                        <p:tgtEl>
                                          <p:spTgt spid="9"/>
                                        </p:tgtEl>
                                        <p:attrNameLst>
                                          <p:attrName>ppt_x</p:attrName>
                                        </p:attrNameLst>
                                      </p:cBhvr>
                                      <p:tavLst>
                                        <p:tav tm="0">
                                          <p:val>
                                            <p:strVal val="ppt_x"/>
                                          </p:val>
                                        </p:tav>
                                        <p:tav tm="100000">
                                          <p:val>
                                            <p:strVal val="ppt_x"/>
                                          </p:val>
                                        </p:tav>
                                      </p:tavLst>
                                    </p:anim>
                                    <p:anim calcmode="lin" valueType="num">
                                      <p:cBhvr>
                                        <p:cTn id="95" dur="3000"/>
                                        <p:tgtEl>
                                          <p:spTgt spid="9"/>
                                        </p:tgtEl>
                                        <p:attrNameLst>
                                          <p:attrName>ppt_y</p:attrName>
                                        </p:attrNameLst>
                                      </p:cBhvr>
                                      <p:tavLst>
                                        <p:tav tm="0">
                                          <p:val>
                                            <p:strVal val="ppt_y"/>
                                          </p:val>
                                        </p:tav>
                                        <p:tav tm="100000">
                                          <p:val>
                                            <p:strVal val="ppt_y-ppt_h/2"/>
                                          </p:val>
                                        </p:tav>
                                      </p:tavLst>
                                    </p:anim>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17" presetClass="exit" presetSubtype="1" fill="hold" grpId="3" nodeType="withEffect">
                                  <p:stCondLst>
                                    <p:cond delay="0"/>
                                  </p:stCondLst>
                                  <p:childTnLst>
                                    <p:anim calcmode="lin" valueType="num">
                                      <p:cBhvr>
                                        <p:cTn id="100" dur="3000"/>
                                        <p:tgtEl>
                                          <p:spTgt spid="11"/>
                                        </p:tgtEl>
                                        <p:attrNameLst>
                                          <p:attrName>ppt_x</p:attrName>
                                        </p:attrNameLst>
                                      </p:cBhvr>
                                      <p:tavLst>
                                        <p:tav tm="0">
                                          <p:val>
                                            <p:strVal val="ppt_x"/>
                                          </p:val>
                                        </p:tav>
                                        <p:tav tm="100000">
                                          <p:val>
                                            <p:strVal val="ppt_x"/>
                                          </p:val>
                                        </p:tav>
                                      </p:tavLst>
                                    </p:anim>
                                    <p:anim calcmode="lin" valueType="num">
                                      <p:cBhvr>
                                        <p:cTn id="101" dur="3000"/>
                                        <p:tgtEl>
                                          <p:spTgt spid="11"/>
                                        </p:tgtEl>
                                        <p:attrNameLst>
                                          <p:attrName>ppt_y</p:attrName>
                                        </p:attrNameLst>
                                      </p:cBhvr>
                                      <p:tavLst>
                                        <p:tav tm="0">
                                          <p:val>
                                            <p:strVal val="ppt_y"/>
                                          </p:val>
                                        </p:tav>
                                        <p:tav tm="100000">
                                          <p:val>
                                            <p:strVal val="ppt_y-ppt_h/2"/>
                                          </p:val>
                                        </p:tav>
                                      </p:tavLst>
                                    </p:anim>
                                    <p:anim calcmode="lin" valueType="num">
                                      <p:cBhvr>
                                        <p:cTn id="102" dur="3000"/>
                                        <p:tgtEl>
                                          <p:spTgt spid="11"/>
                                        </p:tgtEl>
                                        <p:attrNameLst>
                                          <p:attrName>ppt_w</p:attrName>
                                        </p:attrNameLst>
                                      </p:cBhvr>
                                      <p:tavLst>
                                        <p:tav tm="0">
                                          <p:val>
                                            <p:strVal val="ppt_w"/>
                                          </p:val>
                                        </p:tav>
                                        <p:tav tm="100000">
                                          <p:val>
                                            <p:strVal val="ppt_w"/>
                                          </p:val>
                                        </p:tav>
                                      </p:tavLst>
                                    </p:anim>
                                    <p:anim calcmode="lin" valueType="num">
                                      <p:cBhvr>
                                        <p:cTn id="103" dur="3000"/>
                                        <p:tgtEl>
                                          <p:spTgt spid="11"/>
                                        </p:tgtEl>
                                        <p:attrNameLst>
                                          <p:attrName>ppt_h</p:attrName>
                                        </p:attrNameLst>
                                      </p:cBhvr>
                                      <p:tavLst>
                                        <p:tav tm="0">
                                          <p:val>
                                            <p:strVal val="ppt_h"/>
                                          </p:val>
                                        </p:tav>
                                        <p:tav tm="100000">
                                          <p:val>
                                            <p:fltVal val="0"/>
                                          </p:val>
                                        </p:tav>
                                      </p:tavLst>
                                    </p:anim>
                                    <p:set>
                                      <p:cBhvr>
                                        <p:cTn id="104" dur="1" fill="hold">
                                          <p:stCondLst>
                                            <p:cond delay="2999"/>
                                          </p:stCondLst>
                                        </p:cTn>
                                        <p:tgtEl>
                                          <p:spTgt spid="11"/>
                                        </p:tgtEl>
                                        <p:attrNameLst>
                                          <p:attrName>style.visibility</p:attrName>
                                        </p:attrNameLst>
                                      </p:cBhvr>
                                      <p:to>
                                        <p:strVal val="hidden"/>
                                      </p:to>
                                    </p:set>
                                  </p:childTnLst>
                                </p:cTn>
                              </p:par>
                              <p:par>
                                <p:cTn id="105" presetID="17" presetClass="exit" presetSubtype="4"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
                                          </p:val>
                                        </p:tav>
                                      </p:tavLst>
                                    </p:anim>
                                    <p:anim calcmode="lin" valueType="num">
                                      <p:cBhvr>
                                        <p:cTn id="107" dur="3000"/>
                                        <p:tgtEl>
                                          <p:spTgt spid="6"/>
                                        </p:tgtEl>
                                        <p:attrNameLst>
                                          <p:attrName>ppt_y</p:attrName>
                                        </p:attrNameLst>
                                      </p:cBhvr>
                                      <p:tavLst>
                                        <p:tav tm="0">
                                          <p:val>
                                            <p:strVal val="ppt_y"/>
                                          </p:val>
                                        </p:tav>
                                        <p:tav tm="100000">
                                          <p:val>
                                            <p:strVal val="ppt_y+ppt_h/2"/>
                                          </p:val>
                                        </p:tav>
                                      </p:tavLst>
                                    </p:anim>
                                    <p:anim calcmode="lin" valueType="num">
                                      <p:cBhvr>
                                        <p:cTn id="108" dur="3000"/>
                                        <p:tgtEl>
                                          <p:spTgt spid="6"/>
                                        </p:tgtEl>
                                        <p:attrNameLst>
                                          <p:attrName>ppt_w</p:attrName>
                                        </p:attrNameLst>
                                      </p:cBhvr>
                                      <p:tavLst>
                                        <p:tav tm="0">
                                          <p:val>
                                            <p:strVal val="ppt_w"/>
                                          </p:val>
                                        </p:tav>
                                        <p:tav tm="100000">
                                          <p:val>
                                            <p:strVal val="ppt_w"/>
                                          </p:val>
                                        </p:tav>
                                      </p:tavLst>
                                    </p:anim>
                                    <p:anim calcmode="lin" valueType="num">
                                      <p:cBhvr>
                                        <p:cTn id="109" dur="3000"/>
                                        <p:tgtEl>
                                          <p:spTgt spid="6"/>
                                        </p:tgtEl>
                                        <p:attrNameLst>
                                          <p:attrName>ppt_h</p:attrName>
                                        </p:attrNameLst>
                                      </p:cBhvr>
                                      <p:tavLst>
                                        <p:tav tm="0">
                                          <p:val>
                                            <p:strVal val="ppt_h"/>
                                          </p:val>
                                        </p:tav>
                                        <p:tav tm="100000">
                                          <p:val>
                                            <p:fltVal val="0"/>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4" fill="hold" grpId="3" nodeType="withEffect">
                                  <p:stCondLst>
                                    <p:cond delay="0"/>
                                  </p:stCondLst>
                                  <p:childTnLst>
                                    <p:anim calcmode="lin" valueType="num">
                                      <p:cBhvr>
                                        <p:cTn id="112" dur="3000"/>
                                        <p:tgtEl>
                                          <p:spTgt spid="8"/>
                                        </p:tgtEl>
                                        <p:attrNameLst>
                                          <p:attrName>ppt_x</p:attrName>
                                        </p:attrNameLst>
                                      </p:cBhvr>
                                      <p:tavLst>
                                        <p:tav tm="0">
                                          <p:val>
                                            <p:strVal val="ppt_x"/>
                                          </p:val>
                                        </p:tav>
                                        <p:tav tm="100000">
                                          <p:val>
                                            <p:strVal val="ppt_x"/>
                                          </p:val>
                                        </p:tav>
                                      </p:tavLst>
                                    </p:anim>
                                    <p:anim calcmode="lin" valueType="num">
                                      <p:cBhvr>
                                        <p:cTn id="113" dur="3000"/>
                                        <p:tgtEl>
                                          <p:spTgt spid="8"/>
                                        </p:tgtEl>
                                        <p:attrNameLst>
                                          <p:attrName>ppt_y</p:attrName>
                                        </p:attrNameLst>
                                      </p:cBhvr>
                                      <p:tavLst>
                                        <p:tav tm="0">
                                          <p:val>
                                            <p:strVal val="ppt_y"/>
                                          </p:val>
                                        </p:tav>
                                        <p:tav tm="100000">
                                          <p:val>
                                            <p:strVal val="ppt_y+ppt_h/2"/>
                                          </p:val>
                                        </p:tav>
                                      </p:tavLst>
                                    </p:anim>
                                    <p:anim calcmode="lin" valueType="num">
                                      <p:cBhvr>
                                        <p:cTn id="114" dur="3000"/>
                                        <p:tgtEl>
                                          <p:spTgt spid="8"/>
                                        </p:tgtEl>
                                        <p:attrNameLst>
                                          <p:attrName>ppt_w</p:attrName>
                                        </p:attrNameLst>
                                      </p:cBhvr>
                                      <p:tavLst>
                                        <p:tav tm="0">
                                          <p:val>
                                            <p:strVal val="ppt_w"/>
                                          </p:val>
                                        </p:tav>
                                        <p:tav tm="100000">
                                          <p:val>
                                            <p:strVal val="ppt_w"/>
                                          </p:val>
                                        </p:tav>
                                      </p:tavLst>
                                    </p:anim>
                                    <p:anim calcmode="lin" valueType="num">
                                      <p:cBhvr>
                                        <p:cTn id="115" dur="3000"/>
                                        <p:tgtEl>
                                          <p:spTgt spid="8"/>
                                        </p:tgtEl>
                                        <p:attrNameLst>
                                          <p:attrName>ppt_h</p:attrName>
                                        </p:attrNameLst>
                                      </p:cBhvr>
                                      <p:tavLst>
                                        <p:tav tm="0">
                                          <p:val>
                                            <p:strVal val="ppt_h"/>
                                          </p:val>
                                        </p:tav>
                                        <p:tav tm="100000">
                                          <p:val>
                                            <p:fltVal val="0"/>
                                          </p:val>
                                        </p:tav>
                                      </p:tavLst>
                                    </p:anim>
                                    <p:set>
                                      <p:cBhvr>
                                        <p:cTn id="116" dur="1" fill="hold">
                                          <p:stCondLst>
                                            <p:cond delay="2999"/>
                                          </p:stCondLst>
                                        </p:cTn>
                                        <p:tgtEl>
                                          <p:spTgt spid="8"/>
                                        </p:tgtEl>
                                        <p:attrNameLst>
                                          <p:attrName>style.visibility</p:attrName>
                                        </p:attrNameLst>
                                      </p:cBhvr>
                                      <p:to>
                                        <p:strVal val="hidden"/>
                                      </p:to>
                                    </p:set>
                                  </p:childTnLst>
                                </p:cTn>
                              </p:par>
                              <p:par>
                                <p:cTn id="117" presetID="17" presetClass="exit" presetSubtype="4" fill="hold" grpId="3" nodeType="withEffect">
                                  <p:stCondLst>
                                    <p:cond delay="0"/>
                                  </p:stCondLst>
                                  <p:childTnLst>
                                    <p:anim calcmode="lin" valueType="num">
                                      <p:cBhvr>
                                        <p:cTn id="118" dur="3000"/>
                                        <p:tgtEl>
                                          <p:spTgt spid="10"/>
                                        </p:tgtEl>
                                        <p:attrNameLst>
                                          <p:attrName>ppt_x</p:attrName>
                                        </p:attrNameLst>
                                      </p:cBhvr>
                                      <p:tavLst>
                                        <p:tav tm="0">
                                          <p:val>
                                            <p:strVal val="ppt_x"/>
                                          </p:val>
                                        </p:tav>
                                        <p:tav tm="100000">
                                          <p:val>
                                            <p:strVal val="ppt_x"/>
                                          </p:val>
                                        </p:tav>
                                      </p:tavLst>
                                    </p:anim>
                                    <p:anim calcmode="lin" valueType="num">
                                      <p:cBhvr>
                                        <p:cTn id="119" dur="3000"/>
                                        <p:tgtEl>
                                          <p:spTgt spid="10"/>
                                        </p:tgtEl>
                                        <p:attrNameLst>
                                          <p:attrName>ppt_y</p:attrName>
                                        </p:attrNameLst>
                                      </p:cBhvr>
                                      <p:tavLst>
                                        <p:tav tm="0">
                                          <p:val>
                                            <p:strVal val="ppt_y"/>
                                          </p:val>
                                        </p:tav>
                                        <p:tav tm="100000">
                                          <p:val>
                                            <p:strVal val="ppt_y+ppt_h/2"/>
                                          </p:val>
                                        </p:tav>
                                      </p:tavLst>
                                    </p:anim>
                                    <p:anim calcmode="lin" valueType="num">
                                      <p:cBhvr>
                                        <p:cTn id="120" dur="3000"/>
                                        <p:tgtEl>
                                          <p:spTgt spid="10"/>
                                        </p:tgtEl>
                                        <p:attrNameLst>
                                          <p:attrName>ppt_w</p:attrName>
                                        </p:attrNameLst>
                                      </p:cBhvr>
                                      <p:tavLst>
                                        <p:tav tm="0">
                                          <p:val>
                                            <p:strVal val="ppt_w"/>
                                          </p:val>
                                        </p:tav>
                                        <p:tav tm="100000">
                                          <p:val>
                                            <p:strVal val="ppt_w"/>
                                          </p:val>
                                        </p:tav>
                                      </p:tavLst>
                                    </p:anim>
                                    <p:anim calcmode="lin" valueType="num">
                                      <p:cBhvr>
                                        <p:cTn id="121" dur="3000"/>
                                        <p:tgtEl>
                                          <p:spTgt spid="10"/>
                                        </p:tgtEl>
                                        <p:attrNameLst>
                                          <p:attrName>ppt_h</p:attrName>
                                        </p:attrNameLst>
                                      </p:cBhvr>
                                      <p:tavLst>
                                        <p:tav tm="0">
                                          <p:val>
                                            <p:strVal val="ppt_h"/>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17" presetClass="exit" presetSubtype="4" fill="hold" grpId="3" nodeType="withEffect">
                                  <p:stCondLst>
                                    <p:cond delay="0"/>
                                  </p:stCondLst>
                                  <p:childTnLst>
                                    <p:anim calcmode="lin" valueType="num">
                                      <p:cBhvr>
                                        <p:cTn id="124" dur="3000"/>
                                        <p:tgtEl>
                                          <p:spTgt spid="12"/>
                                        </p:tgtEl>
                                        <p:attrNameLst>
                                          <p:attrName>ppt_x</p:attrName>
                                        </p:attrNameLst>
                                      </p:cBhvr>
                                      <p:tavLst>
                                        <p:tav tm="0">
                                          <p:val>
                                            <p:strVal val="ppt_x"/>
                                          </p:val>
                                        </p:tav>
                                        <p:tav tm="100000">
                                          <p:val>
                                            <p:strVal val="ppt_x"/>
                                          </p:val>
                                        </p:tav>
                                      </p:tavLst>
                                    </p:anim>
                                    <p:anim calcmode="lin" valueType="num">
                                      <p:cBhvr>
                                        <p:cTn id="125" dur="3000"/>
                                        <p:tgtEl>
                                          <p:spTgt spid="12"/>
                                        </p:tgtEl>
                                        <p:attrNameLst>
                                          <p:attrName>ppt_y</p:attrName>
                                        </p:attrNameLst>
                                      </p:cBhvr>
                                      <p:tavLst>
                                        <p:tav tm="0">
                                          <p:val>
                                            <p:strVal val="ppt_y"/>
                                          </p:val>
                                        </p:tav>
                                        <p:tav tm="100000">
                                          <p:val>
                                            <p:strVal val="ppt_y+ppt_h/2"/>
                                          </p:val>
                                        </p:tav>
                                      </p:tavLst>
                                    </p:anim>
                                    <p:anim calcmode="lin" valueType="num">
                                      <p:cBhvr>
                                        <p:cTn id="126" dur="3000"/>
                                        <p:tgtEl>
                                          <p:spTgt spid="12"/>
                                        </p:tgtEl>
                                        <p:attrNameLst>
                                          <p:attrName>ppt_w</p:attrName>
                                        </p:attrNameLst>
                                      </p:cBhvr>
                                      <p:tavLst>
                                        <p:tav tm="0">
                                          <p:val>
                                            <p:strVal val="ppt_w"/>
                                          </p:val>
                                        </p:tav>
                                        <p:tav tm="100000">
                                          <p:val>
                                            <p:strVal val="ppt_w"/>
                                          </p:val>
                                        </p:tav>
                                      </p:tavLst>
                                    </p:anim>
                                    <p:anim calcmode="lin" valueType="num">
                                      <p:cBhvr>
                                        <p:cTn id="127" dur="3000"/>
                                        <p:tgtEl>
                                          <p:spTgt spid="12"/>
                                        </p:tgtEl>
                                        <p:attrNameLst>
                                          <p:attrName>ppt_h</p:attrName>
                                        </p:attrNameLst>
                                      </p:cBhvr>
                                      <p:tavLst>
                                        <p:tav tm="0">
                                          <p:val>
                                            <p:strVal val="ppt_h"/>
                                          </p:val>
                                        </p:tav>
                                        <p:tav tm="100000">
                                          <p:val>
                                            <p:fltVal val="0"/>
                                          </p:val>
                                        </p:tav>
                                      </p:tavLst>
                                    </p:anim>
                                    <p:set>
                                      <p:cBhvr>
                                        <p:cTn id="128" dur="1" fill="hold">
                                          <p:stCondLst>
                                            <p:cond delay="2999"/>
                                          </p:stCondLst>
                                        </p:cTn>
                                        <p:tgtEl>
                                          <p:spTgt spid="12"/>
                                        </p:tgtEl>
                                        <p:attrNameLst>
                                          <p:attrName>style.visibility</p:attrName>
                                        </p:attrNameLst>
                                      </p:cBhvr>
                                      <p:to>
                                        <p:strVal val="hidden"/>
                                      </p:to>
                                    </p:set>
                                  </p:childTnLst>
                                </p:cTn>
                              </p:par>
                              <p:par>
                                <p:cTn id="129" presetID="16" presetClass="entr" presetSubtype="4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barn(outHorizontal)">
                                      <p:cBhvr>
                                        <p:cTn id="131" dur="3000"/>
                                        <p:tgtEl>
                                          <p:spTgt spid="4"/>
                                        </p:tgtEl>
                                      </p:cBhvr>
                                    </p:animEffect>
                                  </p:childTnLst>
                                </p:cTn>
                              </p:par>
                              <p:par>
                                <p:cTn id="132" presetID="23" presetClass="entr" presetSubtype="27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 calcmode="lin" valueType="num">
                                      <p:cBhvr>
                                        <p:cTn id="134" dur="3000" fill="hold"/>
                                        <p:tgtEl>
                                          <p:spTgt spid="4"/>
                                        </p:tgtEl>
                                        <p:attrNameLst>
                                          <p:attrName>ppt_w</p:attrName>
                                        </p:attrNameLst>
                                      </p:cBhvr>
                                      <p:tavLst>
                                        <p:tav tm="0">
                                          <p:val>
                                            <p:strVal val="2/3*#ppt_w"/>
                                          </p:val>
                                        </p:tav>
                                        <p:tav tm="100000">
                                          <p:val>
                                            <p:strVal val="#ppt_w"/>
                                          </p:val>
                                        </p:tav>
                                      </p:tavLst>
                                    </p:anim>
                                    <p:anim calcmode="lin" valueType="num">
                                      <p:cBhvr>
                                        <p:cTn id="135"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1.jpg"/>
          <p:cNvPicPr>
            <a:picLocks noChangeAspect="1"/>
          </p:cNvPicPr>
          <p:nvPr/>
        </p:nvPicPr>
        <p:blipFill>
          <a:blip r:embed="rId3"/>
          <a:stretch>
            <a:fillRect/>
          </a:stretch>
        </p:blipFill>
        <p:spPr>
          <a:xfrm>
            <a:off x="0" y="0"/>
            <a:ext cx="9144000" cy="6837967"/>
          </a:xfrm>
          <a:prstGeom prst="rect">
            <a:avLst/>
          </a:prstGeom>
        </p:spPr>
      </p:pic>
      <p:sp>
        <p:nvSpPr>
          <p:cNvPr id="5" name="4 Medio marco"/>
          <p:cNvSpPr/>
          <p:nvPr/>
        </p:nvSpPr>
        <p:spPr>
          <a:xfrm rot="13483776">
            <a:off x="2784352" y="-1359042"/>
            <a:ext cx="3786214" cy="3786214"/>
          </a:xfrm>
          <a:prstGeom prst="halfFrame">
            <a:avLst>
              <a:gd name="adj1" fmla="val 5135"/>
              <a:gd name="adj2" fmla="val 4751"/>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3387854">
            <a:off x="2711520" y="-646058"/>
            <a:ext cx="3786214" cy="3786214"/>
          </a:xfrm>
          <a:prstGeom prst="halfFrame">
            <a:avLst>
              <a:gd name="adj1" fmla="val 5065"/>
              <a:gd name="adj2" fmla="val 5553"/>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3527128">
            <a:off x="2784299" y="283978"/>
            <a:ext cx="3786214" cy="3786214"/>
          </a:xfrm>
          <a:prstGeom prst="halfFrame">
            <a:avLst>
              <a:gd name="adj1" fmla="val 5410"/>
              <a:gd name="adj2" fmla="val 5347"/>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3450260">
            <a:off x="2712665" y="1355350"/>
            <a:ext cx="3786214" cy="3786214"/>
          </a:xfrm>
          <a:prstGeom prst="halfFrame">
            <a:avLst>
              <a:gd name="adj1" fmla="val 6046"/>
              <a:gd name="adj2" fmla="val 5377"/>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3475980">
            <a:off x="2712879" y="2287700"/>
            <a:ext cx="3786214" cy="3786214"/>
          </a:xfrm>
          <a:prstGeom prst="halfFrame">
            <a:avLst>
              <a:gd name="adj1" fmla="val 6299"/>
              <a:gd name="adj2" fmla="val 5927"/>
            </a:avLst>
          </a:prstGeom>
          <a:solidFill>
            <a:schemeClr val="accent6">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13" presetClass="entr" presetSubtype="16"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plus(in)">
                                      <p:cBhvr>
                                        <p:cTn id="30" dur="3000"/>
                                        <p:tgtEl>
                                          <p:spTgt spid="5"/>
                                        </p:tgtEl>
                                      </p:cBhvr>
                                    </p:animEffect>
                                  </p:childTnLst>
                                </p:cTn>
                              </p:par>
                              <p:par>
                                <p:cTn id="31" presetID="13" presetClass="entr" presetSubtype="16"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plus(in)">
                                      <p:cBhvr>
                                        <p:cTn id="33" dur="3000"/>
                                        <p:tgtEl>
                                          <p:spTgt spid="6"/>
                                        </p:tgtEl>
                                      </p:cBhvr>
                                    </p:animEffect>
                                  </p:childTnLst>
                                </p:cTn>
                              </p:par>
                              <p:par>
                                <p:cTn id="34" presetID="13" presetClass="entr" presetSubtype="16"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plus(in)">
                                      <p:cBhvr>
                                        <p:cTn id="36" dur="3000"/>
                                        <p:tgtEl>
                                          <p:spTgt spid="7"/>
                                        </p:tgtEl>
                                      </p:cBhvr>
                                    </p:animEffect>
                                  </p:childTnLst>
                                </p:cTn>
                              </p:par>
                              <p:par>
                                <p:cTn id="37" presetID="13" presetClass="entr" presetSubtype="16"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plus(in)">
                                      <p:cBhvr>
                                        <p:cTn id="39" dur="3000"/>
                                        <p:tgtEl>
                                          <p:spTgt spid="8"/>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8" presetClass="emph" presetSubtype="0" fill="hold" grpId="2" nodeType="withEffect">
                                  <p:stCondLst>
                                    <p:cond delay="0"/>
                                  </p:stCondLst>
                                  <p:childTnLst>
                                    <p:animRot by="21600000">
                                      <p:cBhvr>
                                        <p:cTn id="44" dur="3000" fill="hold"/>
                                        <p:tgtEl>
                                          <p:spTgt spid="5"/>
                                        </p:tgtEl>
                                        <p:attrNameLst>
                                          <p:attrName>r</p:attrName>
                                        </p:attrNameLst>
                                      </p:cBhvr>
                                    </p:animRot>
                                  </p:childTnLst>
                                </p:cTn>
                              </p:par>
                              <p:par>
                                <p:cTn id="45" presetID="8" presetClass="emph" presetSubtype="0" fill="hold" grpId="2"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grpId="2" nodeType="withEffect">
                                  <p:stCondLst>
                                    <p:cond delay="0"/>
                                  </p:stCondLst>
                                  <p:childTnLst>
                                    <p:animRot by="21600000">
                                      <p:cBhvr>
                                        <p:cTn id="48" dur="3000" fill="hold"/>
                                        <p:tgtEl>
                                          <p:spTgt spid="7"/>
                                        </p:tgtEl>
                                        <p:attrNameLst>
                                          <p:attrName>r</p:attrName>
                                        </p:attrNameLst>
                                      </p:cBhvr>
                                    </p:animRot>
                                  </p:childTnLst>
                                </p:cTn>
                              </p:par>
                              <p:par>
                                <p:cTn id="49" presetID="8" presetClass="emph" presetSubtype="0" fill="hold" grpId="2"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9"/>
                                        </p:tgtEl>
                                        <p:attrNameLst>
                                          <p:attrName>r</p:attrName>
                                        </p:attrNameLst>
                                      </p:cBhvr>
                                    </p:animRot>
                                  </p:childTnLst>
                                </p:cTn>
                              </p:par>
                            </p:childTnLst>
                          </p:cTn>
                        </p:par>
                        <p:par>
                          <p:cTn id="53" fill="hold">
                            <p:stCondLst>
                              <p:cond delay="3000"/>
                            </p:stCondLst>
                            <p:childTnLst>
                              <p:par>
                                <p:cTn id="54" presetID="13" presetClass="exit" presetSubtype="16" fill="hold" grpId="3" nodeType="afterEffect">
                                  <p:stCondLst>
                                    <p:cond delay="0"/>
                                  </p:stCondLst>
                                  <p:childTnLst>
                                    <p:animEffect transition="out" filter="plus(in)">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16" fill="hold" grpId="3" nodeType="withEffect">
                                  <p:stCondLst>
                                    <p:cond delay="0"/>
                                  </p:stCondLst>
                                  <p:childTnLst>
                                    <p:animEffect transition="out" filter="plus(in)">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13" presetClass="exit" presetSubtype="16" fill="hold" grpId="3" nodeType="withEffect">
                                  <p:stCondLst>
                                    <p:cond delay="0"/>
                                  </p:stCondLst>
                                  <p:childTnLst>
                                    <p:animEffect transition="out" filter="plus(in)">
                                      <p:cBhvr>
                                        <p:cTn id="61" dur="3000"/>
                                        <p:tgtEl>
                                          <p:spTgt spid="7"/>
                                        </p:tgtEl>
                                      </p:cBhvr>
                                    </p:animEffect>
                                    <p:set>
                                      <p:cBhvr>
                                        <p:cTn id="62" dur="1" fill="hold">
                                          <p:stCondLst>
                                            <p:cond delay="2999"/>
                                          </p:stCondLst>
                                        </p:cTn>
                                        <p:tgtEl>
                                          <p:spTgt spid="7"/>
                                        </p:tgtEl>
                                        <p:attrNameLst>
                                          <p:attrName>style.visibility</p:attrName>
                                        </p:attrNameLst>
                                      </p:cBhvr>
                                      <p:to>
                                        <p:strVal val="hidden"/>
                                      </p:to>
                                    </p:set>
                                  </p:childTnLst>
                                </p:cTn>
                              </p:par>
                              <p:par>
                                <p:cTn id="63" presetID="13" presetClass="exit" presetSubtype="16" fill="hold" grpId="3" nodeType="withEffect">
                                  <p:stCondLst>
                                    <p:cond delay="0"/>
                                  </p:stCondLst>
                                  <p:childTnLst>
                                    <p:animEffect transition="out" filter="plus(in)">
                                      <p:cBhvr>
                                        <p:cTn id="64" dur="3000"/>
                                        <p:tgtEl>
                                          <p:spTgt spid="8"/>
                                        </p:tgtEl>
                                      </p:cBhvr>
                                    </p:animEffect>
                                    <p:set>
                                      <p:cBhvr>
                                        <p:cTn id="65" dur="1" fill="hold">
                                          <p:stCondLst>
                                            <p:cond delay="2999"/>
                                          </p:stCondLst>
                                        </p:cTn>
                                        <p:tgtEl>
                                          <p:spTgt spid="8"/>
                                        </p:tgtEl>
                                        <p:attrNameLst>
                                          <p:attrName>style.visibility</p:attrName>
                                        </p:attrNameLst>
                                      </p:cBhvr>
                                      <p:to>
                                        <p:strVal val="hidden"/>
                                      </p:to>
                                    </p:set>
                                  </p:childTnLst>
                                </p:cTn>
                              </p:par>
                              <p:par>
                                <p:cTn id="66" presetID="13" presetClass="exit" presetSubtype="16" fill="hold" grpId="3" nodeType="withEffect">
                                  <p:stCondLst>
                                    <p:cond delay="0"/>
                                  </p:stCondLst>
                                  <p:childTnLst>
                                    <p:animEffect transition="out" filter="plus(in)">
                                      <p:cBhvr>
                                        <p:cTn id="67" dur="3000"/>
                                        <p:tgtEl>
                                          <p:spTgt spid="9"/>
                                        </p:tgtEl>
                                      </p:cBhvr>
                                    </p:animEffect>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 fill="hold" grpId="4"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 fill="hold" grpId="4"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grpId="4"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 fill="hold" grpId="4"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1" fill="hold" grpId="4"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ntr" presetSubtype="4"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3.jpg"/>
          <p:cNvPicPr>
            <a:picLocks noChangeAspect="1"/>
          </p:cNvPicPr>
          <p:nvPr/>
        </p:nvPicPr>
        <p:blipFill>
          <a:blip r:embed="rId2"/>
          <a:stretch>
            <a:fillRect/>
          </a:stretch>
        </p:blipFill>
        <p:spPr>
          <a:xfrm>
            <a:off x="0" y="6684"/>
            <a:ext cx="9144000" cy="6844632"/>
          </a:xfrm>
          <a:prstGeom prst="rect">
            <a:avLst/>
          </a:prstGeom>
        </p:spPr>
      </p:pic>
      <p:sp>
        <p:nvSpPr>
          <p:cNvPr id="5" name="4 Luna"/>
          <p:cNvSpPr/>
          <p:nvPr/>
        </p:nvSpPr>
        <p:spPr>
          <a:xfrm>
            <a:off x="0" y="1857364"/>
            <a:ext cx="1857356" cy="2428892"/>
          </a:xfrm>
          <a:prstGeom prst="moon">
            <a:avLst/>
          </a:prstGeom>
          <a:gradFill flip="none" rotWithShape="1">
            <a:gsLst>
              <a:gs pos="65000">
                <a:schemeClr val="tx2">
                  <a:lumMod val="50000"/>
                  <a:shade val="30000"/>
                  <a:satMod val="115000"/>
                  <a:alpha val="7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071538" y="1857364"/>
            <a:ext cx="1857356" cy="2428892"/>
          </a:xfrm>
          <a:prstGeom prst="moon">
            <a:avLst/>
          </a:prstGeom>
          <a:gradFill flip="none" rotWithShape="1">
            <a:gsLst>
              <a:gs pos="65000">
                <a:schemeClr val="tx2">
                  <a:lumMod val="50000"/>
                  <a:shade val="30000"/>
                  <a:satMod val="115000"/>
                  <a:alpha val="7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071702" y="1857364"/>
            <a:ext cx="1857356" cy="2428892"/>
          </a:xfrm>
          <a:prstGeom prst="moon">
            <a:avLst/>
          </a:prstGeom>
          <a:gradFill flip="none" rotWithShape="1">
            <a:gsLst>
              <a:gs pos="65000">
                <a:schemeClr val="tx2">
                  <a:lumMod val="50000"/>
                  <a:shade val="30000"/>
                  <a:satMod val="115000"/>
                  <a:alpha val="7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143240" y="1857364"/>
            <a:ext cx="1857356" cy="2428892"/>
          </a:xfrm>
          <a:prstGeom prst="moon">
            <a:avLst/>
          </a:prstGeom>
          <a:gradFill flip="none" rotWithShape="1">
            <a:gsLst>
              <a:gs pos="65000">
                <a:schemeClr val="tx2">
                  <a:lumMod val="50000"/>
                  <a:shade val="30000"/>
                  <a:satMod val="115000"/>
                  <a:alpha val="7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143404" y="1928802"/>
            <a:ext cx="1857356" cy="2428892"/>
          </a:xfrm>
          <a:prstGeom prst="moon">
            <a:avLst/>
          </a:prstGeom>
          <a:gradFill flip="none" rotWithShape="1">
            <a:gsLst>
              <a:gs pos="65000">
                <a:schemeClr val="tx2">
                  <a:lumMod val="50000"/>
                  <a:shade val="30000"/>
                  <a:satMod val="115000"/>
                  <a:alpha val="7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214942" y="1928802"/>
            <a:ext cx="1857356" cy="2428892"/>
          </a:xfrm>
          <a:prstGeom prst="moon">
            <a:avLst/>
          </a:prstGeom>
          <a:gradFill flip="none" rotWithShape="1">
            <a:gsLst>
              <a:gs pos="65000">
                <a:schemeClr val="tx2">
                  <a:lumMod val="50000"/>
                  <a:shade val="30000"/>
                  <a:satMod val="115000"/>
                  <a:alpha val="7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15106" y="1928802"/>
            <a:ext cx="1857356" cy="2428892"/>
          </a:xfrm>
          <a:prstGeom prst="moon">
            <a:avLst/>
          </a:prstGeom>
          <a:gradFill flip="none" rotWithShape="1">
            <a:gsLst>
              <a:gs pos="65000">
                <a:schemeClr val="tx2">
                  <a:lumMod val="50000"/>
                  <a:shade val="30000"/>
                  <a:satMod val="115000"/>
                  <a:alpha val="7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7286644" y="1928802"/>
            <a:ext cx="1857356" cy="2428892"/>
          </a:xfrm>
          <a:prstGeom prst="moon">
            <a:avLst/>
          </a:prstGeom>
          <a:gradFill flip="none" rotWithShape="1">
            <a:gsLst>
              <a:gs pos="65000">
                <a:schemeClr val="tx2">
                  <a:lumMod val="50000"/>
                  <a:shade val="30000"/>
                  <a:satMod val="115000"/>
                  <a:alpha val="7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childTnLst>
                          </p:cTn>
                        </p:par>
                        <p:par>
                          <p:cTn id="48" fill="hold">
                            <p:stCondLst>
                              <p:cond delay="3000"/>
                            </p:stCondLst>
                            <p:childTnLst>
                              <p:par>
                                <p:cTn id="49" presetID="2" presetClass="exit" presetSubtype="8" fill="hold" grpId="2" nodeType="afterEffect">
                                  <p:stCondLst>
                                    <p:cond delay="0"/>
                                  </p:stCondLst>
                                  <p:childTnLst>
                                    <p:anim calcmode="lin" valueType="num">
                                      <p:cBhvr additive="base">
                                        <p:cTn id="50" dur="3000"/>
                                        <p:tgtEl>
                                          <p:spTgt spid="5"/>
                                        </p:tgtEl>
                                        <p:attrNameLst>
                                          <p:attrName>ppt_x</p:attrName>
                                        </p:attrNameLst>
                                      </p:cBhvr>
                                      <p:tavLst>
                                        <p:tav tm="0">
                                          <p:val>
                                            <p:strVal val="ppt_x"/>
                                          </p:val>
                                        </p:tav>
                                        <p:tav tm="100000">
                                          <p:val>
                                            <p:strVal val="0-ppt_w/2"/>
                                          </p:val>
                                        </p:tav>
                                      </p:tavLst>
                                    </p:anim>
                                    <p:anim calcmode="lin" valueType="num">
                                      <p:cBhvr additive="base">
                                        <p:cTn id="51" dur="3000"/>
                                        <p:tgtEl>
                                          <p:spTgt spid="5"/>
                                        </p:tgtEl>
                                        <p:attrNameLst>
                                          <p:attrName>ppt_y</p:attrName>
                                        </p:attrNameLst>
                                      </p:cBhvr>
                                      <p:tavLst>
                                        <p:tav tm="0">
                                          <p:val>
                                            <p:strVal val="ppt_y"/>
                                          </p:val>
                                        </p:tav>
                                        <p:tav tm="100000">
                                          <p:val>
                                            <p:strVal val="ppt_y"/>
                                          </p:val>
                                        </p:tav>
                                      </p:tavLst>
                                    </p:anim>
                                    <p:set>
                                      <p:cBhvr>
                                        <p:cTn id="52" dur="1" fill="hold">
                                          <p:stCondLst>
                                            <p:cond delay="2999"/>
                                          </p:stCondLst>
                                        </p:cTn>
                                        <p:tgtEl>
                                          <p:spTgt spid="5"/>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000"/>
                                        <p:tgtEl>
                                          <p:spTgt spid="6"/>
                                        </p:tgtEl>
                                        <p:attrNameLst>
                                          <p:attrName>ppt_x</p:attrName>
                                        </p:attrNameLst>
                                      </p:cBhvr>
                                      <p:tavLst>
                                        <p:tav tm="0">
                                          <p:val>
                                            <p:strVal val="ppt_x"/>
                                          </p:val>
                                        </p:tav>
                                        <p:tav tm="100000">
                                          <p:val>
                                            <p:strVal val="0-ppt_w/2"/>
                                          </p:val>
                                        </p:tav>
                                      </p:tavLst>
                                    </p:anim>
                                    <p:anim calcmode="lin" valueType="num">
                                      <p:cBhvr additive="base">
                                        <p:cTn id="55" dur="3000"/>
                                        <p:tgtEl>
                                          <p:spTgt spid="6"/>
                                        </p:tgtEl>
                                        <p:attrNameLst>
                                          <p:attrName>ppt_y</p:attrName>
                                        </p:attrNameLst>
                                      </p:cBhvr>
                                      <p:tavLst>
                                        <p:tav tm="0">
                                          <p:val>
                                            <p:strVal val="ppt_y"/>
                                          </p:val>
                                        </p:tav>
                                        <p:tav tm="100000">
                                          <p:val>
                                            <p:strVal val="ppt_y"/>
                                          </p:val>
                                        </p:tav>
                                      </p:tavLst>
                                    </p:anim>
                                    <p:set>
                                      <p:cBhvr>
                                        <p:cTn id="56" dur="1" fill="hold">
                                          <p:stCondLst>
                                            <p:cond delay="2999"/>
                                          </p:stCondLst>
                                        </p:cTn>
                                        <p:tgtEl>
                                          <p:spTgt spid="6"/>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0-ppt_w/2"/>
                                          </p:val>
                                        </p:tav>
                                      </p:tavLst>
                                    </p:anim>
                                    <p:anim calcmode="lin" valueType="num">
                                      <p:cBhvr additive="base">
                                        <p:cTn id="75" dur="3000"/>
                                        <p:tgtEl>
                                          <p:spTgt spid="11"/>
                                        </p:tgtEl>
                                        <p:attrNameLst>
                                          <p:attrName>ppt_y</p:attrName>
                                        </p:attrNameLst>
                                      </p:cBhvr>
                                      <p:tavLst>
                                        <p:tav tm="0">
                                          <p:val>
                                            <p:strVal val="ppt_y"/>
                                          </p:val>
                                        </p:tav>
                                        <p:tav tm="100000">
                                          <p:val>
                                            <p:strVal val="ppt_y"/>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0-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5" presetClass="exit" presetSubtype="10" fill="hold" grpId="3" nodeType="withEffect">
                                  <p:stCondLst>
                                    <p:cond delay="0"/>
                                  </p:stCondLst>
                                  <p:childTnLst>
                                    <p:animEffect transition="out" filter="checkerboard(across)">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5" presetClass="exit" presetSubtype="10" fill="hold" grpId="3" nodeType="withEffect">
                                  <p:stCondLst>
                                    <p:cond delay="0"/>
                                  </p:stCondLst>
                                  <p:childTnLst>
                                    <p:animEffect transition="out" filter="checkerboard(across)">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5" presetClass="exit" presetSubtype="10" fill="hold" grpId="3" nodeType="withEffect">
                                  <p:stCondLst>
                                    <p:cond delay="0"/>
                                  </p:stCondLst>
                                  <p:childTnLst>
                                    <p:animEffect transition="out" filter="checkerboard(across)">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5" presetClass="exit" presetSubtype="10" fill="hold" grpId="3" nodeType="withEffect">
                                  <p:stCondLst>
                                    <p:cond delay="0"/>
                                  </p:stCondLst>
                                  <p:childTnLst>
                                    <p:animEffect transition="out" filter="checkerboard(across)">
                                      <p:cBhvr>
                                        <p:cTn id="91" dur="3000"/>
                                        <p:tgtEl>
                                          <p:spTgt spid="8"/>
                                        </p:tgtEl>
                                      </p:cBhvr>
                                    </p:animEffect>
                                    <p:set>
                                      <p:cBhvr>
                                        <p:cTn id="92" dur="1" fill="hold">
                                          <p:stCondLst>
                                            <p:cond delay="2999"/>
                                          </p:stCondLst>
                                        </p:cTn>
                                        <p:tgtEl>
                                          <p:spTgt spid="8"/>
                                        </p:tgtEl>
                                        <p:attrNameLst>
                                          <p:attrName>style.visibility</p:attrName>
                                        </p:attrNameLst>
                                      </p:cBhvr>
                                      <p:to>
                                        <p:strVal val="hidden"/>
                                      </p:to>
                                    </p:set>
                                  </p:childTnLst>
                                </p:cTn>
                              </p:par>
                              <p:par>
                                <p:cTn id="93" presetID="5" presetClass="exit" presetSubtype="10" fill="hold" grpId="3" nodeType="withEffect">
                                  <p:stCondLst>
                                    <p:cond delay="0"/>
                                  </p:stCondLst>
                                  <p:childTnLst>
                                    <p:animEffect transition="out" filter="checkerboard(across)">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5" presetClass="exit" presetSubtype="10" fill="hold" grpId="3" nodeType="withEffect">
                                  <p:stCondLst>
                                    <p:cond delay="0"/>
                                  </p:stCondLst>
                                  <p:childTnLst>
                                    <p:animEffect transition="out" filter="checkerboard(across)">
                                      <p:cBhvr>
                                        <p:cTn id="97" dur="3000"/>
                                        <p:tgtEl>
                                          <p:spTgt spid="10"/>
                                        </p:tgtEl>
                                      </p:cBhvr>
                                    </p:animEffect>
                                    <p:set>
                                      <p:cBhvr>
                                        <p:cTn id="98" dur="1" fill="hold">
                                          <p:stCondLst>
                                            <p:cond delay="2999"/>
                                          </p:stCondLst>
                                        </p:cTn>
                                        <p:tgtEl>
                                          <p:spTgt spid="10"/>
                                        </p:tgtEl>
                                        <p:attrNameLst>
                                          <p:attrName>style.visibility</p:attrName>
                                        </p:attrNameLst>
                                      </p:cBhvr>
                                      <p:to>
                                        <p:strVal val="hidden"/>
                                      </p:to>
                                    </p:set>
                                  </p:childTnLst>
                                </p:cTn>
                              </p:par>
                              <p:par>
                                <p:cTn id="99" presetID="5" presetClass="exit" presetSubtype="10" fill="hold" grpId="3" nodeType="withEffect">
                                  <p:stCondLst>
                                    <p:cond delay="0"/>
                                  </p:stCondLst>
                                  <p:childTnLst>
                                    <p:animEffect transition="out" filter="checkerboard(across)">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5" presetClass="exit" presetSubtype="10" fill="hold" grpId="3" nodeType="withEffect">
                                  <p:stCondLst>
                                    <p:cond delay="0"/>
                                  </p:stCondLst>
                                  <p:childTnLst>
                                    <p:animEffect transition="out" filter="checkerboard(across)">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5.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4618972">
            <a:off x="2454004" y="1384838"/>
            <a:ext cx="2109165" cy="2084318"/>
          </a:xfrm>
          <a:prstGeom prst="teardrop">
            <a:avLst/>
          </a:prstGeom>
          <a:gradFill flip="none" rotWithShape="1">
            <a:gsLst>
              <a:gs pos="51000">
                <a:srgbClr val="3B2EDE">
                  <a:shade val="30000"/>
                  <a:satMod val="115000"/>
                  <a:alpha val="43000"/>
                </a:srgbClr>
              </a:gs>
              <a:gs pos="50000">
                <a:srgbClr val="3B2EDE">
                  <a:shade val="67500"/>
                  <a:satMod val="115000"/>
                </a:srgbClr>
              </a:gs>
              <a:gs pos="100000">
                <a:srgbClr val="3B2E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14882">
            <a:off x="3681219" y="817745"/>
            <a:ext cx="2109165" cy="2084318"/>
          </a:xfrm>
          <a:prstGeom prst="teardrop">
            <a:avLst/>
          </a:prstGeom>
          <a:gradFill flip="none" rotWithShape="1">
            <a:gsLst>
              <a:gs pos="51000">
                <a:srgbClr val="3B2EDE">
                  <a:shade val="30000"/>
                  <a:satMod val="115000"/>
                  <a:alpha val="43000"/>
                </a:srgbClr>
              </a:gs>
              <a:gs pos="50000">
                <a:srgbClr val="3B2EDE">
                  <a:shade val="67500"/>
                  <a:satMod val="115000"/>
                </a:srgbClr>
              </a:gs>
              <a:gs pos="100000">
                <a:srgbClr val="3B2E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412558">
            <a:off x="4882896" y="1456278"/>
            <a:ext cx="2109165" cy="2084318"/>
          </a:xfrm>
          <a:prstGeom prst="teardrop">
            <a:avLst/>
          </a:prstGeom>
          <a:gradFill flip="none" rotWithShape="1">
            <a:gsLst>
              <a:gs pos="51000">
                <a:srgbClr val="3B2EDE">
                  <a:shade val="30000"/>
                  <a:satMod val="115000"/>
                  <a:alpha val="43000"/>
                </a:srgbClr>
              </a:gs>
              <a:gs pos="50000">
                <a:srgbClr val="3B2EDE">
                  <a:shade val="67500"/>
                  <a:satMod val="115000"/>
                </a:srgbClr>
              </a:gs>
              <a:gs pos="100000">
                <a:srgbClr val="3B2E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694959">
            <a:off x="2402316" y="3048015"/>
            <a:ext cx="2109165" cy="2084318"/>
          </a:xfrm>
          <a:prstGeom prst="teardrop">
            <a:avLst/>
          </a:prstGeom>
          <a:gradFill flip="none" rotWithShape="1">
            <a:gsLst>
              <a:gs pos="51000">
                <a:srgbClr val="3B2EDE">
                  <a:shade val="30000"/>
                  <a:satMod val="115000"/>
                  <a:alpha val="43000"/>
                </a:srgbClr>
              </a:gs>
              <a:gs pos="50000">
                <a:srgbClr val="3B2EDE">
                  <a:shade val="67500"/>
                  <a:satMod val="115000"/>
                </a:srgbClr>
              </a:gs>
              <a:gs pos="100000">
                <a:srgbClr val="3B2E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130739">
            <a:off x="3568530" y="3722658"/>
            <a:ext cx="2109165" cy="2084318"/>
          </a:xfrm>
          <a:prstGeom prst="teardrop">
            <a:avLst/>
          </a:prstGeom>
          <a:gradFill flip="none" rotWithShape="1">
            <a:gsLst>
              <a:gs pos="51000">
                <a:srgbClr val="3B2EDE">
                  <a:shade val="30000"/>
                  <a:satMod val="115000"/>
                  <a:alpha val="43000"/>
                </a:srgbClr>
              </a:gs>
              <a:gs pos="50000">
                <a:srgbClr val="3B2EDE">
                  <a:shade val="67500"/>
                  <a:satMod val="115000"/>
                </a:srgbClr>
              </a:gs>
              <a:gs pos="100000">
                <a:srgbClr val="3B2E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02921">
            <a:off x="4869017" y="3177026"/>
            <a:ext cx="2109165" cy="2084318"/>
          </a:xfrm>
          <a:prstGeom prst="teardrop">
            <a:avLst/>
          </a:prstGeom>
          <a:gradFill flip="none" rotWithShape="1">
            <a:gsLst>
              <a:gs pos="51000">
                <a:srgbClr val="3B2EDE">
                  <a:shade val="30000"/>
                  <a:satMod val="115000"/>
                  <a:alpha val="43000"/>
                </a:srgbClr>
              </a:gs>
              <a:gs pos="50000">
                <a:srgbClr val="3B2EDE">
                  <a:shade val="67500"/>
                  <a:satMod val="115000"/>
                </a:srgbClr>
              </a:gs>
              <a:gs pos="100000">
                <a:srgbClr val="3B2E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6"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1+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4"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ppt_x"/>
                                          </p:val>
                                        </p:tav>
                                      </p:tavLst>
                                    </p:anim>
                                    <p:anim calcmode="lin" valueType="num">
                                      <p:cBhvr additive="base">
                                        <p:cTn id="51" dur="3000"/>
                                        <p:tgtEl>
                                          <p:spTgt spid="6"/>
                                        </p:tgtEl>
                                        <p:attrNameLst>
                                          <p:attrName>ppt_y</p:attrName>
                                        </p:attrNameLst>
                                      </p:cBhvr>
                                      <p:tavLst>
                                        <p:tav tm="0">
                                          <p:val>
                                            <p:strVal val="ppt_y"/>
                                          </p:val>
                                        </p:tav>
                                        <p:tav tm="100000">
                                          <p:val>
                                            <p:strVal val="1+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0-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3" fill="hold" grpId="2"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0-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ppt_x"/>
                                          </p:val>
                                        </p:tav>
                                      </p:tavLst>
                                    </p:anim>
                                    <p:anim calcmode="lin" valueType="num">
                                      <p:cBhvr additive="base">
                                        <p:cTn id="63" dur="3000"/>
                                        <p:tgtEl>
                                          <p:spTgt spid="9"/>
                                        </p:tgtEl>
                                        <p:attrNameLst>
                                          <p:attrName>ppt_y</p:attrName>
                                        </p:attrNameLst>
                                      </p:cBhvr>
                                      <p:tavLst>
                                        <p:tav tm="0">
                                          <p:val>
                                            <p:strVal val="ppt_y"/>
                                          </p:val>
                                        </p:tav>
                                        <p:tav tm="100000">
                                          <p:val>
                                            <p:strVal val="0-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4"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ox(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9.jpg"/>
          <p:cNvPicPr>
            <a:picLocks noChangeAspect="1"/>
          </p:cNvPicPr>
          <p:nvPr/>
        </p:nvPicPr>
        <p:blipFill>
          <a:blip r:embed="rId2"/>
          <a:stretch>
            <a:fillRect/>
          </a:stretch>
        </p:blipFill>
        <p:spPr>
          <a:xfrm>
            <a:off x="29573" y="0"/>
            <a:ext cx="9084854" cy="6858000"/>
          </a:xfrm>
          <a:prstGeom prst="rect">
            <a:avLst/>
          </a:prstGeom>
        </p:spPr>
      </p:pic>
      <p:sp>
        <p:nvSpPr>
          <p:cNvPr id="5" name="4 Cheurón"/>
          <p:cNvSpPr/>
          <p:nvPr/>
        </p:nvSpPr>
        <p:spPr>
          <a:xfrm rot="5400000">
            <a:off x="2928938" y="-2143152"/>
            <a:ext cx="3357562" cy="7643866"/>
          </a:xfrm>
          <a:prstGeom prst="chevron">
            <a:avLst>
              <a:gd name="adj" fmla="val 93550"/>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857500" y="1285848"/>
            <a:ext cx="3500438" cy="7643866"/>
          </a:xfrm>
          <a:prstGeom prst="chevron">
            <a:avLst>
              <a:gd name="adj" fmla="val 93848"/>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421" y="-2464635"/>
            <a:ext cx="2714596" cy="7643866"/>
          </a:xfrm>
          <a:prstGeom prst="chevron">
            <a:avLst>
              <a:gd name="adj" fmla="val 94040"/>
            </a:avLst>
          </a:prstGeom>
          <a:solidFill>
            <a:srgbClr val="B87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178971" y="1607319"/>
            <a:ext cx="2857496" cy="7643866"/>
          </a:xfrm>
          <a:prstGeom prst="chevron">
            <a:avLst>
              <a:gd name="adj" fmla="val 93960"/>
            </a:avLst>
          </a:prstGeom>
          <a:solidFill>
            <a:srgbClr val="B87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1904" y="-2786118"/>
            <a:ext cx="2071630" cy="7643866"/>
          </a:xfrm>
          <a:prstGeom prst="chevron">
            <a:avLst>
              <a:gd name="adj" fmla="val 90767"/>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357566" y="1857352"/>
            <a:ext cx="2357430" cy="7643866"/>
          </a:xfrm>
          <a:prstGeom prst="chevron">
            <a:avLst>
              <a:gd name="adj" fmla="val 93124"/>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21949" y="-3036163"/>
            <a:ext cx="1571540" cy="7643866"/>
          </a:xfrm>
          <a:prstGeom prst="chevron">
            <a:avLst>
              <a:gd name="adj" fmla="val 9034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3679037" y="2178823"/>
            <a:ext cx="1857364" cy="7500990"/>
          </a:xfrm>
          <a:prstGeom prst="chevron">
            <a:avLst>
              <a:gd name="adj" fmla="val 927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3000"/>
                                        <p:tgtEl>
                                          <p:spTgt spid="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3000"/>
                                        <p:tgtEl>
                                          <p:spTgt spid="11"/>
                                        </p:tgtEl>
                                      </p:cBhvr>
                                    </p:animEffect>
                                  </p:childTnLst>
                                </p:cTn>
                              </p:par>
                              <p:par>
                                <p:cTn id="32" presetID="2" presetClass="entr" presetSubtype="1"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1"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4"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ppt_x"/>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4"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4"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ppt_x"/>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17" presetClass="exit" presetSubtype="1" fill="hold" grpId="3" nodeType="afterEffect">
                                  <p:stCondLst>
                                    <p:cond delay="0"/>
                                  </p:stCondLst>
                                  <p:childTnLst>
                                    <p:anim calcmode="lin" valueType="num">
                                      <p:cBhvr>
                                        <p:cTn id="82" dur="3000"/>
                                        <p:tgtEl>
                                          <p:spTgt spid="5"/>
                                        </p:tgtEl>
                                        <p:attrNameLst>
                                          <p:attrName>ppt_x</p:attrName>
                                        </p:attrNameLst>
                                      </p:cBhvr>
                                      <p:tavLst>
                                        <p:tav tm="0">
                                          <p:val>
                                            <p:strVal val="ppt_x"/>
                                          </p:val>
                                        </p:tav>
                                        <p:tav tm="100000">
                                          <p:val>
                                            <p:strVal val="ppt_x"/>
                                          </p:val>
                                        </p:tav>
                                      </p:tavLst>
                                    </p:anim>
                                    <p:anim calcmode="lin" valueType="num">
                                      <p:cBhvr>
                                        <p:cTn id="83" dur="3000"/>
                                        <p:tgtEl>
                                          <p:spTgt spid="5"/>
                                        </p:tgtEl>
                                        <p:attrNameLst>
                                          <p:attrName>ppt_y</p:attrName>
                                        </p:attrNameLst>
                                      </p:cBhvr>
                                      <p:tavLst>
                                        <p:tav tm="0">
                                          <p:val>
                                            <p:strVal val="ppt_y"/>
                                          </p:val>
                                        </p:tav>
                                        <p:tav tm="100000">
                                          <p:val>
                                            <p:strVal val="ppt_y-ppt_h/2"/>
                                          </p:val>
                                        </p:tav>
                                      </p:tavLst>
                                    </p:anim>
                                    <p:anim calcmode="lin" valueType="num">
                                      <p:cBhvr>
                                        <p:cTn id="84" dur="3000"/>
                                        <p:tgtEl>
                                          <p:spTgt spid="5"/>
                                        </p:tgtEl>
                                        <p:attrNameLst>
                                          <p:attrName>ppt_w</p:attrName>
                                        </p:attrNameLst>
                                      </p:cBhvr>
                                      <p:tavLst>
                                        <p:tav tm="0">
                                          <p:val>
                                            <p:strVal val="ppt_w"/>
                                          </p:val>
                                        </p:tav>
                                        <p:tav tm="100000">
                                          <p:val>
                                            <p:strVal val="ppt_w"/>
                                          </p:val>
                                        </p:tav>
                                      </p:tavLst>
                                    </p:anim>
                                    <p:anim calcmode="lin" valueType="num">
                                      <p:cBhvr>
                                        <p:cTn id="85" dur="3000"/>
                                        <p:tgtEl>
                                          <p:spTgt spid="5"/>
                                        </p:tgtEl>
                                        <p:attrNameLst>
                                          <p:attrName>ppt_h</p:attrName>
                                        </p:attrNameLst>
                                      </p:cBhvr>
                                      <p:tavLst>
                                        <p:tav tm="0">
                                          <p:val>
                                            <p:strVal val="ppt_h"/>
                                          </p:val>
                                        </p:tav>
                                        <p:tav tm="100000">
                                          <p:val>
                                            <p:fltVal val="0"/>
                                          </p:val>
                                        </p:tav>
                                      </p:tavLst>
                                    </p:anim>
                                    <p:set>
                                      <p:cBhvr>
                                        <p:cTn id="86" dur="1" fill="hold">
                                          <p:stCondLst>
                                            <p:cond delay="2999"/>
                                          </p:stCondLst>
                                        </p:cTn>
                                        <p:tgtEl>
                                          <p:spTgt spid="5"/>
                                        </p:tgtEl>
                                        <p:attrNameLst>
                                          <p:attrName>style.visibility</p:attrName>
                                        </p:attrNameLst>
                                      </p:cBhvr>
                                      <p:to>
                                        <p:strVal val="hidden"/>
                                      </p:to>
                                    </p:set>
                                  </p:childTnLst>
                                </p:cTn>
                              </p:par>
                              <p:par>
                                <p:cTn id="87" presetID="17" presetClass="exit" presetSubtype="1" fill="hold" grpId="3" nodeType="withEffect">
                                  <p:stCondLst>
                                    <p:cond delay="0"/>
                                  </p:stCondLst>
                                  <p:childTnLst>
                                    <p:anim calcmode="lin" valueType="num">
                                      <p:cBhvr>
                                        <p:cTn id="88" dur="3000"/>
                                        <p:tgtEl>
                                          <p:spTgt spid="7"/>
                                        </p:tgtEl>
                                        <p:attrNameLst>
                                          <p:attrName>ppt_x</p:attrName>
                                        </p:attrNameLst>
                                      </p:cBhvr>
                                      <p:tavLst>
                                        <p:tav tm="0">
                                          <p:val>
                                            <p:strVal val="ppt_x"/>
                                          </p:val>
                                        </p:tav>
                                        <p:tav tm="100000">
                                          <p:val>
                                            <p:strVal val="ppt_x"/>
                                          </p:val>
                                        </p:tav>
                                      </p:tavLst>
                                    </p:anim>
                                    <p:anim calcmode="lin" valueType="num">
                                      <p:cBhvr>
                                        <p:cTn id="89" dur="3000"/>
                                        <p:tgtEl>
                                          <p:spTgt spid="7"/>
                                        </p:tgtEl>
                                        <p:attrNameLst>
                                          <p:attrName>ppt_y</p:attrName>
                                        </p:attrNameLst>
                                      </p:cBhvr>
                                      <p:tavLst>
                                        <p:tav tm="0">
                                          <p:val>
                                            <p:strVal val="ppt_y"/>
                                          </p:val>
                                        </p:tav>
                                        <p:tav tm="100000">
                                          <p:val>
                                            <p:strVal val="ppt_y-ppt_h/2"/>
                                          </p:val>
                                        </p:tav>
                                      </p:tavLst>
                                    </p:anim>
                                    <p:anim calcmode="lin" valueType="num">
                                      <p:cBhvr>
                                        <p:cTn id="90" dur="3000"/>
                                        <p:tgtEl>
                                          <p:spTgt spid="7"/>
                                        </p:tgtEl>
                                        <p:attrNameLst>
                                          <p:attrName>ppt_w</p:attrName>
                                        </p:attrNameLst>
                                      </p:cBhvr>
                                      <p:tavLst>
                                        <p:tav tm="0">
                                          <p:val>
                                            <p:strVal val="ppt_w"/>
                                          </p:val>
                                        </p:tav>
                                        <p:tav tm="100000">
                                          <p:val>
                                            <p:strVal val="ppt_w"/>
                                          </p:val>
                                        </p:tav>
                                      </p:tavLst>
                                    </p:anim>
                                    <p:anim calcmode="lin" valueType="num">
                                      <p:cBhvr>
                                        <p:cTn id="91" dur="3000"/>
                                        <p:tgtEl>
                                          <p:spTgt spid="7"/>
                                        </p:tgtEl>
                                        <p:attrNameLst>
                                          <p:attrName>ppt_h</p:attrName>
                                        </p:attrNameLst>
                                      </p:cBhvr>
                                      <p:tavLst>
                                        <p:tav tm="0">
                                          <p:val>
                                            <p:strVal val="ppt_h"/>
                                          </p:val>
                                        </p:tav>
                                        <p:tav tm="100000">
                                          <p:val>
                                            <p:fltVal val="0"/>
                                          </p:val>
                                        </p:tav>
                                      </p:tavLst>
                                    </p:anim>
                                    <p:set>
                                      <p:cBhvr>
                                        <p:cTn id="92" dur="1" fill="hold">
                                          <p:stCondLst>
                                            <p:cond delay="2999"/>
                                          </p:stCondLst>
                                        </p:cTn>
                                        <p:tgtEl>
                                          <p:spTgt spid="7"/>
                                        </p:tgtEl>
                                        <p:attrNameLst>
                                          <p:attrName>style.visibility</p:attrName>
                                        </p:attrNameLst>
                                      </p:cBhvr>
                                      <p:to>
                                        <p:strVal val="hidden"/>
                                      </p:to>
                                    </p:set>
                                  </p:childTnLst>
                                </p:cTn>
                              </p:par>
                              <p:par>
                                <p:cTn id="93" presetID="17" presetClass="exit" presetSubtype="1" fill="hold" grpId="3" nodeType="withEffect">
                                  <p:stCondLst>
                                    <p:cond delay="0"/>
                                  </p:stCondLst>
                                  <p:childTnLst>
                                    <p:anim calcmode="lin" valueType="num">
                                      <p:cBhvr>
                                        <p:cTn id="94" dur="3000"/>
                                        <p:tgtEl>
                                          <p:spTgt spid="9"/>
                                        </p:tgtEl>
                                        <p:attrNameLst>
                                          <p:attrName>ppt_x</p:attrName>
                                        </p:attrNameLst>
                                      </p:cBhvr>
                                      <p:tavLst>
                                        <p:tav tm="0">
                                          <p:val>
                                            <p:strVal val="ppt_x"/>
                                          </p:val>
                                        </p:tav>
                                        <p:tav tm="100000">
                                          <p:val>
                                            <p:strVal val="ppt_x"/>
                                          </p:val>
                                        </p:tav>
                                      </p:tavLst>
                                    </p:anim>
                                    <p:anim calcmode="lin" valueType="num">
                                      <p:cBhvr>
                                        <p:cTn id="95" dur="3000"/>
                                        <p:tgtEl>
                                          <p:spTgt spid="9"/>
                                        </p:tgtEl>
                                        <p:attrNameLst>
                                          <p:attrName>ppt_y</p:attrName>
                                        </p:attrNameLst>
                                      </p:cBhvr>
                                      <p:tavLst>
                                        <p:tav tm="0">
                                          <p:val>
                                            <p:strVal val="ppt_y"/>
                                          </p:val>
                                        </p:tav>
                                        <p:tav tm="100000">
                                          <p:val>
                                            <p:strVal val="ppt_y-ppt_h/2"/>
                                          </p:val>
                                        </p:tav>
                                      </p:tavLst>
                                    </p:anim>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17" presetClass="exit" presetSubtype="1" fill="hold" grpId="3" nodeType="withEffect">
                                  <p:stCondLst>
                                    <p:cond delay="0"/>
                                  </p:stCondLst>
                                  <p:childTnLst>
                                    <p:anim calcmode="lin" valueType="num">
                                      <p:cBhvr>
                                        <p:cTn id="100" dur="3000"/>
                                        <p:tgtEl>
                                          <p:spTgt spid="11"/>
                                        </p:tgtEl>
                                        <p:attrNameLst>
                                          <p:attrName>ppt_x</p:attrName>
                                        </p:attrNameLst>
                                      </p:cBhvr>
                                      <p:tavLst>
                                        <p:tav tm="0">
                                          <p:val>
                                            <p:strVal val="ppt_x"/>
                                          </p:val>
                                        </p:tav>
                                        <p:tav tm="100000">
                                          <p:val>
                                            <p:strVal val="ppt_x"/>
                                          </p:val>
                                        </p:tav>
                                      </p:tavLst>
                                    </p:anim>
                                    <p:anim calcmode="lin" valueType="num">
                                      <p:cBhvr>
                                        <p:cTn id="101" dur="3000"/>
                                        <p:tgtEl>
                                          <p:spTgt spid="11"/>
                                        </p:tgtEl>
                                        <p:attrNameLst>
                                          <p:attrName>ppt_y</p:attrName>
                                        </p:attrNameLst>
                                      </p:cBhvr>
                                      <p:tavLst>
                                        <p:tav tm="0">
                                          <p:val>
                                            <p:strVal val="ppt_y"/>
                                          </p:val>
                                        </p:tav>
                                        <p:tav tm="100000">
                                          <p:val>
                                            <p:strVal val="ppt_y-ppt_h/2"/>
                                          </p:val>
                                        </p:tav>
                                      </p:tavLst>
                                    </p:anim>
                                    <p:anim calcmode="lin" valueType="num">
                                      <p:cBhvr>
                                        <p:cTn id="102" dur="3000"/>
                                        <p:tgtEl>
                                          <p:spTgt spid="11"/>
                                        </p:tgtEl>
                                        <p:attrNameLst>
                                          <p:attrName>ppt_w</p:attrName>
                                        </p:attrNameLst>
                                      </p:cBhvr>
                                      <p:tavLst>
                                        <p:tav tm="0">
                                          <p:val>
                                            <p:strVal val="ppt_w"/>
                                          </p:val>
                                        </p:tav>
                                        <p:tav tm="100000">
                                          <p:val>
                                            <p:strVal val="ppt_w"/>
                                          </p:val>
                                        </p:tav>
                                      </p:tavLst>
                                    </p:anim>
                                    <p:anim calcmode="lin" valueType="num">
                                      <p:cBhvr>
                                        <p:cTn id="103" dur="3000"/>
                                        <p:tgtEl>
                                          <p:spTgt spid="11"/>
                                        </p:tgtEl>
                                        <p:attrNameLst>
                                          <p:attrName>ppt_h</p:attrName>
                                        </p:attrNameLst>
                                      </p:cBhvr>
                                      <p:tavLst>
                                        <p:tav tm="0">
                                          <p:val>
                                            <p:strVal val="ppt_h"/>
                                          </p:val>
                                        </p:tav>
                                        <p:tav tm="100000">
                                          <p:val>
                                            <p:fltVal val="0"/>
                                          </p:val>
                                        </p:tav>
                                      </p:tavLst>
                                    </p:anim>
                                    <p:set>
                                      <p:cBhvr>
                                        <p:cTn id="104" dur="1" fill="hold">
                                          <p:stCondLst>
                                            <p:cond delay="2999"/>
                                          </p:stCondLst>
                                        </p:cTn>
                                        <p:tgtEl>
                                          <p:spTgt spid="11"/>
                                        </p:tgtEl>
                                        <p:attrNameLst>
                                          <p:attrName>style.visibility</p:attrName>
                                        </p:attrNameLst>
                                      </p:cBhvr>
                                      <p:to>
                                        <p:strVal val="hidden"/>
                                      </p:to>
                                    </p:set>
                                  </p:childTnLst>
                                </p:cTn>
                              </p:par>
                              <p:par>
                                <p:cTn id="105" presetID="17" presetClass="exit" presetSubtype="4"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
                                          </p:val>
                                        </p:tav>
                                      </p:tavLst>
                                    </p:anim>
                                    <p:anim calcmode="lin" valueType="num">
                                      <p:cBhvr>
                                        <p:cTn id="107" dur="3000"/>
                                        <p:tgtEl>
                                          <p:spTgt spid="6"/>
                                        </p:tgtEl>
                                        <p:attrNameLst>
                                          <p:attrName>ppt_y</p:attrName>
                                        </p:attrNameLst>
                                      </p:cBhvr>
                                      <p:tavLst>
                                        <p:tav tm="0">
                                          <p:val>
                                            <p:strVal val="ppt_y"/>
                                          </p:val>
                                        </p:tav>
                                        <p:tav tm="100000">
                                          <p:val>
                                            <p:strVal val="ppt_y+ppt_h/2"/>
                                          </p:val>
                                        </p:tav>
                                      </p:tavLst>
                                    </p:anim>
                                    <p:anim calcmode="lin" valueType="num">
                                      <p:cBhvr>
                                        <p:cTn id="108" dur="3000"/>
                                        <p:tgtEl>
                                          <p:spTgt spid="6"/>
                                        </p:tgtEl>
                                        <p:attrNameLst>
                                          <p:attrName>ppt_w</p:attrName>
                                        </p:attrNameLst>
                                      </p:cBhvr>
                                      <p:tavLst>
                                        <p:tav tm="0">
                                          <p:val>
                                            <p:strVal val="ppt_w"/>
                                          </p:val>
                                        </p:tav>
                                        <p:tav tm="100000">
                                          <p:val>
                                            <p:strVal val="ppt_w"/>
                                          </p:val>
                                        </p:tav>
                                      </p:tavLst>
                                    </p:anim>
                                    <p:anim calcmode="lin" valueType="num">
                                      <p:cBhvr>
                                        <p:cTn id="109" dur="3000"/>
                                        <p:tgtEl>
                                          <p:spTgt spid="6"/>
                                        </p:tgtEl>
                                        <p:attrNameLst>
                                          <p:attrName>ppt_h</p:attrName>
                                        </p:attrNameLst>
                                      </p:cBhvr>
                                      <p:tavLst>
                                        <p:tav tm="0">
                                          <p:val>
                                            <p:strVal val="ppt_h"/>
                                          </p:val>
                                        </p:tav>
                                        <p:tav tm="100000">
                                          <p:val>
                                            <p:fltVal val="0"/>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4" fill="hold" grpId="3" nodeType="withEffect">
                                  <p:stCondLst>
                                    <p:cond delay="0"/>
                                  </p:stCondLst>
                                  <p:childTnLst>
                                    <p:anim calcmode="lin" valueType="num">
                                      <p:cBhvr>
                                        <p:cTn id="112" dur="3000"/>
                                        <p:tgtEl>
                                          <p:spTgt spid="8"/>
                                        </p:tgtEl>
                                        <p:attrNameLst>
                                          <p:attrName>ppt_x</p:attrName>
                                        </p:attrNameLst>
                                      </p:cBhvr>
                                      <p:tavLst>
                                        <p:tav tm="0">
                                          <p:val>
                                            <p:strVal val="ppt_x"/>
                                          </p:val>
                                        </p:tav>
                                        <p:tav tm="100000">
                                          <p:val>
                                            <p:strVal val="ppt_x"/>
                                          </p:val>
                                        </p:tav>
                                      </p:tavLst>
                                    </p:anim>
                                    <p:anim calcmode="lin" valueType="num">
                                      <p:cBhvr>
                                        <p:cTn id="113" dur="3000"/>
                                        <p:tgtEl>
                                          <p:spTgt spid="8"/>
                                        </p:tgtEl>
                                        <p:attrNameLst>
                                          <p:attrName>ppt_y</p:attrName>
                                        </p:attrNameLst>
                                      </p:cBhvr>
                                      <p:tavLst>
                                        <p:tav tm="0">
                                          <p:val>
                                            <p:strVal val="ppt_y"/>
                                          </p:val>
                                        </p:tav>
                                        <p:tav tm="100000">
                                          <p:val>
                                            <p:strVal val="ppt_y+ppt_h/2"/>
                                          </p:val>
                                        </p:tav>
                                      </p:tavLst>
                                    </p:anim>
                                    <p:anim calcmode="lin" valueType="num">
                                      <p:cBhvr>
                                        <p:cTn id="114" dur="3000"/>
                                        <p:tgtEl>
                                          <p:spTgt spid="8"/>
                                        </p:tgtEl>
                                        <p:attrNameLst>
                                          <p:attrName>ppt_w</p:attrName>
                                        </p:attrNameLst>
                                      </p:cBhvr>
                                      <p:tavLst>
                                        <p:tav tm="0">
                                          <p:val>
                                            <p:strVal val="ppt_w"/>
                                          </p:val>
                                        </p:tav>
                                        <p:tav tm="100000">
                                          <p:val>
                                            <p:strVal val="ppt_w"/>
                                          </p:val>
                                        </p:tav>
                                      </p:tavLst>
                                    </p:anim>
                                    <p:anim calcmode="lin" valueType="num">
                                      <p:cBhvr>
                                        <p:cTn id="115" dur="3000"/>
                                        <p:tgtEl>
                                          <p:spTgt spid="8"/>
                                        </p:tgtEl>
                                        <p:attrNameLst>
                                          <p:attrName>ppt_h</p:attrName>
                                        </p:attrNameLst>
                                      </p:cBhvr>
                                      <p:tavLst>
                                        <p:tav tm="0">
                                          <p:val>
                                            <p:strVal val="ppt_h"/>
                                          </p:val>
                                        </p:tav>
                                        <p:tav tm="100000">
                                          <p:val>
                                            <p:fltVal val="0"/>
                                          </p:val>
                                        </p:tav>
                                      </p:tavLst>
                                    </p:anim>
                                    <p:set>
                                      <p:cBhvr>
                                        <p:cTn id="116" dur="1" fill="hold">
                                          <p:stCondLst>
                                            <p:cond delay="2999"/>
                                          </p:stCondLst>
                                        </p:cTn>
                                        <p:tgtEl>
                                          <p:spTgt spid="8"/>
                                        </p:tgtEl>
                                        <p:attrNameLst>
                                          <p:attrName>style.visibility</p:attrName>
                                        </p:attrNameLst>
                                      </p:cBhvr>
                                      <p:to>
                                        <p:strVal val="hidden"/>
                                      </p:to>
                                    </p:set>
                                  </p:childTnLst>
                                </p:cTn>
                              </p:par>
                              <p:par>
                                <p:cTn id="117" presetID="17" presetClass="exit" presetSubtype="4" fill="hold" grpId="3" nodeType="withEffect">
                                  <p:stCondLst>
                                    <p:cond delay="0"/>
                                  </p:stCondLst>
                                  <p:childTnLst>
                                    <p:anim calcmode="lin" valueType="num">
                                      <p:cBhvr>
                                        <p:cTn id="118" dur="3000"/>
                                        <p:tgtEl>
                                          <p:spTgt spid="10"/>
                                        </p:tgtEl>
                                        <p:attrNameLst>
                                          <p:attrName>ppt_x</p:attrName>
                                        </p:attrNameLst>
                                      </p:cBhvr>
                                      <p:tavLst>
                                        <p:tav tm="0">
                                          <p:val>
                                            <p:strVal val="ppt_x"/>
                                          </p:val>
                                        </p:tav>
                                        <p:tav tm="100000">
                                          <p:val>
                                            <p:strVal val="ppt_x"/>
                                          </p:val>
                                        </p:tav>
                                      </p:tavLst>
                                    </p:anim>
                                    <p:anim calcmode="lin" valueType="num">
                                      <p:cBhvr>
                                        <p:cTn id="119" dur="3000"/>
                                        <p:tgtEl>
                                          <p:spTgt spid="10"/>
                                        </p:tgtEl>
                                        <p:attrNameLst>
                                          <p:attrName>ppt_y</p:attrName>
                                        </p:attrNameLst>
                                      </p:cBhvr>
                                      <p:tavLst>
                                        <p:tav tm="0">
                                          <p:val>
                                            <p:strVal val="ppt_y"/>
                                          </p:val>
                                        </p:tav>
                                        <p:tav tm="100000">
                                          <p:val>
                                            <p:strVal val="ppt_y+ppt_h/2"/>
                                          </p:val>
                                        </p:tav>
                                      </p:tavLst>
                                    </p:anim>
                                    <p:anim calcmode="lin" valueType="num">
                                      <p:cBhvr>
                                        <p:cTn id="120" dur="3000"/>
                                        <p:tgtEl>
                                          <p:spTgt spid="10"/>
                                        </p:tgtEl>
                                        <p:attrNameLst>
                                          <p:attrName>ppt_w</p:attrName>
                                        </p:attrNameLst>
                                      </p:cBhvr>
                                      <p:tavLst>
                                        <p:tav tm="0">
                                          <p:val>
                                            <p:strVal val="ppt_w"/>
                                          </p:val>
                                        </p:tav>
                                        <p:tav tm="100000">
                                          <p:val>
                                            <p:strVal val="ppt_w"/>
                                          </p:val>
                                        </p:tav>
                                      </p:tavLst>
                                    </p:anim>
                                    <p:anim calcmode="lin" valueType="num">
                                      <p:cBhvr>
                                        <p:cTn id="121" dur="3000"/>
                                        <p:tgtEl>
                                          <p:spTgt spid="10"/>
                                        </p:tgtEl>
                                        <p:attrNameLst>
                                          <p:attrName>ppt_h</p:attrName>
                                        </p:attrNameLst>
                                      </p:cBhvr>
                                      <p:tavLst>
                                        <p:tav tm="0">
                                          <p:val>
                                            <p:strVal val="ppt_h"/>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17" presetClass="exit" presetSubtype="4" fill="hold" grpId="3" nodeType="withEffect">
                                  <p:stCondLst>
                                    <p:cond delay="0"/>
                                  </p:stCondLst>
                                  <p:childTnLst>
                                    <p:anim calcmode="lin" valueType="num">
                                      <p:cBhvr>
                                        <p:cTn id="124" dur="3000"/>
                                        <p:tgtEl>
                                          <p:spTgt spid="12"/>
                                        </p:tgtEl>
                                        <p:attrNameLst>
                                          <p:attrName>ppt_x</p:attrName>
                                        </p:attrNameLst>
                                      </p:cBhvr>
                                      <p:tavLst>
                                        <p:tav tm="0">
                                          <p:val>
                                            <p:strVal val="ppt_x"/>
                                          </p:val>
                                        </p:tav>
                                        <p:tav tm="100000">
                                          <p:val>
                                            <p:strVal val="ppt_x"/>
                                          </p:val>
                                        </p:tav>
                                      </p:tavLst>
                                    </p:anim>
                                    <p:anim calcmode="lin" valueType="num">
                                      <p:cBhvr>
                                        <p:cTn id="125" dur="3000"/>
                                        <p:tgtEl>
                                          <p:spTgt spid="12"/>
                                        </p:tgtEl>
                                        <p:attrNameLst>
                                          <p:attrName>ppt_y</p:attrName>
                                        </p:attrNameLst>
                                      </p:cBhvr>
                                      <p:tavLst>
                                        <p:tav tm="0">
                                          <p:val>
                                            <p:strVal val="ppt_y"/>
                                          </p:val>
                                        </p:tav>
                                        <p:tav tm="100000">
                                          <p:val>
                                            <p:strVal val="ppt_y+ppt_h/2"/>
                                          </p:val>
                                        </p:tav>
                                      </p:tavLst>
                                    </p:anim>
                                    <p:anim calcmode="lin" valueType="num">
                                      <p:cBhvr>
                                        <p:cTn id="126" dur="3000"/>
                                        <p:tgtEl>
                                          <p:spTgt spid="12"/>
                                        </p:tgtEl>
                                        <p:attrNameLst>
                                          <p:attrName>ppt_w</p:attrName>
                                        </p:attrNameLst>
                                      </p:cBhvr>
                                      <p:tavLst>
                                        <p:tav tm="0">
                                          <p:val>
                                            <p:strVal val="ppt_w"/>
                                          </p:val>
                                        </p:tav>
                                        <p:tav tm="100000">
                                          <p:val>
                                            <p:strVal val="ppt_w"/>
                                          </p:val>
                                        </p:tav>
                                      </p:tavLst>
                                    </p:anim>
                                    <p:anim calcmode="lin" valueType="num">
                                      <p:cBhvr>
                                        <p:cTn id="127" dur="3000"/>
                                        <p:tgtEl>
                                          <p:spTgt spid="12"/>
                                        </p:tgtEl>
                                        <p:attrNameLst>
                                          <p:attrName>ppt_h</p:attrName>
                                        </p:attrNameLst>
                                      </p:cBhvr>
                                      <p:tavLst>
                                        <p:tav tm="0">
                                          <p:val>
                                            <p:strVal val="ppt_h"/>
                                          </p:val>
                                        </p:tav>
                                        <p:tav tm="100000">
                                          <p:val>
                                            <p:fltVal val="0"/>
                                          </p:val>
                                        </p:tav>
                                      </p:tavLst>
                                    </p:anim>
                                    <p:set>
                                      <p:cBhvr>
                                        <p:cTn id="128" dur="1" fill="hold">
                                          <p:stCondLst>
                                            <p:cond delay="2999"/>
                                          </p:stCondLst>
                                        </p:cTn>
                                        <p:tgtEl>
                                          <p:spTgt spid="12"/>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7.jpg"/>
          <p:cNvPicPr>
            <a:picLocks noChangeAspect="1"/>
          </p:cNvPicPr>
          <p:nvPr/>
        </p:nvPicPr>
        <p:blipFill>
          <a:blip r:embed="rId2"/>
          <a:stretch>
            <a:fillRect/>
          </a:stretch>
        </p:blipFill>
        <p:spPr>
          <a:xfrm>
            <a:off x="0" y="27268"/>
            <a:ext cx="9144000" cy="6803463"/>
          </a:xfrm>
          <a:prstGeom prst="rect">
            <a:avLst/>
          </a:prstGeom>
        </p:spPr>
      </p:pic>
      <p:sp>
        <p:nvSpPr>
          <p:cNvPr id="5" name="4 Menos"/>
          <p:cNvSpPr/>
          <p:nvPr/>
        </p:nvSpPr>
        <p:spPr>
          <a:xfrm rot="18900469">
            <a:off x="4126862" y="254285"/>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900469">
            <a:off x="4269738" y="968689"/>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4198300" y="1825922"/>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900469">
            <a:off x="4198300" y="2611715"/>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4198301" y="3326119"/>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900469">
            <a:off x="4126863" y="4183352"/>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4126861" y="5254948"/>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1942391" y="333692"/>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4012570">
            <a:off x="1942392" y="1048096"/>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1870954" y="1905329"/>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4012570">
            <a:off x="1870954" y="2691122"/>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1870955" y="3405526"/>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4012570">
            <a:off x="1799517" y="4262759"/>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1870954" y="5191478"/>
            <a:ext cx="3040239" cy="1212358"/>
          </a:xfrm>
          <a:prstGeom prst="mathMinus">
            <a:avLst/>
          </a:prstGeom>
          <a:solidFill>
            <a:srgbClr val="99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0-#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1"/>
                                        </p:tgtEl>
                                        <p:attrNameLst>
                                          <p:attrName>r</p:attrName>
                                        </p:attrNameLst>
                                      </p:cBhvr>
                                    </p:animRot>
                                  </p:childTnLst>
                                </p:cTn>
                              </p:par>
                            </p:childTnLst>
                          </p:cTn>
                        </p:par>
                        <p:par>
                          <p:cTn id="92" fill="hold">
                            <p:stCondLst>
                              <p:cond delay="3000"/>
                            </p:stCondLst>
                            <p:childTnLst>
                              <p:par>
                                <p:cTn id="93" presetID="2" presetClass="exit" presetSubtype="9" fill="hold" grpId="2" nodeType="after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0-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0-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0-ppt_w/2"/>
                                          </p:val>
                                        </p:tav>
                                      </p:tavLst>
                                    </p:anim>
                                    <p:anim calcmode="lin" valueType="num">
                                      <p:cBhvr additive="base">
                                        <p:cTn id="111" dur="3000"/>
                                        <p:tgtEl>
                                          <p:spTgt spid="16"/>
                                        </p:tgtEl>
                                        <p:attrNameLst>
                                          <p:attrName>ppt_y</p:attrName>
                                        </p:attrNameLst>
                                      </p:cBhvr>
                                      <p:tavLst>
                                        <p:tav tm="0">
                                          <p:val>
                                            <p:strVal val="ppt_y"/>
                                          </p:val>
                                        </p:tav>
                                        <p:tav tm="100000">
                                          <p:val>
                                            <p:strVal val="0-ppt_h/2"/>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0-ppt_h/2"/>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0-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0-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1+ppt_w/2"/>
                                          </p:val>
                                        </p:tav>
                                      </p:tavLst>
                                    </p:anim>
                                    <p:anim calcmode="lin" valueType="num">
                                      <p:cBhvr additive="base">
                                        <p:cTn id="127" dur="3000"/>
                                        <p:tgtEl>
                                          <p:spTgt spid="6"/>
                                        </p:tgtEl>
                                        <p:attrNameLst>
                                          <p:attrName>ppt_y</p:attrName>
                                        </p:attrNameLst>
                                      </p:cBhvr>
                                      <p:tavLst>
                                        <p:tav tm="0">
                                          <p:val>
                                            <p:strVal val="ppt_y"/>
                                          </p:val>
                                        </p:tav>
                                        <p:tav tm="100000">
                                          <p:val>
                                            <p:strVal val="0-ppt_h/2"/>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0-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1+ppt_w/2"/>
                                          </p:val>
                                        </p:tav>
                                      </p:tavLst>
                                    </p:anim>
                                    <p:anim calcmode="lin" valueType="num">
                                      <p:cBhvr additive="base">
                                        <p:cTn id="135" dur="3000"/>
                                        <p:tgtEl>
                                          <p:spTgt spid="8"/>
                                        </p:tgtEl>
                                        <p:attrNameLst>
                                          <p:attrName>ppt_y</p:attrName>
                                        </p:attrNameLst>
                                      </p:cBhvr>
                                      <p:tavLst>
                                        <p:tav tm="0">
                                          <p:val>
                                            <p:strVal val="ppt_y"/>
                                          </p:val>
                                        </p:tav>
                                        <p:tav tm="100000">
                                          <p:val>
                                            <p:strVal val="0-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0-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0-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1+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ntr" presetSubtype="4"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1+#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8.jpg"/>
          <p:cNvPicPr>
            <a:picLocks noChangeAspect="1"/>
          </p:cNvPicPr>
          <p:nvPr/>
        </p:nvPicPr>
        <p:blipFill>
          <a:blip r:embed="rId2"/>
          <a:stretch>
            <a:fillRect/>
          </a:stretch>
        </p:blipFill>
        <p:spPr>
          <a:xfrm>
            <a:off x="0" y="0"/>
            <a:ext cx="9108281" cy="6858000"/>
          </a:xfrm>
          <a:prstGeom prst="rect">
            <a:avLst/>
          </a:prstGeom>
        </p:spPr>
      </p:pic>
      <p:sp>
        <p:nvSpPr>
          <p:cNvPr id="5" name="4 Rectángulo"/>
          <p:cNvSpPr/>
          <p:nvPr/>
        </p:nvSpPr>
        <p:spPr>
          <a:xfrm>
            <a:off x="3571868" y="0"/>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14810" y="0"/>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786314" y="0"/>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357818" y="0"/>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1868" y="1357298"/>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14810" y="1357298"/>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786314" y="1357298"/>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357818" y="1357298"/>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868" y="2714644"/>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14810" y="2714644"/>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786314" y="2714644"/>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357818" y="2714644"/>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1868" y="4071942"/>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14810" y="4071942"/>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786314" y="4071942"/>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57818" y="4071942"/>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1868" y="5429264"/>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14810" y="5429264"/>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786314" y="5429264"/>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357818" y="5429264"/>
            <a:ext cx="285752" cy="1214446"/>
          </a:xfrm>
          <a:prstGeom prst="rect">
            <a:avLst/>
          </a:prstGeom>
          <a:solidFill>
            <a:srgbClr val="B87B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2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2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2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2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2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2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2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2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2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2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2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2000"/>
                                        <p:tgtEl>
                                          <p:spTgt spid="24"/>
                                        </p:tgtEl>
                                      </p:cBhvr>
                                    </p:animEffect>
                                  </p:childTnLst>
                                </p:cTn>
                              </p:par>
                              <p:par>
                                <p:cTn id="68" presetID="8" presetClass="emph" presetSubtype="0" fill="hold" grpId="1"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0"/>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1"/>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2"/>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20"/>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21"/>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22"/>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23"/>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24"/>
                                        </p:tgtEl>
                                        <p:attrNameLst>
                                          <p:attrName>r</p:attrName>
                                        </p:attrNameLst>
                                      </p:cBhvr>
                                    </p:animRot>
                                  </p:childTnLst>
                                </p:cTn>
                              </p:par>
                              <p:par>
                                <p:cTn id="108" presetID="2" presetClass="entr" presetSubtype="2" fill="hold" grpId="2"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2000" fill="hold"/>
                                        <p:tgtEl>
                                          <p:spTgt spid="5"/>
                                        </p:tgtEl>
                                        <p:attrNameLst>
                                          <p:attrName>ppt_x</p:attrName>
                                        </p:attrNameLst>
                                      </p:cBhvr>
                                      <p:tavLst>
                                        <p:tav tm="0">
                                          <p:val>
                                            <p:strVal val="1+#ppt_w/2"/>
                                          </p:val>
                                        </p:tav>
                                        <p:tav tm="100000">
                                          <p:val>
                                            <p:strVal val="#ppt_x"/>
                                          </p:val>
                                        </p:tav>
                                      </p:tavLst>
                                    </p:anim>
                                    <p:anim calcmode="lin" valueType="num">
                                      <p:cBhvr additive="base">
                                        <p:cTn id="111" dur="2000" fill="hold"/>
                                        <p:tgtEl>
                                          <p:spTgt spid="5"/>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additive="base">
                                        <p:cTn id="114" dur="2000" fill="hold"/>
                                        <p:tgtEl>
                                          <p:spTgt spid="6"/>
                                        </p:tgtEl>
                                        <p:attrNameLst>
                                          <p:attrName>ppt_x</p:attrName>
                                        </p:attrNameLst>
                                      </p:cBhvr>
                                      <p:tavLst>
                                        <p:tav tm="0">
                                          <p:val>
                                            <p:strVal val="1+#ppt_w/2"/>
                                          </p:val>
                                        </p:tav>
                                        <p:tav tm="100000">
                                          <p:val>
                                            <p:strVal val="#ppt_x"/>
                                          </p:val>
                                        </p:tav>
                                      </p:tavLst>
                                    </p:anim>
                                    <p:anim calcmode="lin" valueType="num">
                                      <p:cBhvr additive="base">
                                        <p:cTn id="115" dur="2000" fill="hold"/>
                                        <p:tgtEl>
                                          <p:spTgt spid="6"/>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2000" fill="hold"/>
                                        <p:tgtEl>
                                          <p:spTgt spid="9"/>
                                        </p:tgtEl>
                                        <p:attrNameLst>
                                          <p:attrName>ppt_x</p:attrName>
                                        </p:attrNameLst>
                                      </p:cBhvr>
                                      <p:tavLst>
                                        <p:tav tm="0">
                                          <p:val>
                                            <p:strVal val="1+#ppt_w/2"/>
                                          </p:val>
                                        </p:tav>
                                        <p:tav tm="100000">
                                          <p:val>
                                            <p:strVal val="#ppt_x"/>
                                          </p:val>
                                        </p:tav>
                                      </p:tavLst>
                                    </p:anim>
                                    <p:anim calcmode="lin" valueType="num">
                                      <p:cBhvr additive="base">
                                        <p:cTn id="119" dur="2000" fill="hold"/>
                                        <p:tgtEl>
                                          <p:spTgt spid="9"/>
                                        </p:tgtEl>
                                        <p:attrNameLst>
                                          <p:attrName>ppt_y</p:attrName>
                                        </p:attrNameLst>
                                      </p:cBhvr>
                                      <p:tavLst>
                                        <p:tav tm="0">
                                          <p:val>
                                            <p:strVal val="#ppt_y"/>
                                          </p:val>
                                        </p:tav>
                                        <p:tav tm="100000">
                                          <p:val>
                                            <p:strVal val="#ppt_y"/>
                                          </p:val>
                                        </p:tav>
                                      </p:tavLst>
                                    </p:anim>
                                  </p:childTnLst>
                                </p:cTn>
                              </p:par>
                              <p:par>
                                <p:cTn id="120" presetID="2" presetClass="entr" presetSubtype="2" fill="hold" grpId="2" nodeType="withEffect">
                                  <p:stCondLst>
                                    <p:cond delay="0"/>
                                  </p:stCondLst>
                                  <p:childTnLst>
                                    <p:set>
                                      <p:cBhvr>
                                        <p:cTn id="121" dur="1" fill="hold">
                                          <p:stCondLst>
                                            <p:cond delay="0"/>
                                          </p:stCondLst>
                                        </p:cTn>
                                        <p:tgtEl>
                                          <p:spTgt spid="10"/>
                                        </p:tgtEl>
                                        <p:attrNameLst>
                                          <p:attrName>style.visibility</p:attrName>
                                        </p:attrNameLst>
                                      </p:cBhvr>
                                      <p:to>
                                        <p:strVal val="visible"/>
                                      </p:to>
                                    </p:set>
                                    <p:anim calcmode="lin" valueType="num">
                                      <p:cBhvr additive="base">
                                        <p:cTn id="122" dur="2000" fill="hold"/>
                                        <p:tgtEl>
                                          <p:spTgt spid="10"/>
                                        </p:tgtEl>
                                        <p:attrNameLst>
                                          <p:attrName>ppt_x</p:attrName>
                                        </p:attrNameLst>
                                      </p:cBhvr>
                                      <p:tavLst>
                                        <p:tav tm="0">
                                          <p:val>
                                            <p:strVal val="1+#ppt_w/2"/>
                                          </p:val>
                                        </p:tav>
                                        <p:tav tm="100000">
                                          <p:val>
                                            <p:strVal val="#ppt_x"/>
                                          </p:val>
                                        </p:tav>
                                      </p:tavLst>
                                    </p:anim>
                                    <p:anim calcmode="lin" valueType="num">
                                      <p:cBhvr additive="base">
                                        <p:cTn id="123" dur="2000" fill="hold"/>
                                        <p:tgtEl>
                                          <p:spTgt spid="10"/>
                                        </p:tgtEl>
                                        <p:attrNameLst>
                                          <p:attrName>ppt_y</p:attrName>
                                        </p:attrNameLst>
                                      </p:cBhvr>
                                      <p:tavLst>
                                        <p:tav tm="0">
                                          <p:val>
                                            <p:strVal val="#ppt_y"/>
                                          </p:val>
                                        </p:tav>
                                        <p:tav tm="100000">
                                          <p:val>
                                            <p:strVal val="#ppt_y"/>
                                          </p:val>
                                        </p:tav>
                                      </p:tavLst>
                                    </p:anim>
                                  </p:childTnLst>
                                </p:cTn>
                              </p:par>
                              <p:par>
                                <p:cTn id="124" presetID="2" presetClass="entr" presetSubtype="2"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2000" fill="hold"/>
                                        <p:tgtEl>
                                          <p:spTgt spid="13"/>
                                        </p:tgtEl>
                                        <p:attrNameLst>
                                          <p:attrName>ppt_x</p:attrName>
                                        </p:attrNameLst>
                                      </p:cBhvr>
                                      <p:tavLst>
                                        <p:tav tm="0">
                                          <p:val>
                                            <p:strVal val="1+#ppt_w/2"/>
                                          </p:val>
                                        </p:tav>
                                        <p:tav tm="100000">
                                          <p:val>
                                            <p:strVal val="#ppt_x"/>
                                          </p:val>
                                        </p:tav>
                                      </p:tavLst>
                                    </p:anim>
                                    <p:anim calcmode="lin" valueType="num">
                                      <p:cBhvr additive="base">
                                        <p:cTn id="127" dur="2000" fill="hold"/>
                                        <p:tgtEl>
                                          <p:spTgt spid="13"/>
                                        </p:tgtEl>
                                        <p:attrNameLst>
                                          <p:attrName>ppt_y</p:attrName>
                                        </p:attrNameLst>
                                      </p:cBhvr>
                                      <p:tavLst>
                                        <p:tav tm="0">
                                          <p:val>
                                            <p:strVal val="#ppt_y"/>
                                          </p:val>
                                        </p:tav>
                                        <p:tav tm="100000">
                                          <p:val>
                                            <p:strVal val="#ppt_y"/>
                                          </p:val>
                                        </p:tav>
                                      </p:tavLst>
                                    </p:anim>
                                  </p:childTnLst>
                                </p:cTn>
                              </p:par>
                              <p:par>
                                <p:cTn id="128" presetID="2" presetClass="entr" presetSubtype="2"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2000" fill="hold"/>
                                        <p:tgtEl>
                                          <p:spTgt spid="14"/>
                                        </p:tgtEl>
                                        <p:attrNameLst>
                                          <p:attrName>ppt_x</p:attrName>
                                        </p:attrNameLst>
                                      </p:cBhvr>
                                      <p:tavLst>
                                        <p:tav tm="0">
                                          <p:val>
                                            <p:strVal val="1+#ppt_w/2"/>
                                          </p:val>
                                        </p:tav>
                                        <p:tav tm="100000">
                                          <p:val>
                                            <p:strVal val="#ppt_x"/>
                                          </p:val>
                                        </p:tav>
                                      </p:tavLst>
                                    </p:anim>
                                    <p:anim calcmode="lin" valueType="num">
                                      <p:cBhvr additive="base">
                                        <p:cTn id="131" dur="2000" fill="hold"/>
                                        <p:tgtEl>
                                          <p:spTgt spid="14"/>
                                        </p:tgtEl>
                                        <p:attrNameLst>
                                          <p:attrName>ppt_y</p:attrName>
                                        </p:attrNameLst>
                                      </p:cBhvr>
                                      <p:tavLst>
                                        <p:tav tm="0">
                                          <p:val>
                                            <p:strVal val="#ppt_y"/>
                                          </p:val>
                                        </p:tav>
                                        <p:tav tm="100000">
                                          <p:val>
                                            <p:strVal val="#ppt_y"/>
                                          </p:val>
                                        </p:tav>
                                      </p:tavLst>
                                    </p:anim>
                                  </p:childTnLst>
                                </p:cTn>
                              </p:par>
                              <p:par>
                                <p:cTn id="132" presetID="2" presetClass="entr" presetSubtype="2" fill="hold" grpId="2"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2000" fill="hold"/>
                                        <p:tgtEl>
                                          <p:spTgt spid="17"/>
                                        </p:tgtEl>
                                        <p:attrNameLst>
                                          <p:attrName>ppt_x</p:attrName>
                                        </p:attrNameLst>
                                      </p:cBhvr>
                                      <p:tavLst>
                                        <p:tav tm="0">
                                          <p:val>
                                            <p:strVal val="1+#ppt_w/2"/>
                                          </p:val>
                                        </p:tav>
                                        <p:tav tm="100000">
                                          <p:val>
                                            <p:strVal val="#ppt_x"/>
                                          </p:val>
                                        </p:tav>
                                      </p:tavLst>
                                    </p:anim>
                                    <p:anim calcmode="lin" valueType="num">
                                      <p:cBhvr additive="base">
                                        <p:cTn id="135" dur="2000" fill="hold"/>
                                        <p:tgtEl>
                                          <p:spTgt spid="17"/>
                                        </p:tgtEl>
                                        <p:attrNameLst>
                                          <p:attrName>ppt_y</p:attrName>
                                        </p:attrNameLst>
                                      </p:cBhvr>
                                      <p:tavLst>
                                        <p:tav tm="0">
                                          <p:val>
                                            <p:strVal val="#ppt_y"/>
                                          </p:val>
                                        </p:tav>
                                        <p:tav tm="100000">
                                          <p:val>
                                            <p:strVal val="#ppt_y"/>
                                          </p:val>
                                        </p:tav>
                                      </p:tavLst>
                                    </p:anim>
                                  </p:childTnLst>
                                </p:cTn>
                              </p:par>
                              <p:par>
                                <p:cTn id="136" presetID="2" presetClass="entr" presetSubtype="2"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2000" fill="hold"/>
                                        <p:tgtEl>
                                          <p:spTgt spid="18"/>
                                        </p:tgtEl>
                                        <p:attrNameLst>
                                          <p:attrName>ppt_x</p:attrName>
                                        </p:attrNameLst>
                                      </p:cBhvr>
                                      <p:tavLst>
                                        <p:tav tm="0">
                                          <p:val>
                                            <p:strVal val="1+#ppt_w/2"/>
                                          </p:val>
                                        </p:tav>
                                        <p:tav tm="100000">
                                          <p:val>
                                            <p:strVal val="#ppt_x"/>
                                          </p:val>
                                        </p:tav>
                                      </p:tavLst>
                                    </p:anim>
                                    <p:anim calcmode="lin" valueType="num">
                                      <p:cBhvr additive="base">
                                        <p:cTn id="139" dur="2000" fill="hold"/>
                                        <p:tgtEl>
                                          <p:spTgt spid="18"/>
                                        </p:tgtEl>
                                        <p:attrNameLst>
                                          <p:attrName>ppt_y</p:attrName>
                                        </p:attrNameLst>
                                      </p:cBhvr>
                                      <p:tavLst>
                                        <p:tav tm="0">
                                          <p:val>
                                            <p:strVal val="#ppt_y"/>
                                          </p:val>
                                        </p:tav>
                                        <p:tav tm="100000">
                                          <p:val>
                                            <p:strVal val="#ppt_y"/>
                                          </p:val>
                                        </p:tav>
                                      </p:tavLst>
                                    </p:anim>
                                  </p:childTnLst>
                                </p:cTn>
                              </p:par>
                              <p:par>
                                <p:cTn id="140" presetID="2" presetClass="entr" presetSubtype="2" fill="hold" grpId="2"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additive="base">
                                        <p:cTn id="142" dur="2000" fill="hold"/>
                                        <p:tgtEl>
                                          <p:spTgt spid="21"/>
                                        </p:tgtEl>
                                        <p:attrNameLst>
                                          <p:attrName>ppt_x</p:attrName>
                                        </p:attrNameLst>
                                      </p:cBhvr>
                                      <p:tavLst>
                                        <p:tav tm="0">
                                          <p:val>
                                            <p:strVal val="1+#ppt_w/2"/>
                                          </p:val>
                                        </p:tav>
                                        <p:tav tm="100000">
                                          <p:val>
                                            <p:strVal val="#ppt_x"/>
                                          </p:val>
                                        </p:tav>
                                      </p:tavLst>
                                    </p:anim>
                                    <p:anim calcmode="lin" valueType="num">
                                      <p:cBhvr additive="base">
                                        <p:cTn id="143" dur="2000" fill="hold"/>
                                        <p:tgtEl>
                                          <p:spTgt spid="21"/>
                                        </p:tgtEl>
                                        <p:attrNameLst>
                                          <p:attrName>ppt_y</p:attrName>
                                        </p:attrNameLst>
                                      </p:cBhvr>
                                      <p:tavLst>
                                        <p:tav tm="0">
                                          <p:val>
                                            <p:strVal val="#ppt_y"/>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2000" fill="hold"/>
                                        <p:tgtEl>
                                          <p:spTgt spid="22"/>
                                        </p:tgtEl>
                                        <p:attrNameLst>
                                          <p:attrName>ppt_x</p:attrName>
                                        </p:attrNameLst>
                                      </p:cBhvr>
                                      <p:tavLst>
                                        <p:tav tm="0">
                                          <p:val>
                                            <p:strVal val="1+#ppt_w/2"/>
                                          </p:val>
                                        </p:tav>
                                        <p:tav tm="100000">
                                          <p:val>
                                            <p:strVal val="#ppt_x"/>
                                          </p:val>
                                        </p:tav>
                                      </p:tavLst>
                                    </p:anim>
                                    <p:anim calcmode="lin" valueType="num">
                                      <p:cBhvr additive="base">
                                        <p:cTn id="147" dur="2000" fill="hold"/>
                                        <p:tgtEl>
                                          <p:spTgt spid="22"/>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7"/>
                                        </p:tgtEl>
                                        <p:attrNameLst>
                                          <p:attrName>style.visibility</p:attrName>
                                        </p:attrNameLst>
                                      </p:cBhvr>
                                      <p:to>
                                        <p:strVal val="visible"/>
                                      </p:to>
                                    </p:set>
                                    <p:anim calcmode="lin" valueType="num">
                                      <p:cBhvr additive="base">
                                        <p:cTn id="150" dur="2000" fill="hold"/>
                                        <p:tgtEl>
                                          <p:spTgt spid="7"/>
                                        </p:tgtEl>
                                        <p:attrNameLst>
                                          <p:attrName>ppt_x</p:attrName>
                                        </p:attrNameLst>
                                      </p:cBhvr>
                                      <p:tavLst>
                                        <p:tav tm="0">
                                          <p:val>
                                            <p:strVal val="0-#ppt_w/2"/>
                                          </p:val>
                                        </p:tav>
                                        <p:tav tm="100000">
                                          <p:val>
                                            <p:strVal val="#ppt_x"/>
                                          </p:val>
                                        </p:tav>
                                      </p:tavLst>
                                    </p:anim>
                                    <p:anim calcmode="lin" valueType="num">
                                      <p:cBhvr additive="base">
                                        <p:cTn id="151" dur="2000" fill="hold"/>
                                        <p:tgtEl>
                                          <p:spTgt spid="7"/>
                                        </p:tgtEl>
                                        <p:attrNameLst>
                                          <p:attrName>ppt_y</p:attrName>
                                        </p:attrNameLst>
                                      </p:cBhvr>
                                      <p:tavLst>
                                        <p:tav tm="0">
                                          <p:val>
                                            <p:strVal val="#ppt_y"/>
                                          </p:val>
                                        </p:tav>
                                        <p:tav tm="100000">
                                          <p:val>
                                            <p:strVal val="#ppt_y"/>
                                          </p:val>
                                        </p:tav>
                                      </p:tavLst>
                                    </p:anim>
                                  </p:childTnLst>
                                </p:cTn>
                              </p:par>
                              <p:par>
                                <p:cTn id="152" presetID="2" presetClass="entr" presetSubtype="8" fill="hold" grpId="2"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2000" fill="hold"/>
                                        <p:tgtEl>
                                          <p:spTgt spid="8"/>
                                        </p:tgtEl>
                                        <p:attrNameLst>
                                          <p:attrName>ppt_x</p:attrName>
                                        </p:attrNameLst>
                                      </p:cBhvr>
                                      <p:tavLst>
                                        <p:tav tm="0">
                                          <p:val>
                                            <p:strVal val="0-#ppt_w/2"/>
                                          </p:val>
                                        </p:tav>
                                        <p:tav tm="100000">
                                          <p:val>
                                            <p:strVal val="#ppt_x"/>
                                          </p:val>
                                        </p:tav>
                                      </p:tavLst>
                                    </p:anim>
                                    <p:anim calcmode="lin" valueType="num">
                                      <p:cBhvr additive="base">
                                        <p:cTn id="155" dur="2000" fill="hold"/>
                                        <p:tgtEl>
                                          <p:spTgt spid="8"/>
                                        </p:tgtEl>
                                        <p:attrNameLst>
                                          <p:attrName>ppt_y</p:attrName>
                                        </p:attrNameLst>
                                      </p:cBhvr>
                                      <p:tavLst>
                                        <p:tav tm="0">
                                          <p:val>
                                            <p:strVal val="#ppt_y"/>
                                          </p:val>
                                        </p:tav>
                                        <p:tav tm="100000">
                                          <p:val>
                                            <p:strVal val="#ppt_y"/>
                                          </p:val>
                                        </p:tav>
                                      </p:tavLst>
                                    </p:anim>
                                  </p:childTnLst>
                                </p:cTn>
                              </p:par>
                              <p:par>
                                <p:cTn id="156" presetID="2" presetClass="entr" presetSubtype="8"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2000" fill="hold"/>
                                        <p:tgtEl>
                                          <p:spTgt spid="11"/>
                                        </p:tgtEl>
                                        <p:attrNameLst>
                                          <p:attrName>ppt_x</p:attrName>
                                        </p:attrNameLst>
                                      </p:cBhvr>
                                      <p:tavLst>
                                        <p:tav tm="0">
                                          <p:val>
                                            <p:strVal val="0-#ppt_w/2"/>
                                          </p:val>
                                        </p:tav>
                                        <p:tav tm="100000">
                                          <p:val>
                                            <p:strVal val="#ppt_x"/>
                                          </p:val>
                                        </p:tav>
                                      </p:tavLst>
                                    </p:anim>
                                    <p:anim calcmode="lin" valueType="num">
                                      <p:cBhvr additive="base">
                                        <p:cTn id="159" dur="2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8" fill="hold" grpId="2" nodeType="withEffect">
                                  <p:stCondLst>
                                    <p:cond delay="0"/>
                                  </p:stCondLst>
                                  <p:childTnLst>
                                    <p:set>
                                      <p:cBhvr>
                                        <p:cTn id="161" dur="1" fill="hold">
                                          <p:stCondLst>
                                            <p:cond delay="0"/>
                                          </p:stCondLst>
                                        </p:cTn>
                                        <p:tgtEl>
                                          <p:spTgt spid="12"/>
                                        </p:tgtEl>
                                        <p:attrNameLst>
                                          <p:attrName>style.visibility</p:attrName>
                                        </p:attrNameLst>
                                      </p:cBhvr>
                                      <p:to>
                                        <p:strVal val="visible"/>
                                      </p:to>
                                    </p:set>
                                    <p:anim calcmode="lin" valueType="num">
                                      <p:cBhvr additive="base">
                                        <p:cTn id="162" dur="2000" fill="hold"/>
                                        <p:tgtEl>
                                          <p:spTgt spid="12"/>
                                        </p:tgtEl>
                                        <p:attrNameLst>
                                          <p:attrName>ppt_x</p:attrName>
                                        </p:attrNameLst>
                                      </p:cBhvr>
                                      <p:tavLst>
                                        <p:tav tm="0">
                                          <p:val>
                                            <p:strVal val="0-#ppt_w/2"/>
                                          </p:val>
                                        </p:tav>
                                        <p:tav tm="100000">
                                          <p:val>
                                            <p:strVal val="#ppt_x"/>
                                          </p:val>
                                        </p:tav>
                                      </p:tavLst>
                                    </p:anim>
                                    <p:anim calcmode="lin" valueType="num">
                                      <p:cBhvr additive="base">
                                        <p:cTn id="163" dur="2000" fill="hold"/>
                                        <p:tgtEl>
                                          <p:spTgt spid="12"/>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additive="base">
                                        <p:cTn id="166" dur="2000" fill="hold"/>
                                        <p:tgtEl>
                                          <p:spTgt spid="15"/>
                                        </p:tgtEl>
                                        <p:attrNameLst>
                                          <p:attrName>ppt_x</p:attrName>
                                        </p:attrNameLst>
                                      </p:cBhvr>
                                      <p:tavLst>
                                        <p:tav tm="0">
                                          <p:val>
                                            <p:strVal val="0-#ppt_w/2"/>
                                          </p:val>
                                        </p:tav>
                                        <p:tav tm="100000">
                                          <p:val>
                                            <p:strVal val="#ppt_x"/>
                                          </p:val>
                                        </p:tav>
                                      </p:tavLst>
                                    </p:anim>
                                    <p:anim calcmode="lin" valueType="num">
                                      <p:cBhvr additive="base">
                                        <p:cTn id="167" dur="2000" fill="hold"/>
                                        <p:tgtEl>
                                          <p:spTgt spid="15"/>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additive="base">
                                        <p:cTn id="170" dur="2000" fill="hold"/>
                                        <p:tgtEl>
                                          <p:spTgt spid="16"/>
                                        </p:tgtEl>
                                        <p:attrNameLst>
                                          <p:attrName>ppt_x</p:attrName>
                                        </p:attrNameLst>
                                      </p:cBhvr>
                                      <p:tavLst>
                                        <p:tav tm="0">
                                          <p:val>
                                            <p:strVal val="0-#ppt_w/2"/>
                                          </p:val>
                                        </p:tav>
                                        <p:tav tm="100000">
                                          <p:val>
                                            <p:strVal val="#ppt_x"/>
                                          </p:val>
                                        </p:tav>
                                      </p:tavLst>
                                    </p:anim>
                                    <p:anim calcmode="lin" valueType="num">
                                      <p:cBhvr additive="base">
                                        <p:cTn id="171" dur="2000" fill="hold"/>
                                        <p:tgtEl>
                                          <p:spTgt spid="16"/>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9"/>
                                        </p:tgtEl>
                                        <p:attrNameLst>
                                          <p:attrName>style.visibility</p:attrName>
                                        </p:attrNameLst>
                                      </p:cBhvr>
                                      <p:to>
                                        <p:strVal val="visible"/>
                                      </p:to>
                                    </p:set>
                                    <p:anim calcmode="lin" valueType="num">
                                      <p:cBhvr additive="base">
                                        <p:cTn id="174" dur="2000" fill="hold"/>
                                        <p:tgtEl>
                                          <p:spTgt spid="19"/>
                                        </p:tgtEl>
                                        <p:attrNameLst>
                                          <p:attrName>ppt_x</p:attrName>
                                        </p:attrNameLst>
                                      </p:cBhvr>
                                      <p:tavLst>
                                        <p:tav tm="0">
                                          <p:val>
                                            <p:strVal val="0-#ppt_w/2"/>
                                          </p:val>
                                        </p:tav>
                                        <p:tav tm="100000">
                                          <p:val>
                                            <p:strVal val="#ppt_x"/>
                                          </p:val>
                                        </p:tav>
                                      </p:tavLst>
                                    </p:anim>
                                    <p:anim calcmode="lin" valueType="num">
                                      <p:cBhvr additive="base">
                                        <p:cTn id="175" dur="2000" fill="hold"/>
                                        <p:tgtEl>
                                          <p:spTgt spid="19"/>
                                        </p:tgtEl>
                                        <p:attrNameLst>
                                          <p:attrName>ppt_y</p:attrName>
                                        </p:attrNameLst>
                                      </p:cBhvr>
                                      <p:tavLst>
                                        <p:tav tm="0">
                                          <p:val>
                                            <p:strVal val="#ppt_y"/>
                                          </p:val>
                                        </p:tav>
                                        <p:tav tm="100000">
                                          <p:val>
                                            <p:strVal val="#ppt_y"/>
                                          </p:val>
                                        </p:tav>
                                      </p:tavLst>
                                    </p:anim>
                                  </p:childTnLst>
                                </p:cTn>
                              </p:par>
                              <p:par>
                                <p:cTn id="176" presetID="2" presetClass="entr" presetSubtype="8" fill="hold" grpId="2" nodeType="withEffect">
                                  <p:stCondLst>
                                    <p:cond delay="0"/>
                                  </p:stCondLst>
                                  <p:childTnLst>
                                    <p:set>
                                      <p:cBhvr>
                                        <p:cTn id="177" dur="1" fill="hold">
                                          <p:stCondLst>
                                            <p:cond delay="0"/>
                                          </p:stCondLst>
                                        </p:cTn>
                                        <p:tgtEl>
                                          <p:spTgt spid="20"/>
                                        </p:tgtEl>
                                        <p:attrNameLst>
                                          <p:attrName>style.visibility</p:attrName>
                                        </p:attrNameLst>
                                      </p:cBhvr>
                                      <p:to>
                                        <p:strVal val="visible"/>
                                      </p:to>
                                    </p:set>
                                    <p:anim calcmode="lin" valueType="num">
                                      <p:cBhvr additive="base">
                                        <p:cTn id="178" dur="2000" fill="hold"/>
                                        <p:tgtEl>
                                          <p:spTgt spid="20"/>
                                        </p:tgtEl>
                                        <p:attrNameLst>
                                          <p:attrName>ppt_x</p:attrName>
                                        </p:attrNameLst>
                                      </p:cBhvr>
                                      <p:tavLst>
                                        <p:tav tm="0">
                                          <p:val>
                                            <p:strVal val="0-#ppt_w/2"/>
                                          </p:val>
                                        </p:tav>
                                        <p:tav tm="100000">
                                          <p:val>
                                            <p:strVal val="#ppt_x"/>
                                          </p:val>
                                        </p:tav>
                                      </p:tavLst>
                                    </p:anim>
                                    <p:anim calcmode="lin" valueType="num">
                                      <p:cBhvr additive="base">
                                        <p:cTn id="179" dur="2000" fill="hold"/>
                                        <p:tgtEl>
                                          <p:spTgt spid="20"/>
                                        </p:tgtEl>
                                        <p:attrNameLst>
                                          <p:attrName>ppt_y</p:attrName>
                                        </p:attrNameLst>
                                      </p:cBhvr>
                                      <p:tavLst>
                                        <p:tav tm="0">
                                          <p:val>
                                            <p:strVal val="#ppt_y"/>
                                          </p:val>
                                        </p:tav>
                                        <p:tav tm="100000">
                                          <p:val>
                                            <p:strVal val="#ppt_y"/>
                                          </p:val>
                                        </p:tav>
                                      </p:tavLst>
                                    </p:anim>
                                  </p:childTnLst>
                                </p:cTn>
                              </p:par>
                              <p:par>
                                <p:cTn id="180" presetID="2" presetClass="entr" presetSubtype="8" fill="hold" grpId="2"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additive="base">
                                        <p:cTn id="182" dur="2000" fill="hold"/>
                                        <p:tgtEl>
                                          <p:spTgt spid="23"/>
                                        </p:tgtEl>
                                        <p:attrNameLst>
                                          <p:attrName>ppt_x</p:attrName>
                                        </p:attrNameLst>
                                      </p:cBhvr>
                                      <p:tavLst>
                                        <p:tav tm="0">
                                          <p:val>
                                            <p:strVal val="0-#ppt_w/2"/>
                                          </p:val>
                                        </p:tav>
                                        <p:tav tm="100000">
                                          <p:val>
                                            <p:strVal val="#ppt_x"/>
                                          </p:val>
                                        </p:tav>
                                      </p:tavLst>
                                    </p:anim>
                                    <p:anim calcmode="lin" valueType="num">
                                      <p:cBhvr additive="base">
                                        <p:cTn id="183" dur="2000" fill="hold"/>
                                        <p:tgtEl>
                                          <p:spTgt spid="23"/>
                                        </p:tgtEl>
                                        <p:attrNameLst>
                                          <p:attrName>ppt_y</p:attrName>
                                        </p:attrNameLst>
                                      </p:cBhvr>
                                      <p:tavLst>
                                        <p:tav tm="0">
                                          <p:val>
                                            <p:strVal val="#ppt_y"/>
                                          </p:val>
                                        </p:tav>
                                        <p:tav tm="100000">
                                          <p:val>
                                            <p:strVal val="#ppt_y"/>
                                          </p:val>
                                        </p:tav>
                                      </p:tavLst>
                                    </p:anim>
                                  </p:childTnLst>
                                </p:cTn>
                              </p:par>
                              <p:par>
                                <p:cTn id="184" presetID="2" presetClass="entr" presetSubtype="8" fill="hold" grpId="2"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additive="base">
                                        <p:cTn id="186" dur="2000" fill="hold"/>
                                        <p:tgtEl>
                                          <p:spTgt spid="24"/>
                                        </p:tgtEl>
                                        <p:attrNameLst>
                                          <p:attrName>ppt_x</p:attrName>
                                        </p:attrNameLst>
                                      </p:cBhvr>
                                      <p:tavLst>
                                        <p:tav tm="0">
                                          <p:val>
                                            <p:strVal val="0-#ppt_w/2"/>
                                          </p:val>
                                        </p:tav>
                                        <p:tav tm="100000">
                                          <p:val>
                                            <p:strVal val="#ppt_x"/>
                                          </p:val>
                                        </p:tav>
                                      </p:tavLst>
                                    </p:anim>
                                    <p:anim calcmode="lin" valueType="num">
                                      <p:cBhvr additive="base">
                                        <p:cTn id="187" dur="2000" fill="hold"/>
                                        <p:tgtEl>
                                          <p:spTgt spid="24"/>
                                        </p:tgtEl>
                                        <p:attrNameLst>
                                          <p:attrName>ppt_y</p:attrName>
                                        </p:attrNameLst>
                                      </p:cBhvr>
                                      <p:tavLst>
                                        <p:tav tm="0">
                                          <p:val>
                                            <p:strVal val="#ppt_y"/>
                                          </p:val>
                                        </p:tav>
                                        <p:tav tm="100000">
                                          <p:val>
                                            <p:strVal val="#ppt_y"/>
                                          </p:val>
                                        </p:tav>
                                      </p:tavLst>
                                    </p:anim>
                                  </p:childTnLst>
                                </p:cTn>
                              </p:par>
                            </p:childTnLst>
                          </p:cTn>
                        </p:par>
                        <p:par>
                          <p:cTn id="188" fill="hold">
                            <p:stCondLst>
                              <p:cond delay="2000"/>
                            </p:stCondLst>
                            <p:childTnLst>
                              <p:par>
                                <p:cTn id="189" presetID="2" presetClass="exit" presetSubtype="9" fill="hold" grpId="3" nodeType="afterEffect">
                                  <p:stCondLst>
                                    <p:cond delay="0"/>
                                  </p:stCondLst>
                                  <p:childTnLst>
                                    <p:anim calcmode="lin" valueType="num">
                                      <p:cBhvr additive="base">
                                        <p:cTn id="190" dur="2000"/>
                                        <p:tgtEl>
                                          <p:spTgt spid="5"/>
                                        </p:tgtEl>
                                        <p:attrNameLst>
                                          <p:attrName>ppt_x</p:attrName>
                                        </p:attrNameLst>
                                      </p:cBhvr>
                                      <p:tavLst>
                                        <p:tav tm="0">
                                          <p:val>
                                            <p:strVal val="ppt_x"/>
                                          </p:val>
                                        </p:tav>
                                        <p:tav tm="100000">
                                          <p:val>
                                            <p:strVal val="0-ppt_w/2"/>
                                          </p:val>
                                        </p:tav>
                                      </p:tavLst>
                                    </p:anim>
                                    <p:anim calcmode="lin" valueType="num">
                                      <p:cBhvr additive="base">
                                        <p:cTn id="191" dur="2000"/>
                                        <p:tgtEl>
                                          <p:spTgt spid="5"/>
                                        </p:tgtEl>
                                        <p:attrNameLst>
                                          <p:attrName>ppt_y</p:attrName>
                                        </p:attrNameLst>
                                      </p:cBhvr>
                                      <p:tavLst>
                                        <p:tav tm="0">
                                          <p:val>
                                            <p:strVal val="ppt_y"/>
                                          </p:val>
                                        </p:tav>
                                        <p:tav tm="100000">
                                          <p:val>
                                            <p:strVal val="0-ppt_h/2"/>
                                          </p:val>
                                        </p:tav>
                                      </p:tavLst>
                                    </p:anim>
                                    <p:set>
                                      <p:cBhvr>
                                        <p:cTn id="192" dur="1" fill="hold">
                                          <p:stCondLst>
                                            <p:cond delay="1999"/>
                                          </p:stCondLst>
                                        </p:cTn>
                                        <p:tgtEl>
                                          <p:spTgt spid="5"/>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2000"/>
                                        <p:tgtEl>
                                          <p:spTgt spid="6"/>
                                        </p:tgtEl>
                                        <p:attrNameLst>
                                          <p:attrName>ppt_x</p:attrName>
                                        </p:attrNameLst>
                                      </p:cBhvr>
                                      <p:tavLst>
                                        <p:tav tm="0">
                                          <p:val>
                                            <p:strVal val="ppt_x"/>
                                          </p:val>
                                        </p:tav>
                                        <p:tav tm="100000">
                                          <p:val>
                                            <p:strVal val="0-ppt_w/2"/>
                                          </p:val>
                                        </p:tav>
                                      </p:tavLst>
                                    </p:anim>
                                    <p:anim calcmode="lin" valueType="num">
                                      <p:cBhvr additive="base">
                                        <p:cTn id="195" dur="2000"/>
                                        <p:tgtEl>
                                          <p:spTgt spid="6"/>
                                        </p:tgtEl>
                                        <p:attrNameLst>
                                          <p:attrName>ppt_y</p:attrName>
                                        </p:attrNameLst>
                                      </p:cBhvr>
                                      <p:tavLst>
                                        <p:tav tm="0">
                                          <p:val>
                                            <p:strVal val="ppt_y"/>
                                          </p:val>
                                        </p:tav>
                                        <p:tav tm="100000">
                                          <p:val>
                                            <p:strVal val="0-ppt_h/2"/>
                                          </p:val>
                                        </p:tav>
                                      </p:tavLst>
                                    </p:anim>
                                    <p:set>
                                      <p:cBhvr>
                                        <p:cTn id="196" dur="1" fill="hold">
                                          <p:stCondLst>
                                            <p:cond delay="1999"/>
                                          </p:stCondLst>
                                        </p:cTn>
                                        <p:tgtEl>
                                          <p:spTgt spid="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2000"/>
                                        <p:tgtEl>
                                          <p:spTgt spid="9"/>
                                        </p:tgtEl>
                                        <p:attrNameLst>
                                          <p:attrName>ppt_x</p:attrName>
                                        </p:attrNameLst>
                                      </p:cBhvr>
                                      <p:tavLst>
                                        <p:tav tm="0">
                                          <p:val>
                                            <p:strVal val="ppt_x"/>
                                          </p:val>
                                        </p:tav>
                                        <p:tav tm="100000">
                                          <p:val>
                                            <p:strVal val="0-ppt_w/2"/>
                                          </p:val>
                                        </p:tav>
                                      </p:tavLst>
                                    </p:anim>
                                    <p:anim calcmode="lin" valueType="num">
                                      <p:cBhvr additive="base">
                                        <p:cTn id="199" dur="2000"/>
                                        <p:tgtEl>
                                          <p:spTgt spid="9"/>
                                        </p:tgtEl>
                                        <p:attrNameLst>
                                          <p:attrName>ppt_y</p:attrName>
                                        </p:attrNameLst>
                                      </p:cBhvr>
                                      <p:tavLst>
                                        <p:tav tm="0">
                                          <p:val>
                                            <p:strVal val="ppt_y"/>
                                          </p:val>
                                        </p:tav>
                                        <p:tav tm="100000">
                                          <p:val>
                                            <p:strVal val="0-ppt_h/2"/>
                                          </p:val>
                                        </p:tav>
                                      </p:tavLst>
                                    </p:anim>
                                    <p:set>
                                      <p:cBhvr>
                                        <p:cTn id="200" dur="1" fill="hold">
                                          <p:stCondLst>
                                            <p:cond delay="1999"/>
                                          </p:stCondLst>
                                        </p:cTn>
                                        <p:tgtEl>
                                          <p:spTgt spid="9"/>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2000"/>
                                        <p:tgtEl>
                                          <p:spTgt spid="10"/>
                                        </p:tgtEl>
                                        <p:attrNameLst>
                                          <p:attrName>ppt_x</p:attrName>
                                        </p:attrNameLst>
                                      </p:cBhvr>
                                      <p:tavLst>
                                        <p:tav tm="0">
                                          <p:val>
                                            <p:strVal val="ppt_x"/>
                                          </p:val>
                                        </p:tav>
                                        <p:tav tm="100000">
                                          <p:val>
                                            <p:strVal val="0-ppt_w/2"/>
                                          </p:val>
                                        </p:tav>
                                      </p:tavLst>
                                    </p:anim>
                                    <p:anim calcmode="lin" valueType="num">
                                      <p:cBhvr additive="base">
                                        <p:cTn id="203" dur="2000"/>
                                        <p:tgtEl>
                                          <p:spTgt spid="10"/>
                                        </p:tgtEl>
                                        <p:attrNameLst>
                                          <p:attrName>ppt_y</p:attrName>
                                        </p:attrNameLst>
                                      </p:cBhvr>
                                      <p:tavLst>
                                        <p:tav tm="0">
                                          <p:val>
                                            <p:strVal val="ppt_y"/>
                                          </p:val>
                                        </p:tav>
                                        <p:tav tm="100000">
                                          <p:val>
                                            <p:strVal val="0-ppt_h/2"/>
                                          </p:val>
                                        </p:tav>
                                      </p:tavLst>
                                    </p:anim>
                                    <p:set>
                                      <p:cBhvr>
                                        <p:cTn id="204" dur="1" fill="hold">
                                          <p:stCondLst>
                                            <p:cond delay="1999"/>
                                          </p:stCondLst>
                                        </p:cTn>
                                        <p:tgtEl>
                                          <p:spTgt spid="10"/>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2000"/>
                                        <p:tgtEl>
                                          <p:spTgt spid="13"/>
                                        </p:tgtEl>
                                        <p:attrNameLst>
                                          <p:attrName>ppt_x</p:attrName>
                                        </p:attrNameLst>
                                      </p:cBhvr>
                                      <p:tavLst>
                                        <p:tav tm="0">
                                          <p:val>
                                            <p:strVal val="ppt_x"/>
                                          </p:val>
                                        </p:tav>
                                        <p:tav tm="100000">
                                          <p:val>
                                            <p:strVal val="0-ppt_w/2"/>
                                          </p:val>
                                        </p:tav>
                                      </p:tavLst>
                                    </p:anim>
                                    <p:anim calcmode="lin" valueType="num">
                                      <p:cBhvr additive="base">
                                        <p:cTn id="207" dur="2000"/>
                                        <p:tgtEl>
                                          <p:spTgt spid="13"/>
                                        </p:tgtEl>
                                        <p:attrNameLst>
                                          <p:attrName>ppt_y</p:attrName>
                                        </p:attrNameLst>
                                      </p:cBhvr>
                                      <p:tavLst>
                                        <p:tav tm="0">
                                          <p:val>
                                            <p:strVal val="ppt_y"/>
                                          </p:val>
                                        </p:tav>
                                        <p:tav tm="100000">
                                          <p:val>
                                            <p:strVal val="0-ppt_h/2"/>
                                          </p:val>
                                        </p:tav>
                                      </p:tavLst>
                                    </p:anim>
                                    <p:set>
                                      <p:cBhvr>
                                        <p:cTn id="208" dur="1" fill="hold">
                                          <p:stCondLst>
                                            <p:cond delay="1999"/>
                                          </p:stCondLst>
                                        </p:cTn>
                                        <p:tgtEl>
                                          <p:spTgt spid="13"/>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2000"/>
                                        <p:tgtEl>
                                          <p:spTgt spid="14"/>
                                        </p:tgtEl>
                                        <p:attrNameLst>
                                          <p:attrName>ppt_x</p:attrName>
                                        </p:attrNameLst>
                                      </p:cBhvr>
                                      <p:tavLst>
                                        <p:tav tm="0">
                                          <p:val>
                                            <p:strVal val="ppt_x"/>
                                          </p:val>
                                        </p:tav>
                                        <p:tav tm="100000">
                                          <p:val>
                                            <p:strVal val="0-ppt_w/2"/>
                                          </p:val>
                                        </p:tav>
                                      </p:tavLst>
                                    </p:anim>
                                    <p:anim calcmode="lin" valueType="num">
                                      <p:cBhvr additive="base">
                                        <p:cTn id="211" dur="2000"/>
                                        <p:tgtEl>
                                          <p:spTgt spid="14"/>
                                        </p:tgtEl>
                                        <p:attrNameLst>
                                          <p:attrName>ppt_y</p:attrName>
                                        </p:attrNameLst>
                                      </p:cBhvr>
                                      <p:tavLst>
                                        <p:tav tm="0">
                                          <p:val>
                                            <p:strVal val="ppt_y"/>
                                          </p:val>
                                        </p:tav>
                                        <p:tav tm="100000">
                                          <p:val>
                                            <p:strVal val="0-ppt_h/2"/>
                                          </p:val>
                                        </p:tav>
                                      </p:tavLst>
                                    </p:anim>
                                    <p:set>
                                      <p:cBhvr>
                                        <p:cTn id="212" dur="1" fill="hold">
                                          <p:stCondLst>
                                            <p:cond delay="1999"/>
                                          </p:stCondLst>
                                        </p:cTn>
                                        <p:tgtEl>
                                          <p:spTgt spid="14"/>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0-ppt_w/2"/>
                                          </p:val>
                                        </p:tav>
                                      </p:tavLst>
                                    </p:anim>
                                    <p:anim calcmode="lin" valueType="num">
                                      <p:cBhvr additive="base">
                                        <p:cTn id="215" dur="2000"/>
                                        <p:tgtEl>
                                          <p:spTgt spid="17"/>
                                        </p:tgtEl>
                                        <p:attrNameLst>
                                          <p:attrName>ppt_y</p:attrName>
                                        </p:attrNameLst>
                                      </p:cBhvr>
                                      <p:tavLst>
                                        <p:tav tm="0">
                                          <p:val>
                                            <p:strVal val="ppt_y"/>
                                          </p:val>
                                        </p:tav>
                                        <p:tav tm="100000">
                                          <p:val>
                                            <p:strVal val="0-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2000"/>
                                        <p:tgtEl>
                                          <p:spTgt spid="18"/>
                                        </p:tgtEl>
                                        <p:attrNameLst>
                                          <p:attrName>ppt_x</p:attrName>
                                        </p:attrNameLst>
                                      </p:cBhvr>
                                      <p:tavLst>
                                        <p:tav tm="0">
                                          <p:val>
                                            <p:strVal val="ppt_x"/>
                                          </p:val>
                                        </p:tav>
                                        <p:tav tm="100000">
                                          <p:val>
                                            <p:strVal val="0-ppt_w/2"/>
                                          </p:val>
                                        </p:tav>
                                      </p:tavLst>
                                    </p:anim>
                                    <p:anim calcmode="lin" valueType="num">
                                      <p:cBhvr additive="base">
                                        <p:cTn id="219" dur="2000"/>
                                        <p:tgtEl>
                                          <p:spTgt spid="18"/>
                                        </p:tgtEl>
                                        <p:attrNameLst>
                                          <p:attrName>ppt_y</p:attrName>
                                        </p:attrNameLst>
                                      </p:cBhvr>
                                      <p:tavLst>
                                        <p:tav tm="0">
                                          <p:val>
                                            <p:strVal val="ppt_y"/>
                                          </p:val>
                                        </p:tav>
                                        <p:tav tm="100000">
                                          <p:val>
                                            <p:strVal val="0-ppt_h/2"/>
                                          </p:val>
                                        </p:tav>
                                      </p:tavLst>
                                    </p:anim>
                                    <p:set>
                                      <p:cBhvr>
                                        <p:cTn id="220" dur="1" fill="hold">
                                          <p:stCondLst>
                                            <p:cond delay="1999"/>
                                          </p:stCondLst>
                                        </p:cTn>
                                        <p:tgtEl>
                                          <p:spTgt spid="18"/>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2000"/>
                                        <p:tgtEl>
                                          <p:spTgt spid="21"/>
                                        </p:tgtEl>
                                        <p:attrNameLst>
                                          <p:attrName>ppt_x</p:attrName>
                                        </p:attrNameLst>
                                      </p:cBhvr>
                                      <p:tavLst>
                                        <p:tav tm="0">
                                          <p:val>
                                            <p:strVal val="ppt_x"/>
                                          </p:val>
                                        </p:tav>
                                        <p:tav tm="100000">
                                          <p:val>
                                            <p:strVal val="0-ppt_w/2"/>
                                          </p:val>
                                        </p:tav>
                                      </p:tavLst>
                                    </p:anim>
                                    <p:anim calcmode="lin" valueType="num">
                                      <p:cBhvr additive="base">
                                        <p:cTn id="223" dur="2000"/>
                                        <p:tgtEl>
                                          <p:spTgt spid="21"/>
                                        </p:tgtEl>
                                        <p:attrNameLst>
                                          <p:attrName>ppt_y</p:attrName>
                                        </p:attrNameLst>
                                      </p:cBhvr>
                                      <p:tavLst>
                                        <p:tav tm="0">
                                          <p:val>
                                            <p:strVal val="ppt_y"/>
                                          </p:val>
                                        </p:tav>
                                        <p:tav tm="100000">
                                          <p:val>
                                            <p:strVal val="0-ppt_h/2"/>
                                          </p:val>
                                        </p:tav>
                                      </p:tavLst>
                                    </p:anim>
                                    <p:set>
                                      <p:cBhvr>
                                        <p:cTn id="224" dur="1" fill="hold">
                                          <p:stCondLst>
                                            <p:cond delay="1999"/>
                                          </p:stCondLst>
                                        </p:cTn>
                                        <p:tgtEl>
                                          <p:spTgt spid="21"/>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2000"/>
                                        <p:tgtEl>
                                          <p:spTgt spid="22"/>
                                        </p:tgtEl>
                                        <p:attrNameLst>
                                          <p:attrName>ppt_x</p:attrName>
                                        </p:attrNameLst>
                                      </p:cBhvr>
                                      <p:tavLst>
                                        <p:tav tm="0">
                                          <p:val>
                                            <p:strVal val="ppt_x"/>
                                          </p:val>
                                        </p:tav>
                                        <p:tav tm="100000">
                                          <p:val>
                                            <p:strVal val="0-ppt_w/2"/>
                                          </p:val>
                                        </p:tav>
                                      </p:tavLst>
                                    </p:anim>
                                    <p:anim calcmode="lin" valueType="num">
                                      <p:cBhvr additive="base">
                                        <p:cTn id="227" dur="2000"/>
                                        <p:tgtEl>
                                          <p:spTgt spid="22"/>
                                        </p:tgtEl>
                                        <p:attrNameLst>
                                          <p:attrName>ppt_y</p:attrName>
                                        </p:attrNameLst>
                                      </p:cBhvr>
                                      <p:tavLst>
                                        <p:tav tm="0">
                                          <p:val>
                                            <p:strVal val="ppt_y"/>
                                          </p:val>
                                        </p:tav>
                                        <p:tav tm="100000">
                                          <p:val>
                                            <p:strVal val="0-ppt_h/2"/>
                                          </p:val>
                                        </p:tav>
                                      </p:tavLst>
                                    </p:anim>
                                    <p:set>
                                      <p:cBhvr>
                                        <p:cTn id="228" dur="1" fill="hold">
                                          <p:stCondLst>
                                            <p:cond delay="1999"/>
                                          </p:stCondLst>
                                        </p:cTn>
                                        <p:tgtEl>
                                          <p:spTgt spid="22"/>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2000"/>
                                        <p:tgtEl>
                                          <p:spTgt spid="7"/>
                                        </p:tgtEl>
                                        <p:attrNameLst>
                                          <p:attrName>ppt_x</p:attrName>
                                        </p:attrNameLst>
                                      </p:cBhvr>
                                      <p:tavLst>
                                        <p:tav tm="0">
                                          <p:val>
                                            <p:strVal val="ppt_x"/>
                                          </p:val>
                                        </p:tav>
                                        <p:tav tm="100000">
                                          <p:val>
                                            <p:strVal val="1+ppt_w/2"/>
                                          </p:val>
                                        </p:tav>
                                      </p:tavLst>
                                    </p:anim>
                                    <p:anim calcmode="lin" valueType="num">
                                      <p:cBhvr additive="base">
                                        <p:cTn id="231" dur="2000"/>
                                        <p:tgtEl>
                                          <p:spTgt spid="7"/>
                                        </p:tgtEl>
                                        <p:attrNameLst>
                                          <p:attrName>ppt_y</p:attrName>
                                        </p:attrNameLst>
                                      </p:cBhvr>
                                      <p:tavLst>
                                        <p:tav tm="0">
                                          <p:val>
                                            <p:strVal val="ppt_y"/>
                                          </p:val>
                                        </p:tav>
                                        <p:tav tm="100000">
                                          <p:val>
                                            <p:strVal val="0-ppt_h/2"/>
                                          </p:val>
                                        </p:tav>
                                      </p:tavLst>
                                    </p:anim>
                                    <p:set>
                                      <p:cBhvr>
                                        <p:cTn id="232" dur="1" fill="hold">
                                          <p:stCondLst>
                                            <p:cond delay="1999"/>
                                          </p:stCondLst>
                                        </p:cTn>
                                        <p:tgtEl>
                                          <p:spTgt spid="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2000"/>
                                        <p:tgtEl>
                                          <p:spTgt spid="8"/>
                                        </p:tgtEl>
                                        <p:attrNameLst>
                                          <p:attrName>ppt_x</p:attrName>
                                        </p:attrNameLst>
                                      </p:cBhvr>
                                      <p:tavLst>
                                        <p:tav tm="0">
                                          <p:val>
                                            <p:strVal val="ppt_x"/>
                                          </p:val>
                                        </p:tav>
                                        <p:tav tm="100000">
                                          <p:val>
                                            <p:strVal val="1+ppt_w/2"/>
                                          </p:val>
                                        </p:tav>
                                      </p:tavLst>
                                    </p:anim>
                                    <p:anim calcmode="lin" valueType="num">
                                      <p:cBhvr additive="base">
                                        <p:cTn id="235" dur="2000"/>
                                        <p:tgtEl>
                                          <p:spTgt spid="8"/>
                                        </p:tgtEl>
                                        <p:attrNameLst>
                                          <p:attrName>ppt_y</p:attrName>
                                        </p:attrNameLst>
                                      </p:cBhvr>
                                      <p:tavLst>
                                        <p:tav tm="0">
                                          <p:val>
                                            <p:strVal val="ppt_y"/>
                                          </p:val>
                                        </p:tav>
                                        <p:tav tm="100000">
                                          <p:val>
                                            <p:strVal val="0-ppt_h/2"/>
                                          </p:val>
                                        </p:tav>
                                      </p:tavLst>
                                    </p:anim>
                                    <p:set>
                                      <p:cBhvr>
                                        <p:cTn id="236" dur="1" fill="hold">
                                          <p:stCondLst>
                                            <p:cond delay="1999"/>
                                          </p:stCondLst>
                                        </p:cTn>
                                        <p:tgtEl>
                                          <p:spTgt spid="8"/>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1+ppt_w/2"/>
                                          </p:val>
                                        </p:tav>
                                      </p:tavLst>
                                    </p:anim>
                                    <p:anim calcmode="lin" valueType="num">
                                      <p:cBhvr additive="base">
                                        <p:cTn id="239" dur="2000"/>
                                        <p:tgtEl>
                                          <p:spTgt spid="11"/>
                                        </p:tgtEl>
                                        <p:attrNameLst>
                                          <p:attrName>ppt_y</p:attrName>
                                        </p:attrNameLst>
                                      </p:cBhvr>
                                      <p:tavLst>
                                        <p:tav tm="0">
                                          <p:val>
                                            <p:strVal val="ppt_y"/>
                                          </p:val>
                                        </p:tav>
                                        <p:tav tm="100000">
                                          <p:val>
                                            <p:strVal val="0-ppt_h/2"/>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1+ppt_w/2"/>
                                          </p:val>
                                        </p:tav>
                                      </p:tavLst>
                                    </p:anim>
                                    <p:anim calcmode="lin" valueType="num">
                                      <p:cBhvr additive="base">
                                        <p:cTn id="243" dur="2000"/>
                                        <p:tgtEl>
                                          <p:spTgt spid="12"/>
                                        </p:tgtEl>
                                        <p:attrNameLst>
                                          <p:attrName>ppt_y</p:attrName>
                                        </p:attrNameLst>
                                      </p:cBhvr>
                                      <p:tavLst>
                                        <p:tav tm="0">
                                          <p:val>
                                            <p:strVal val="ppt_y"/>
                                          </p:val>
                                        </p:tav>
                                        <p:tav tm="100000">
                                          <p:val>
                                            <p:strVal val="0-ppt_h/2"/>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2000"/>
                                        <p:tgtEl>
                                          <p:spTgt spid="15"/>
                                        </p:tgtEl>
                                        <p:attrNameLst>
                                          <p:attrName>ppt_x</p:attrName>
                                        </p:attrNameLst>
                                      </p:cBhvr>
                                      <p:tavLst>
                                        <p:tav tm="0">
                                          <p:val>
                                            <p:strVal val="ppt_x"/>
                                          </p:val>
                                        </p:tav>
                                        <p:tav tm="100000">
                                          <p:val>
                                            <p:strVal val="1+ppt_w/2"/>
                                          </p:val>
                                        </p:tav>
                                      </p:tavLst>
                                    </p:anim>
                                    <p:anim calcmode="lin" valueType="num">
                                      <p:cBhvr additive="base">
                                        <p:cTn id="247" dur="2000"/>
                                        <p:tgtEl>
                                          <p:spTgt spid="15"/>
                                        </p:tgtEl>
                                        <p:attrNameLst>
                                          <p:attrName>ppt_y</p:attrName>
                                        </p:attrNameLst>
                                      </p:cBhvr>
                                      <p:tavLst>
                                        <p:tav tm="0">
                                          <p:val>
                                            <p:strVal val="ppt_y"/>
                                          </p:val>
                                        </p:tav>
                                        <p:tav tm="100000">
                                          <p:val>
                                            <p:strVal val="0-ppt_h/2"/>
                                          </p:val>
                                        </p:tav>
                                      </p:tavLst>
                                    </p:anim>
                                    <p:set>
                                      <p:cBhvr>
                                        <p:cTn id="248" dur="1" fill="hold">
                                          <p:stCondLst>
                                            <p:cond delay="1999"/>
                                          </p:stCondLst>
                                        </p:cTn>
                                        <p:tgtEl>
                                          <p:spTgt spid="15"/>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2000"/>
                                        <p:tgtEl>
                                          <p:spTgt spid="16"/>
                                        </p:tgtEl>
                                        <p:attrNameLst>
                                          <p:attrName>ppt_x</p:attrName>
                                        </p:attrNameLst>
                                      </p:cBhvr>
                                      <p:tavLst>
                                        <p:tav tm="0">
                                          <p:val>
                                            <p:strVal val="ppt_x"/>
                                          </p:val>
                                        </p:tav>
                                        <p:tav tm="100000">
                                          <p:val>
                                            <p:strVal val="1+ppt_w/2"/>
                                          </p:val>
                                        </p:tav>
                                      </p:tavLst>
                                    </p:anim>
                                    <p:anim calcmode="lin" valueType="num">
                                      <p:cBhvr additive="base">
                                        <p:cTn id="251" dur="2000"/>
                                        <p:tgtEl>
                                          <p:spTgt spid="16"/>
                                        </p:tgtEl>
                                        <p:attrNameLst>
                                          <p:attrName>ppt_y</p:attrName>
                                        </p:attrNameLst>
                                      </p:cBhvr>
                                      <p:tavLst>
                                        <p:tav tm="0">
                                          <p:val>
                                            <p:strVal val="ppt_y"/>
                                          </p:val>
                                        </p:tav>
                                        <p:tav tm="100000">
                                          <p:val>
                                            <p:strVal val="0-ppt_h/2"/>
                                          </p:val>
                                        </p:tav>
                                      </p:tavLst>
                                    </p:anim>
                                    <p:set>
                                      <p:cBhvr>
                                        <p:cTn id="252" dur="1" fill="hold">
                                          <p:stCondLst>
                                            <p:cond delay="1999"/>
                                          </p:stCondLst>
                                        </p:cTn>
                                        <p:tgtEl>
                                          <p:spTgt spid="16"/>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2000"/>
                                        <p:tgtEl>
                                          <p:spTgt spid="19"/>
                                        </p:tgtEl>
                                        <p:attrNameLst>
                                          <p:attrName>ppt_x</p:attrName>
                                        </p:attrNameLst>
                                      </p:cBhvr>
                                      <p:tavLst>
                                        <p:tav tm="0">
                                          <p:val>
                                            <p:strVal val="ppt_x"/>
                                          </p:val>
                                        </p:tav>
                                        <p:tav tm="100000">
                                          <p:val>
                                            <p:strVal val="1+ppt_w/2"/>
                                          </p:val>
                                        </p:tav>
                                      </p:tavLst>
                                    </p:anim>
                                    <p:anim calcmode="lin" valueType="num">
                                      <p:cBhvr additive="base">
                                        <p:cTn id="255" dur="2000"/>
                                        <p:tgtEl>
                                          <p:spTgt spid="19"/>
                                        </p:tgtEl>
                                        <p:attrNameLst>
                                          <p:attrName>ppt_y</p:attrName>
                                        </p:attrNameLst>
                                      </p:cBhvr>
                                      <p:tavLst>
                                        <p:tav tm="0">
                                          <p:val>
                                            <p:strVal val="ppt_y"/>
                                          </p:val>
                                        </p:tav>
                                        <p:tav tm="100000">
                                          <p:val>
                                            <p:strVal val="0-ppt_h/2"/>
                                          </p:val>
                                        </p:tav>
                                      </p:tavLst>
                                    </p:anim>
                                    <p:set>
                                      <p:cBhvr>
                                        <p:cTn id="256" dur="1" fill="hold">
                                          <p:stCondLst>
                                            <p:cond delay="1999"/>
                                          </p:stCondLst>
                                        </p:cTn>
                                        <p:tgtEl>
                                          <p:spTgt spid="19"/>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1+ppt_w/2"/>
                                          </p:val>
                                        </p:tav>
                                      </p:tavLst>
                                    </p:anim>
                                    <p:anim calcmode="lin" valueType="num">
                                      <p:cBhvr additive="base">
                                        <p:cTn id="259" dur="2000"/>
                                        <p:tgtEl>
                                          <p:spTgt spid="20"/>
                                        </p:tgtEl>
                                        <p:attrNameLst>
                                          <p:attrName>ppt_y</p:attrName>
                                        </p:attrNameLst>
                                      </p:cBhvr>
                                      <p:tavLst>
                                        <p:tav tm="0">
                                          <p:val>
                                            <p:strVal val="ppt_y"/>
                                          </p:val>
                                        </p:tav>
                                        <p:tav tm="100000">
                                          <p:val>
                                            <p:strVal val="0-ppt_h/2"/>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3" fill="hold" grpId="3" nodeType="withEffect">
                                  <p:stCondLst>
                                    <p:cond delay="0"/>
                                  </p:stCondLst>
                                  <p:childTnLst>
                                    <p:anim calcmode="lin" valueType="num">
                                      <p:cBhvr additive="base">
                                        <p:cTn id="262" dur="2000"/>
                                        <p:tgtEl>
                                          <p:spTgt spid="23"/>
                                        </p:tgtEl>
                                        <p:attrNameLst>
                                          <p:attrName>ppt_x</p:attrName>
                                        </p:attrNameLst>
                                      </p:cBhvr>
                                      <p:tavLst>
                                        <p:tav tm="0">
                                          <p:val>
                                            <p:strVal val="ppt_x"/>
                                          </p:val>
                                        </p:tav>
                                        <p:tav tm="100000">
                                          <p:val>
                                            <p:strVal val="1+ppt_w/2"/>
                                          </p:val>
                                        </p:tav>
                                      </p:tavLst>
                                    </p:anim>
                                    <p:anim calcmode="lin" valueType="num">
                                      <p:cBhvr additive="base">
                                        <p:cTn id="263" dur="2000"/>
                                        <p:tgtEl>
                                          <p:spTgt spid="23"/>
                                        </p:tgtEl>
                                        <p:attrNameLst>
                                          <p:attrName>ppt_y</p:attrName>
                                        </p:attrNameLst>
                                      </p:cBhvr>
                                      <p:tavLst>
                                        <p:tav tm="0">
                                          <p:val>
                                            <p:strVal val="ppt_y"/>
                                          </p:val>
                                        </p:tav>
                                        <p:tav tm="100000">
                                          <p:val>
                                            <p:strVal val="0-ppt_h/2"/>
                                          </p:val>
                                        </p:tav>
                                      </p:tavLst>
                                    </p:anim>
                                    <p:set>
                                      <p:cBhvr>
                                        <p:cTn id="264" dur="1" fill="hold">
                                          <p:stCondLst>
                                            <p:cond delay="1999"/>
                                          </p:stCondLst>
                                        </p:cTn>
                                        <p:tgtEl>
                                          <p:spTgt spid="23"/>
                                        </p:tgtEl>
                                        <p:attrNameLst>
                                          <p:attrName>style.visibility</p:attrName>
                                        </p:attrNameLst>
                                      </p:cBhvr>
                                      <p:to>
                                        <p:strVal val="hidden"/>
                                      </p:to>
                                    </p:set>
                                  </p:childTnLst>
                                </p:cTn>
                              </p:par>
                              <p:par>
                                <p:cTn id="265" presetID="2" presetClass="exit" presetSubtype="3" fill="hold" grpId="3" nodeType="withEffect">
                                  <p:stCondLst>
                                    <p:cond delay="0"/>
                                  </p:stCondLst>
                                  <p:childTnLst>
                                    <p:anim calcmode="lin" valueType="num">
                                      <p:cBhvr additive="base">
                                        <p:cTn id="266" dur="2000"/>
                                        <p:tgtEl>
                                          <p:spTgt spid="24"/>
                                        </p:tgtEl>
                                        <p:attrNameLst>
                                          <p:attrName>ppt_x</p:attrName>
                                        </p:attrNameLst>
                                      </p:cBhvr>
                                      <p:tavLst>
                                        <p:tav tm="0">
                                          <p:val>
                                            <p:strVal val="ppt_x"/>
                                          </p:val>
                                        </p:tav>
                                        <p:tav tm="100000">
                                          <p:val>
                                            <p:strVal val="1+ppt_w/2"/>
                                          </p:val>
                                        </p:tav>
                                      </p:tavLst>
                                    </p:anim>
                                    <p:anim calcmode="lin" valueType="num">
                                      <p:cBhvr additive="base">
                                        <p:cTn id="267" dur="2000"/>
                                        <p:tgtEl>
                                          <p:spTgt spid="24"/>
                                        </p:tgtEl>
                                        <p:attrNameLst>
                                          <p:attrName>ppt_y</p:attrName>
                                        </p:attrNameLst>
                                      </p:cBhvr>
                                      <p:tavLst>
                                        <p:tav tm="0">
                                          <p:val>
                                            <p:strVal val="ppt_y"/>
                                          </p:val>
                                        </p:tav>
                                        <p:tav tm="100000">
                                          <p:val>
                                            <p:strVal val="0-ppt_h/2"/>
                                          </p:val>
                                        </p:tav>
                                      </p:tavLst>
                                    </p:anim>
                                    <p:set>
                                      <p:cBhvr>
                                        <p:cTn id="268" dur="1" fill="hold">
                                          <p:stCondLst>
                                            <p:cond delay="1999"/>
                                          </p:stCondLst>
                                        </p:cTn>
                                        <p:tgtEl>
                                          <p:spTgt spid="24"/>
                                        </p:tgtEl>
                                        <p:attrNameLst>
                                          <p:attrName>style.visibility</p:attrName>
                                        </p:attrNameLst>
                                      </p:cBhvr>
                                      <p:to>
                                        <p:strVal val="hidden"/>
                                      </p:to>
                                    </p:set>
                                  </p:childTnLst>
                                </p:cTn>
                              </p:par>
                              <p:par>
                                <p:cTn id="269" presetID="2" presetClass="entr" presetSubtype="4"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additive="base">
                                        <p:cTn id="271" dur="3000" fill="hold"/>
                                        <p:tgtEl>
                                          <p:spTgt spid="4"/>
                                        </p:tgtEl>
                                        <p:attrNameLst>
                                          <p:attrName>ppt_x</p:attrName>
                                        </p:attrNameLst>
                                      </p:cBhvr>
                                      <p:tavLst>
                                        <p:tav tm="0">
                                          <p:val>
                                            <p:strVal val="#ppt_x"/>
                                          </p:val>
                                        </p:tav>
                                        <p:tav tm="100000">
                                          <p:val>
                                            <p:strVal val="#ppt_x"/>
                                          </p:val>
                                        </p:tav>
                                      </p:tavLst>
                                    </p:anim>
                                    <p:anim calcmode="lin" valueType="num">
                                      <p:cBhvr additive="base">
                                        <p:cTn id="272" dur="3000" fill="hold"/>
                                        <p:tgtEl>
                                          <p:spTgt spid="4"/>
                                        </p:tgtEl>
                                        <p:attrNameLst>
                                          <p:attrName>ppt_y</p:attrName>
                                        </p:attrNameLst>
                                      </p:cBhvr>
                                      <p:tavLst>
                                        <p:tav tm="0">
                                          <p:val>
                                            <p:strVal val="1+#ppt_h/2"/>
                                          </p:val>
                                        </p:tav>
                                        <p:tav tm="100000">
                                          <p:val>
                                            <p:strVal val="#ppt_y"/>
                                          </p:val>
                                        </p:tav>
                                      </p:tavLst>
                                    </p:anim>
                                  </p:childTnLst>
                                </p:cTn>
                              </p:par>
                              <p:par>
                                <p:cTn id="273" presetID="14" presetClass="entr" presetSubtype="10"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Effect transition="in" filter="randombar(horizontal)">
                                      <p:cBhvr>
                                        <p:cTn id="2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0.jpg"/>
          <p:cNvPicPr>
            <a:picLocks noChangeAspect="1"/>
          </p:cNvPicPr>
          <p:nvPr/>
        </p:nvPicPr>
        <p:blipFill>
          <a:blip r:embed="rId2"/>
          <a:stretch>
            <a:fillRect/>
          </a:stretch>
        </p:blipFill>
        <p:spPr>
          <a:xfrm>
            <a:off x="0" y="0"/>
            <a:ext cx="9144000" cy="6818050"/>
          </a:xfrm>
          <a:prstGeom prst="rect">
            <a:avLst/>
          </a:prstGeom>
        </p:spPr>
      </p:pic>
      <p:sp>
        <p:nvSpPr>
          <p:cNvPr id="5" name="4 Cheurón"/>
          <p:cNvSpPr/>
          <p:nvPr/>
        </p:nvSpPr>
        <p:spPr>
          <a:xfrm>
            <a:off x="0" y="1214422"/>
            <a:ext cx="4714876" cy="4071966"/>
          </a:xfrm>
          <a:prstGeom prst="chevron">
            <a:avLst>
              <a:gd name="adj" fmla="val 104899"/>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72000" y="1142984"/>
            <a:ext cx="4572000" cy="4214842"/>
          </a:xfrm>
          <a:prstGeom prst="chevron">
            <a:avLst>
              <a:gd name="adj" fmla="val 9925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4041284"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096660" y="1071546"/>
            <a:ext cx="4047340"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367692"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696271" y="1071546"/>
            <a:ext cx="3447729"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768940"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370833" y="1071546"/>
            <a:ext cx="2773167"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 y="1214422"/>
            <a:ext cx="2245027" cy="4000528"/>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6895492" y="1071546"/>
            <a:ext cx="2248508"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16" presetClass="entr" presetSubtype="37"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Effect transition="in" filter="barn(outVertical)">
                                      <p:cBhvr>
                                        <p:cTn id="171" dur="3000"/>
                                        <p:tgtEl>
                                          <p:spTgt spid="4"/>
                                        </p:tgtEl>
                                      </p:cBhvr>
                                    </p:animEffect>
                                  </p:childTnLst>
                                </p:cTn>
                              </p:par>
                              <p:par>
                                <p:cTn id="172" presetID="23" presetClass="entr" presetSubtype="272"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 calcmode="lin" valueType="num">
                                      <p:cBhvr>
                                        <p:cTn id="174" dur="3000" fill="hold"/>
                                        <p:tgtEl>
                                          <p:spTgt spid="4"/>
                                        </p:tgtEl>
                                        <p:attrNameLst>
                                          <p:attrName>ppt_w</p:attrName>
                                        </p:attrNameLst>
                                      </p:cBhvr>
                                      <p:tavLst>
                                        <p:tav tm="0">
                                          <p:val>
                                            <p:strVal val="2/3*#ppt_w"/>
                                          </p:val>
                                        </p:tav>
                                        <p:tav tm="100000">
                                          <p:val>
                                            <p:strVal val="#ppt_w"/>
                                          </p:val>
                                        </p:tav>
                                      </p:tavLst>
                                    </p:anim>
                                    <p:anim calcmode="lin" valueType="num">
                                      <p:cBhvr>
                                        <p:cTn id="175"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1.jpg"/>
          <p:cNvPicPr>
            <a:picLocks noChangeAspect="1"/>
          </p:cNvPicPr>
          <p:nvPr/>
        </p:nvPicPr>
        <p:blipFill>
          <a:blip r:embed="rId2"/>
          <a:stretch>
            <a:fillRect/>
          </a:stretch>
        </p:blipFill>
        <p:spPr>
          <a:xfrm>
            <a:off x="0" y="13342"/>
            <a:ext cx="9144000" cy="6831315"/>
          </a:xfrm>
          <a:prstGeom prst="rect">
            <a:avLst/>
          </a:prstGeom>
        </p:spPr>
      </p:pic>
      <p:sp>
        <p:nvSpPr>
          <p:cNvPr id="5" name="4 Menos"/>
          <p:cNvSpPr/>
          <p:nvPr/>
        </p:nvSpPr>
        <p:spPr>
          <a:xfrm rot="1660884">
            <a:off x="7350413" y="2314013"/>
            <a:ext cx="2165028" cy="807954"/>
          </a:xfrm>
          <a:prstGeom prst="mathMinus">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20108082" flipV="1">
            <a:off x="7357404" y="3419889"/>
            <a:ext cx="2175315" cy="816140"/>
          </a:xfrm>
          <a:prstGeom prst="mathMinus">
            <a:avLst>
              <a:gd name="adj1" fmla="val 23114"/>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660884">
            <a:off x="6564596" y="2314013"/>
            <a:ext cx="2165028" cy="807954"/>
          </a:xfrm>
          <a:prstGeom prst="mathMinus">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20108082" flipV="1">
            <a:off x="6571587" y="3419889"/>
            <a:ext cx="2175315" cy="816140"/>
          </a:xfrm>
          <a:prstGeom prst="mathMinus">
            <a:avLst>
              <a:gd name="adj1" fmla="val 23114"/>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660884">
            <a:off x="5635902" y="2314012"/>
            <a:ext cx="2165028" cy="807954"/>
          </a:xfrm>
          <a:prstGeom prst="mathMinus">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20108082" flipV="1">
            <a:off x="5642893" y="3419888"/>
            <a:ext cx="2175315" cy="816140"/>
          </a:xfrm>
          <a:prstGeom prst="mathMinus">
            <a:avLst>
              <a:gd name="adj1" fmla="val 23114"/>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660884">
            <a:off x="4778645" y="2314012"/>
            <a:ext cx="2165028" cy="807954"/>
          </a:xfrm>
          <a:prstGeom prst="mathMinus">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20108082" flipV="1">
            <a:off x="4785636" y="3419888"/>
            <a:ext cx="2175315" cy="816140"/>
          </a:xfrm>
          <a:prstGeom prst="mathMinus">
            <a:avLst>
              <a:gd name="adj1" fmla="val 23114"/>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660884">
            <a:off x="3849951" y="2314013"/>
            <a:ext cx="2165028" cy="807954"/>
          </a:xfrm>
          <a:prstGeom prst="mathMinus">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20108082" flipV="1">
            <a:off x="3856942" y="3419889"/>
            <a:ext cx="2175315" cy="816140"/>
          </a:xfrm>
          <a:prstGeom prst="mathMinus">
            <a:avLst>
              <a:gd name="adj1" fmla="val 23114"/>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660884">
            <a:off x="2778383" y="2242575"/>
            <a:ext cx="2165028" cy="807954"/>
          </a:xfrm>
          <a:prstGeom prst="mathMinus">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20108082" flipV="1">
            <a:off x="2785374" y="3348451"/>
            <a:ext cx="2175315" cy="816140"/>
          </a:xfrm>
          <a:prstGeom prst="mathMinus">
            <a:avLst>
              <a:gd name="adj1" fmla="val 23114"/>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660884">
            <a:off x="1778250" y="2171138"/>
            <a:ext cx="2165028" cy="807954"/>
          </a:xfrm>
          <a:prstGeom prst="mathMinus">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20108082" flipV="1">
            <a:off x="1785241" y="3277014"/>
            <a:ext cx="2175315" cy="816140"/>
          </a:xfrm>
          <a:prstGeom prst="mathMinus">
            <a:avLst>
              <a:gd name="adj1" fmla="val 23114"/>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660884">
            <a:off x="635241" y="2171136"/>
            <a:ext cx="2165028" cy="807954"/>
          </a:xfrm>
          <a:prstGeom prst="mathMinus">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20108082" flipV="1">
            <a:off x="642232" y="3277012"/>
            <a:ext cx="2175315" cy="816140"/>
          </a:xfrm>
          <a:prstGeom prst="mathMinus">
            <a:avLst>
              <a:gd name="adj1" fmla="val 23114"/>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childTnLst>
                          </p:cTn>
                        </p:par>
                        <p:par>
                          <p:cTn id="72" fill="hold">
                            <p:stCondLst>
                              <p:cond delay="3000"/>
                            </p:stCondLst>
                            <p:childTnLst>
                              <p:par>
                                <p:cTn id="73" presetID="2" presetClass="exit" presetSubtype="9" fill="hold" grpId="1"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0-ppt_h/2"/>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9" fill="hold" grpId="1"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0-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0-ppt_w/2"/>
                                          </p:val>
                                        </p:tav>
                                      </p:tavLst>
                                    </p:anim>
                                    <p:anim calcmode="lin" valueType="num">
                                      <p:cBhvr additive="base">
                                        <p:cTn id="91" dur="3000"/>
                                        <p:tgtEl>
                                          <p:spTgt spid="13"/>
                                        </p:tgtEl>
                                        <p:attrNameLst>
                                          <p:attrName>ppt_y</p:attrName>
                                        </p:attrNameLst>
                                      </p:cBhvr>
                                      <p:tavLst>
                                        <p:tav tm="0">
                                          <p:val>
                                            <p:strVal val="ppt_y"/>
                                          </p:val>
                                        </p:tav>
                                        <p:tav tm="100000">
                                          <p:val>
                                            <p:strVal val="0-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5"/>
                                        </p:tgtEl>
                                        <p:attrNameLst>
                                          <p:attrName>ppt_x</p:attrName>
                                        </p:attrNameLst>
                                      </p:cBhvr>
                                      <p:tavLst>
                                        <p:tav tm="0">
                                          <p:val>
                                            <p:strVal val="ppt_x"/>
                                          </p:val>
                                        </p:tav>
                                        <p:tav tm="100000">
                                          <p:val>
                                            <p:strVal val="0-ppt_w/2"/>
                                          </p:val>
                                        </p:tav>
                                      </p:tavLst>
                                    </p:anim>
                                    <p:anim calcmode="lin" valueType="num">
                                      <p:cBhvr additive="base">
                                        <p:cTn id="95" dur="3000"/>
                                        <p:tgtEl>
                                          <p:spTgt spid="15"/>
                                        </p:tgtEl>
                                        <p:attrNameLst>
                                          <p:attrName>ppt_y</p:attrName>
                                        </p:attrNameLst>
                                      </p:cBhvr>
                                      <p:tavLst>
                                        <p:tav tm="0">
                                          <p:val>
                                            <p:strVal val="ppt_y"/>
                                          </p:val>
                                        </p:tav>
                                        <p:tav tm="100000">
                                          <p:val>
                                            <p:strVal val="0-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7"/>
                                        </p:tgtEl>
                                        <p:attrNameLst>
                                          <p:attrName>ppt_x</p:attrName>
                                        </p:attrNameLst>
                                      </p:cBhvr>
                                      <p:tavLst>
                                        <p:tav tm="0">
                                          <p:val>
                                            <p:strVal val="ppt_x"/>
                                          </p:val>
                                        </p:tav>
                                        <p:tav tm="100000">
                                          <p:val>
                                            <p:strVal val="0-ppt_w/2"/>
                                          </p:val>
                                        </p:tav>
                                      </p:tavLst>
                                    </p:anim>
                                    <p:anim calcmode="lin" valueType="num">
                                      <p:cBhvr additive="base">
                                        <p:cTn id="99" dur="3000"/>
                                        <p:tgtEl>
                                          <p:spTgt spid="17"/>
                                        </p:tgtEl>
                                        <p:attrNameLst>
                                          <p:attrName>ppt_y</p:attrName>
                                        </p:attrNameLst>
                                      </p:cBhvr>
                                      <p:tavLst>
                                        <p:tav tm="0">
                                          <p:val>
                                            <p:strVal val="ppt_y"/>
                                          </p:val>
                                        </p:tav>
                                        <p:tav tm="100000">
                                          <p:val>
                                            <p:strVal val="0-ppt_h/2"/>
                                          </p:val>
                                        </p:tav>
                                      </p:tavLst>
                                    </p:anim>
                                    <p:set>
                                      <p:cBhvr>
                                        <p:cTn id="100" dur="1" fill="hold">
                                          <p:stCondLst>
                                            <p:cond delay="2999"/>
                                          </p:stCondLst>
                                        </p:cTn>
                                        <p:tgtEl>
                                          <p:spTgt spid="17"/>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9"/>
                                        </p:tgtEl>
                                        <p:attrNameLst>
                                          <p:attrName>ppt_x</p:attrName>
                                        </p:attrNameLst>
                                      </p:cBhvr>
                                      <p:tavLst>
                                        <p:tav tm="0">
                                          <p:val>
                                            <p:strVal val="ppt_x"/>
                                          </p:val>
                                        </p:tav>
                                        <p:tav tm="100000">
                                          <p:val>
                                            <p:strVal val="0-ppt_w/2"/>
                                          </p:val>
                                        </p:tav>
                                      </p:tavLst>
                                    </p:anim>
                                    <p:anim calcmode="lin" valueType="num">
                                      <p:cBhvr additive="base">
                                        <p:cTn id="103" dur="3000"/>
                                        <p:tgtEl>
                                          <p:spTgt spid="19"/>
                                        </p:tgtEl>
                                        <p:attrNameLst>
                                          <p:attrName>ppt_y</p:attrName>
                                        </p:attrNameLst>
                                      </p:cBhvr>
                                      <p:tavLst>
                                        <p:tav tm="0">
                                          <p:val>
                                            <p:strVal val="ppt_y"/>
                                          </p:val>
                                        </p:tav>
                                        <p:tav tm="100000">
                                          <p:val>
                                            <p:strVal val="0-ppt_h/2"/>
                                          </p:val>
                                        </p:tav>
                                      </p:tavLst>
                                    </p:anim>
                                    <p:set>
                                      <p:cBhvr>
                                        <p:cTn id="104" dur="1" fill="hold">
                                          <p:stCondLst>
                                            <p:cond delay="2999"/>
                                          </p:stCondLst>
                                        </p:cTn>
                                        <p:tgtEl>
                                          <p:spTgt spid="19"/>
                                        </p:tgtEl>
                                        <p:attrNameLst>
                                          <p:attrName>style.visibility</p:attrName>
                                        </p:attrNameLst>
                                      </p:cBhvr>
                                      <p:to>
                                        <p:strVal val="hidden"/>
                                      </p:to>
                                    </p:set>
                                  </p:childTnLst>
                                </p:cTn>
                              </p:par>
                              <p:par>
                                <p:cTn id="105" presetID="2" presetClass="exit" presetSubtype="12" fill="hold" grpId="1"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1"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1"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2"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0-ppt_w/2"/>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0-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1+#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par>
                                <p:cTn id="141" presetID="16" presetClass="entr" presetSubtype="4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Horizont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8.jpg"/>
          <p:cNvPicPr>
            <a:picLocks noChangeAspect="1"/>
          </p:cNvPicPr>
          <p:nvPr/>
        </p:nvPicPr>
        <p:blipFill>
          <a:blip r:embed="rId2"/>
          <a:stretch>
            <a:fillRect/>
          </a:stretch>
        </p:blipFill>
        <p:spPr>
          <a:xfrm>
            <a:off x="44648" y="0"/>
            <a:ext cx="9099352" cy="6858000"/>
          </a:xfrm>
          <a:prstGeom prst="rect">
            <a:avLst/>
          </a:prstGeom>
        </p:spPr>
      </p:pic>
      <p:sp>
        <p:nvSpPr>
          <p:cNvPr id="5" name="4 Lágrima"/>
          <p:cNvSpPr/>
          <p:nvPr/>
        </p:nvSpPr>
        <p:spPr>
          <a:xfrm rot="4618972">
            <a:off x="2454004" y="1384838"/>
            <a:ext cx="2109165" cy="2084318"/>
          </a:xfrm>
          <a:prstGeom prst="teardrop">
            <a:avLst/>
          </a:prstGeom>
          <a:gradFill flip="none" rotWithShape="1">
            <a:gsLst>
              <a:gs pos="70000">
                <a:schemeClr val="accent5">
                  <a:lumMod val="50000"/>
                  <a:shade val="30000"/>
                  <a:satMod val="115000"/>
                  <a:alpha val="12000"/>
                </a:schemeClr>
              </a:gs>
              <a:gs pos="50000">
                <a:schemeClr val="accent5">
                  <a:lumMod val="50000"/>
                  <a:shade val="67500"/>
                  <a:satMod val="115000"/>
                </a:schemeClr>
              </a:gs>
              <a:gs pos="100000">
                <a:schemeClr val="accent5">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14882">
            <a:off x="3681219" y="817745"/>
            <a:ext cx="2109165" cy="2084318"/>
          </a:xfrm>
          <a:prstGeom prst="teardrop">
            <a:avLst/>
          </a:prstGeom>
          <a:gradFill flip="none" rotWithShape="1">
            <a:gsLst>
              <a:gs pos="70000">
                <a:schemeClr val="accent5">
                  <a:lumMod val="50000"/>
                  <a:shade val="30000"/>
                  <a:satMod val="115000"/>
                  <a:alpha val="12000"/>
                </a:schemeClr>
              </a:gs>
              <a:gs pos="50000">
                <a:schemeClr val="accent5">
                  <a:lumMod val="50000"/>
                  <a:shade val="67500"/>
                  <a:satMod val="115000"/>
                </a:schemeClr>
              </a:gs>
              <a:gs pos="100000">
                <a:schemeClr val="accent5">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412558">
            <a:off x="4882896" y="1456278"/>
            <a:ext cx="2109165" cy="2084318"/>
          </a:xfrm>
          <a:prstGeom prst="teardrop">
            <a:avLst/>
          </a:prstGeom>
          <a:gradFill flip="none" rotWithShape="1">
            <a:gsLst>
              <a:gs pos="70000">
                <a:schemeClr val="accent5">
                  <a:lumMod val="50000"/>
                  <a:shade val="30000"/>
                  <a:satMod val="115000"/>
                  <a:alpha val="12000"/>
                </a:schemeClr>
              </a:gs>
              <a:gs pos="50000">
                <a:schemeClr val="accent5">
                  <a:lumMod val="50000"/>
                  <a:shade val="67500"/>
                  <a:satMod val="115000"/>
                </a:schemeClr>
              </a:gs>
              <a:gs pos="100000">
                <a:schemeClr val="accent5">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694959">
            <a:off x="2402316" y="3048015"/>
            <a:ext cx="2109165" cy="2084318"/>
          </a:xfrm>
          <a:prstGeom prst="teardrop">
            <a:avLst/>
          </a:prstGeom>
          <a:gradFill flip="none" rotWithShape="1">
            <a:gsLst>
              <a:gs pos="70000">
                <a:schemeClr val="accent5">
                  <a:lumMod val="50000"/>
                  <a:shade val="30000"/>
                  <a:satMod val="115000"/>
                  <a:alpha val="12000"/>
                </a:schemeClr>
              </a:gs>
              <a:gs pos="50000">
                <a:schemeClr val="accent5">
                  <a:lumMod val="50000"/>
                  <a:shade val="67500"/>
                  <a:satMod val="115000"/>
                </a:schemeClr>
              </a:gs>
              <a:gs pos="100000">
                <a:schemeClr val="accent5">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130739">
            <a:off x="3568530" y="3722658"/>
            <a:ext cx="2109165" cy="2084318"/>
          </a:xfrm>
          <a:prstGeom prst="teardrop">
            <a:avLst/>
          </a:prstGeom>
          <a:gradFill flip="none" rotWithShape="1">
            <a:gsLst>
              <a:gs pos="70000">
                <a:schemeClr val="accent5">
                  <a:lumMod val="50000"/>
                  <a:shade val="30000"/>
                  <a:satMod val="115000"/>
                  <a:alpha val="12000"/>
                </a:schemeClr>
              </a:gs>
              <a:gs pos="50000">
                <a:schemeClr val="accent5">
                  <a:lumMod val="50000"/>
                  <a:shade val="67500"/>
                  <a:satMod val="115000"/>
                </a:schemeClr>
              </a:gs>
              <a:gs pos="100000">
                <a:schemeClr val="accent5">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02921">
            <a:off x="4869017" y="3177026"/>
            <a:ext cx="2109165" cy="2084318"/>
          </a:xfrm>
          <a:prstGeom prst="teardrop">
            <a:avLst/>
          </a:prstGeom>
          <a:gradFill flip="none" rotWithShape="1">
            <a:gsLst>
              <a:gs pos="70000">
                <a:schemeClr val="accent5">
                  <a:lumMod val="50000"/>
                  <a:shade val="30000"/>
                  <a:satMod val="115000"/>
                  <a:alpha val="12000"/>
                </a:schemeClr>
              </a:gs>
              <a:gs pos="50000">
                <a:schemeClr val="accent5">
                  <a:lumMod val="50000"/>
                  <a:shade val="67500"/>
                  <a:satMod val="115000"/>
                </a:schemeClr>
              </a:gs>
              <a:gs pos="100000">
                <a:schemeClr val="accent5">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6"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1+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4"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ppt_x"/>
                                          </p:val>
                                        </p:tav>
                                      </p:tavLst>
                                    </p:anim>
                                    <p:anim calcmode="lin" valueType="num">
                                      <p:cBhvr additive="base">
                                        <p:cTn id="51" dur="3000"/>
                                        <p:tgtEl>
                                          <p:spTgt spid="6"/>
                                        </p:tgtEl>
                                        <p:attrNameLst>
                                          <p:attrName>ppt_y</p:attrName>
                                        </p:attrNameLst>
                                      </p:cBhvr>
                                      <p:tavLst>
                                        <p:tav tm="0">
                                          <p:val>
                                            <p:strVal val="ppt_y"/>
                                          </p:val>
                                        </p:tav>
                                        <p:tav tm="100000">
                                          <p:val>
                                            <p:strVal val="1+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0-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3" fill="hold" grpId="2"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0-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ppt_x"/>
                                          </p:val>
                                        </p:tav>
                                      </p:tavLst>
                                    </p:anim>
                                    <p:anim calcmode="lin" valueType="num">
                                      <p:cBhvr additive="base">
                                        <p:cTn id="63" dur="3000"/>
                                        <p:tgtEl>
                                          <p:spTgt spid="9"/>
                                        </p:tgtEl>
                                        <p:attrNameLst>
                                          <p:attrName>ppt_y</p:attrName>
                                        </p:attrNameLst>
                                      </p:cBhvr>
                                      <p:tavLst>
                                        <p:tav tm="0">
                                          <p:val>
                                            <p:strVal val="ppt_y"/>
                                          </p:val>
                                        </p:tav>
                                        <p:tav tm="100000">
                                          <p:val>
                                            <p:strVal val="0-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9.jpg"/>
          <p:cNvPicPr>
            <a:picLocks noChangeAspect="1"/>
          </p:cNvPicPr>
          <p:nvPr/>
        </p:nvPicPr>
        <p:blipFill>
          <a:blip r:embed="rId2"/>
          <a:stretch>
            <a:fillRect/>
          </a:stretch>
        </p:blipFill>
        <p:spPr>
          <a:xfrm>
            <a:off x="0" y="26581"/>
            <a:ext cx="9144000" cy="6804837"/>
          </a:xfrm>
          <a:prstGeom prst="rect">
            <a:avLst/>
          </a:prstGeom>
        </p:spPr>
      </p:pic>
      <p:sp>
        <p:nvSpPr>
          <p:cNvPr id="5" name="4 Cheurón"/>
          <p:cNvSpPr/>
          <p:nvPr/>
        </p:nvSpPr>
        <p:spPr>
          <a:xfrm>
            <a:off x="0" y="1214422"/>
            <a:ext cx="4714876" cy="4071966"/>
          </a:xfrm>
          <a:prstGeom prst="chevron">
            <a:avLst>
              <a:gd name="adj" fmla="val 104899"/>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72000" y="1142984"/>
            <a:ext cx="4572000" cy="4214842"/>
          </a:xfrm>
          <a:prstGeom prst="chevron">
            <a:avLst>
              <a:gd name="adj" fmla="val 9925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4041284"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096660" y="1071546"/>
            <a:ext cx="4047340"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367692"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696271" y="1071546"/>
            <a:ext cx="3447729"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768940" cy="4071966"/>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370833" y="1071546"/>
            <a:ext cx="2773167"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 y="1214422"/>
            <a:ext cx="2245027" cy="4000528"/>
          </a:xfrm>
          <a:prstGeom prst="chevron">
            <a:avLst>
              <a:gd name="adj" fmla="val 9259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6895492" y="1071546"/>
            <a:ext cx="2248508" cy="4357718"/>
          </a:xfrm>
          <a:prstGeom prst="chevron">
            <a:avLst>
              <a:gd name="adj" fmla="val 93324"/>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8"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diamond(out)">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3.jpg"/>
          <p:cNvPicPr>
            <a:picLocks noChangeAspect="1"/>
          </p:cNvPicPr>
          <p:nvPr/>
        </p:nvPicPr>
        <p:blipFill>
          <a:blip r:embed="rId2"/>
          <a:stretch>
            <a:fillRect/>
          </a:stretch>
        </p:blipFill>
        <p:spPr>
          <a:xfrm>
            <a:off x="0" y="20033"/>
            <a:ext cx="9144000" cy="6837967"/>
          </a:xfrm>
          <a:prstGeom prst="rect">
            <a:avLst/>
          </a:prstGeom>
        </p:spPr>
      </p:pic>
      <p:sp>
        <p:nvSpPr>
          <p:cNvPr id="5" name="4 Menos"/>
          <p:cNvSpPr/>
          <p:nvPr/>
        </p:nvSpPr>
        <p:spPr>
          <a:xfrm rot="18900469">
            <a:off x="1697968" y="182847"/>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4012570">
            <a:off x="4442718" y="262254"/>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1697969" y="897251"/>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4012570">
            <a:off x="4442719" y="976658"/>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1626531" y="1754484"/>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4012570">
            <a:off x="4371281" y="1833891"/>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1626531" y="2540277"/>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4371281" y="2619684"/>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00469">
            <a:off x="1626532" y="3254681"/>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4371282" y="3334088"/>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00469">
            <a:off x="1555094" y="4111914"/>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4299844" y="4191321"/>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00469">
            <a:off x="1626531" y="5040633"/>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4371281" y="5120040"/>
            <a:ext cx="3040239" cy="1212358"/>
          </a:xfrm>
          <a:prstGeom prst="mathMinus">
            <a:avLst/>
          </a:prstGeom>
          <a:gradFill flip="none" rotWithShape="1">
            <a:gsLst>
              <a:gs pos="54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357214"/>
            <a:ext cx="9787006" cy="7572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ox(in)">
                                      <p:cBhvr>
                                        <p:cTn id="19" dur="3000"/>
                                        <p:tgtEl>
                                          <p:spTgt spid="11"/>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3000"/>
                                        <p:tgtEl>
                                          <p:spTgt spid="1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ox(in)">
                                      <p:cBhvr>
                                        <p:cTn id="25" dur="3000"/>
                                        <p:tgtEl>
                                          <p:spTgt spid="1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ox(in)">
                                      <p:cBhvr>
                                        <p:cTn id="28" dur="3000"/>
                                        <p:tgtEl>
                                          <p:spTgt spid="17"/>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3000"/>
                                        <p:tgtEl>
                                          <p:spTgt spid="6"/>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ox(in)">
                                      <p:cBhvr>
                                        <p:cTn id="34" dur="3000"/>
                                        <p:tgtEl>
                                          <p:spTgt spid="8"/>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ox(in)">
                                      <p:cBhvr>
                                        <p:cTn id="37" dur="3000"/>
                                        <p:tgtEl>
                                          <p:spTgt spid="10"/>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ox(in)">
                                      <p:cBhvr>
                                        <p:cTn id="40" dur="3000"/>
                                        <p:tgtEl>
                                          <p:spTgt spid="12"/>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box(in)">
                                      <p:cBhvr>
                                        <p:cTn id="43" dur="3000"/>
                                        <p:tgtEl>
                                          <p:spTgt spid="14"/>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ox(in)">
                                      <p:cBhvr>
                                        <p:cTn id="46" dur="3000"/>
                                        <p:tgtEl>
                                          <p:spTgt spid="16"/>
                                        </p:tgtEl>
                                      </p:cBhvr>
                                    </p:animEffect>
                                  </p:childTnLst>
                                </p:cTn>
                              </p:par>
                              <p:par>
                                <p:cTn id="47" presetID="4"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ox(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7"/>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2" presetClass="entr" presetSubtype="3"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additive="base">
                                        <p:cTn id="80" dur="3000" fill="hold"/>
                                        <p:tgtEl>
                                          <p:spTgt spid="5"/>
                                        </p:tgtEl>
                                        <p:attrNameLst>
                                          <p:attrName>ppt_x</p:attrName>
                                        </p:attrNameLst>
                                      </p:cBhvr>
                                      <p:tavLst>
                                        <p:tav tm="0">
                                          <p:val>
                                            <p:strVal val="1+#ppt_w/2"/>
                                          </p:val>
                                        </p:tav>
                                        <p:tav tm="100000">
                                          <p:val>
                                            <p:strVal val="#ppt_x"/>
                                          </p:val>
                                        </p:tav>
                                      </p:tavLst>
                                    </p:anim>
                                    <p:anim calcmode="lin" valueType="num">
                                      <p:cBhvr additive="base">
                                        <p:cTn id="81" dur="3000" fill="hold"/>
                                        <p:tgtEl>
                                          <p:spTgt spid="5"/>
                                        </p:tgtEl>
                                        <p:attrNameLst>
                                          <p:attrName>ppt_y</p:attrName>
                                        </p:attrNameLst>
                                      </p:cBhvr>
                                      <p:tavLst>
                                        <p:tav tm="0">
                                          <p:val>
                                            <p:strVal val="0-#ppt_h/2"/>
                                          </p:val>
                                        </p:tav>
                                        <p:tav tm="100000">
                                          <p:val>
                                            <p:strVal val="#ppt_y"/>
                                          </p:val>
                                        </p:tav>
                                      </p:tavLst>
                                    </p:anim>
                                  </p:childTnLst>
                                </p:cTn>
                              </p:par>
                              <p:par>
                                <p:cTn id="82" presetID="2" presetClass="entr" presetSubtype="3" fill="hold" grpId="2"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additive="base">
                                        <p:cTn id="84" dur="3000" fill="hold"/>
                                        <p:tgtEl>
                                          <p:spTgt spid="7"/>
                                        </p:tgtEl>
                                        <p:attrNameLst>
                                          <p:attrName>ppt_x</p:attrName>
                                        </p:attrNameLst>
                                      </p:cBhvr>
                                      <p:tavLst>
                                        <p:tav tm="0">
                                          <p:val>
                                            <p:strVal val="1+#ppt_w/2"/>
                                          </p:val>
                                        </p:tav>
                                        <p:tav tm="100000">
                                          <p:val>
                                            <p:strVal val="#ppt_x"/>
                                          </p:val>
                                        </p:tav>
                                      </p:tavLst>
                                    </p:anim>
                                    <p:anim calcmode="lin" valueType="num">
                                      <p:cBhvr additive="base">
                                        <p:cTn id="85" dur="3000" fill="hold"/>
                                        <p:tgtEl>
                                          <p:spTgt spid="7"/>
                                        </p:tgtEl>
                                        <p:attrNameLst>
                                          <p:attrName>ppt_y</p:attrName>
                                        </p:attrNameLst>
                                      </p:cBhvr>
                                      <p:tavLst>
                                        <p:tav tm="0">
                                          <p:val>
                                            <p:strVal val="0-#ppt_h/2"/>
                                          </p:val>
                                        </p:tav>
                                        <p:tav tm="100000">
                                          <p:val>
                                            <p:strVal val="#ppt_y"/>
                                          </p:val>
                                        </p:tav>
                                      </p:tavLst>
                                    </p:anim>
                                  </p:childTnLst>
                                </p:cTn>
                              </p:par>
                              <p:par>
                                <p:cTn id="86" presetID="2" presetClass="entr" presetSubtype="3" fill="hold" grpId="2" nodeType="withEffect">
                                  <p:stCondLst>
                                    <p:cond delay="0"/>
                                  </p:stCondLst>
                                  <p:childTnLst>
                                    <p:set>
                                      <p:cBhvr>
                                        <p:cTn id="87" dur="1" fill="hold">
                                          <p:stCondLst>
                                            <p:cond delay="0"/>
                                          </p:stCondLst>
                                        </p:cTn>
                                        <p:tgtEl>
                                          <p:spTgt spid="9"/>
                                        </p:tgtEl>
                                        <p:attrNameLst>
                                          <p:attrName>style.visibility</p:attrName>
                                        </p:attrNameLst>
                                      </p:cBhvr>
                                      <p:to>
                                        <p:strVal val="visible"/>
                                      </p:to>
                                    </p:set>
                                    <p:anim calcmode="lin" valueType="num">
                                      <p:cBhvr additive="base">
                                        <p:cTn id="88" dur="3000" fill="hold"/>
                                        <p:tgtEl>
                                          <p:spTgt spid="9"/>
                                        </p:tgtEl>
                                        <p:attrNameLst>
                                          <p:attrName>ppt_x</p:attrName>
                                        </p:attrNameLst>
                                      </p:cBhvr>
                                      <p:tavLst>
                                        <p:tav tm="0">
                                          <p:val>
                                            <p:strVal val="1+#ppt_w/2"/>
                                          </p:val>
                                        </p:tav>
                                        <p:tav tm="100000">
                                          <p:val>
                                            <p:strVal val="#ppt_x"/>
                                          </p:val>
                                        </p:tav>
                                      </p:tavLst>
                                    </p:anim>
                                    <p:anim calcmode="lin" valueType="num">
                                      <p:cBhvr additive="base">
                                        <p:cTn id="89" dur="3000" fill="hold"/>
                                        <p:tgtEl>
                                          <p:spTgt spid="9"/>
                                        </p:tgtEl>
                                        <p:attrNameLst>
                                          <p:attrName>ppt_y</p:attrName>
                                        </p:attrNameLst>
                                      </p:cBhvr>
                                      <p:tavLst>
                                        <p:tav tm="0">
                                          <p:val>
                                            <p:strVal val="0-#ppt_h/2"/>
                                          </p:val>
                                        </p:tav>
                                        <p:tav tm="100000">
                                          <p:val>
                                            <p:strVal val="#ppt_y"/>
                                          </p:val>
                                        </p:tav>
                                      </p:tavLst>
                                    </p:anim>
                                  </p:childTnLst>
                                </p:cTn>
                              </p:par>
                              <p:par>
                                <p:cTn id="90" presetID="2" presetClass="entr" presetSubtype="3" fill="hold" grpId="2"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3000" fill="hold"/>
                                        <p:tgtEl>
                                          <p:spTgt spid="11"/>
                                        </p:tgtEl>
                                        <p:attrNameLst>
                                          <p:attrName>ppt_x</p:attrName>
                                        </p:attrNameLst>
                                      </p:cBhvr>
                                      <p:tavLst>
                                        <p:tav tm="0">
                                          <p:val>
                                            <p:strVal val="1+#ppt_w/2"/>
                                          </p:val>
                                        </p:tav>
                                        <p:tav tm="100000">
                                          <p:val>
                                            <p:strVal val="#ppt_x"/>
                                          </p:val>
                                        </p:tav>
                                      </p:tavLst>
                                    </p:anim>
                                    <p:anim calcmode="lin" valueType="num">
                                      <p:cBhvr additive="base">
                                        <p:cTn id="93" dur="3000" fill="hold"/>
                                        <p:tgtEl>
                                          <p:spTgt spid="11"/>
                                        </p:tgtEl>
                                        <p:attrNameLst>
                                          <p:attrName>ppt_y</p:attrName>
                                        </p:attrNameLst>
                                      </p:cBhvr>
                                      <p:tavLst>
                                        <p:tav tm="0">
                                          <p:val>
                                            <p:strVal val="0-#ppt_h/2"/>
                                          </p:val>
                                        </p:tav>
                                        <p:tav tm="100000">
                                          <p:val>
                                            <p:strVal val="#ppt_y"/>
                                          </p:val>
                                        </p:tav>
                                      </p:tavLst>
                                    </p:anim>
                                  </p:childTnLst>
                                </p:cTn>
                              </p:par>
                              <p:par>
                                <p:cTn id="94" presetID="2" presetClass="entr" presetSubtype="3" fill="hold" grpId="2" nodeType="withEffect">
                                  <p:stCondLst>
                                    <p:cond delay="0"/>
                                  </p:stCondLst>
                                  <p:childTnLst>
                                    <p:set>
                                      <p:cBhvr>
                                        <p:cTn id="95" dur="1" fill="hold">
                                          <p:stCondLst>
                                            <p:cond delay="0"/>
                                          </p:stCondLst>
                                        </p:cTn>
                                        <p:tgtEl>
                                          <p:spTgt spid="13"/>
                                        </p:tgtEl>
                                        <p:attrNameLst>
                                          <p:attrName>style.visibility</p:attrName>
                                        </p:attrNameLst>
                                      </p:cBhvr>
                                      <p:to>
                                        <p:strVal val="visible"/>
                                      </p:to>
                                    </p:set>
                                    <p:anim calcmode="lin" valueType="num">
                                      <p:cBhvr additive="base">
                                        <p:cTn id="96" dur="3000" fill="hold"/>
                                        <p:tgtEl>
                                          <p:spTgt spid="13"/>
                                        </p:tgtEl>
                                        <p:attrNameLst>
                                          <p:attrName>ppt_x</p:attrName>
                                        </p:attrNameLst>
                                      </p:cBhvr>
                                      <p:tavLst>
                                        <p:tav tm="0">
                                          <p:val>
                                            <p:strVal val="1+#ppt_w/2"/>
                                          </p:val>
                                        </p:tav>
                                        <p:tav tm="100000">
                                          <p:val>
                                            <p:strVal val="#ppt_x"/>
                                          </p:val>
                                        </p:tav>
                                      </p:tavLst>
                                    </p:anim>
                                    <p:anim calcmode="lin" valueType="num">
                                      <p:cBhvr additive="base">
                                        <p:cTn id="97" dur="3000" fill="hold"/>
                                        <p:tgtEl>
                                          <p:spTgt spid="13"/>
                                        </p:tgtEl>
                                        <p:attrNameLst>
                                          <p:attrName>ppt_y</p:attrName>
                                        </p:attrNameLst>
                                      </p:cBhvr>
                                      <p:tavLst>
                                        <p:tav tm="0">
                                          <p:val>
                                            <p:strVal val="0-#ppt_h/2"/>
                                          </p:val>
                                        </p:tav>
                                        <p:tav tm="100000">
                                          <p:val>
                                            <p:strVal val="#ppt_y"/>
                                          </p:val>
                                        </p:tav>
                                      </p:tavLst>
                                    </p:anim>
                                  </p:childTnLst>
                                </p:cTn>
                              </p:par>
                              <p:par>
                                <p:cTn id="98" presetID="2" presetClass="entr" presetSubtype="3" fill="hold" grpId="2"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3000" fill="hold"/>
                                        <p:tgtEl>
                                          <p:spTgt spid="15"/>
                                        </p:tgtEl>
                                        <p:attrNameLst>
                                          <p:attrName>ppt_x</p:attrName>
                                        </p:attrNameLst>
                                      </p:cBhvr>
                                      <p:tavLst>
                                        <p:tav tm="0">
                                          <p:val>
                                            <p:strVal val="1+#ppt_w/2"/>
                                          </p:val>
                                        </p:tav>
                                        <p:tav tm="100000">
                                          <p:val>
                                            <p:strVal val="#ppt_x"/>
                                          </p:val>
                                        </p:tav>
                                      </p:tavLst>
                                    </p:anim>
                                    <p:anim calcmode="lin" valueType="num">
                                      <p:cBhvr additive="base">
                                        <p:cTn id="101" dur="3000" fill="hold"/>
                                        <p:tgtEl>
                                          <p:spTgt spid="1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additive="base">
                                        <p:cTn id="104" dur="3000" fill="hold"/>
                                        <p:tgtEl>
                                          <p:spTgt spid="17"/>
                                        </p:tgtEl>
                                        <p:attrNameLst>
                                          <p:attrName>ppt_x</p:attrName>
                                        </p:attrNameLst>
                                      </p:cBhvr>
                                      <p:tavLst>
                                        <p:tav tm="0">
                                          <p:val>
                                            <p:strVal val="1+#ppt_w/2"/>
                                          </p:val>
                                        </p:tav>
                                        <p:tav tm="100000">
                                          <p:val>
                                            <p:strVal val="#ppt_x"/>
                                          </p:val>
                                        </p:tav>
                                      </p:tavLst>
                                    </p:anim>
                                    <p:anim calcmode="lin" valueType="num">
                                      <p:cBhvr additive="base">
                                        <p:cTn id="105" dur="3000" fill="hold"/>
                                        <p:tgtEl>
                                          <p:spTgt spid="17"/>
                                        </p:tgtEl>
                                        <p:attrNameLst>
                                          <p:attrName>ppt_y</p:attrName>
                                        </p:attrNameLst>
                                      </p:cBhvr>
                                      <p:tavLst>
                                        <p:tav tm="0">
                                          <p:val>
                                            <p:strVal val="0-#ppt_h/2"/>
                                          </p:val>
                                        </p:tav>
                                        <p:tav tm="100000">
                                          <p:val>
                                            <p:strVal val="#ppt_y"/>
                                          </p:val>
                                        </p:tav>
                                      </p:tavLst>
                                    </p:anim>
                                  </p:childTnLst>
                                </p:cTn>
                              </p:par>
                              <p:par>
                                <p:cTn id="106" presetID="2" presetClass="entr" presetSubtype="9" fill="hold" grpId="2"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3000" fill="hold"/>
                                        <p:tgtEl>
                                          <p:spTgt spid="6"/>
                                        </p:tgtEl>
                                        <p:attrNameLst>
                                          <p:attrName>ppt_x</p:attrName>
                                        </p:attrNameLst>
                                      </p:cBhvr>
                                      <p:tavLst>
                                        <p:tav tm="0">
                                          <p:val>
                                            <p:strVal val="0-#ppt_w/2"/>
                                          </p:val>
                                        </p:tav>
                                        <p:tav tm="100000">
                                          <p:val>
                                            <p:strVal val="#ppt_x"/>
                                          </p:val>
                                        </p:tav>
                                      </p:tavLst>
                                    </p:anim>
                                    <p:anim calcmode="lin" valueType="num">
                                      <p:cBhvr additive="base">
                                        <p:cTn id="109" dur="3000" fill="hold"/>
                                        <p:tgtEl>
                                          <p:spTgt spid="6"/>
                                        </p:tgtEl>
                                        <p:attrNameLst>
                                          <p:attrName>ppt_y</p:attrName>
                                        </p:attrNameLst>
                                      </p:cBhvr>
                                      <p:tavLst>
                                        <p:tav tm="0">
                                          <p:val>
                                            <p:strVal val="0-#ppt_h/2"/>
                                          </p:val>
                                        </p:tav>
                                        <p:tav tm="100000">
                                          <p:val>
                                            <p:strVal val="#ppt_y"/>
                                          </p:val>
                                        </p:tav>
                                      </p:tavLst>
                                    </p:anim>
                                  </p:childTnLst>
                                </p:cTn>
                              </p:par>
                              <p:par>
                                <p:cTn id="110" presetID="2" presetClass="entr" presetSubtype="9" fill="hold" grpId="2"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additive="base">
                                        <p:cTn id="112" dur="3000" fill="hold"/>
                                        <p:tgtEl>
                                          <p:spTgt spid="8"/>
                                        </p:tgtEl>
                                        <p:attrNameLst>
                                          <p:attrName>ppt_x</p:attrName>
                                        </p:attrNameLst>
                                      </p:cBhvr>
                                      <p:tavLst>
                                        <p:tav tm="0">
                                          <p:val>
                                            <p:strVal val="0-#ppt_w/2"/>
                                          </p:val>
                                        </p:tav>
                                        <p:tav tm="100000">
                                          <p:val>
                                            <p:strVal val="#ppt_x"/>
                                          </p:val>
                                        </p:tav>
                                      </p:tavLst>
                                    </p:anim>
                                    <p:anim calcmode="lin" valueType="num">
                                      <p:cBhvr additive="base">
                                        <p:cTn id="113" dur="3000" fill="hold"/>
                                        <p:tgtEl>
                                          <p:spTgt spid="8"/>
                                        </p:tgtEl>
                                        <p:attrNameLst>
                                          <p:attrName>ppt_y</p:attrName>
                                        </p:attrNameLst>
                                      </p:cBhvr>
                                      <p:tavLst>
                                        <p:tav tm="0">
                                          <p:val>
                                            <p:strVal val="0-#ppt_h/2"/>
                                          </p:val>
                                        </p:tav>
                                        <p:tav tm="100000">
                                          <p:val>
                                            <p:strVal val="#ppt_y"/>
                                          </p:val>
                                        </p:tav>
                                      </p:tavLst>
                                    </p:anim>
                                  </p:childTnLst>
                                </p:cTn>
                              </p:par>
                              <p:par>
                                <p:cTn id="114" presetID="2" presetClass="entr" presetSubtype="9" fill="hold" grpId="2" nodeType="withEffect">
                                  <p:stCondLst>
                                    <p:cond delay="0"/>
                                  </p:stCondLst>
                                  <p:childTnLst>
                                    <p:set>
                                      <p:cBhvr>
                                        <p:cTn id="115" dur="1" fill="hold">
                                          <p:stCondLst>
                                            <p:cond delay="0"/>
                                          </p:stCondLst>
                                        </p:cTn>
                                        <p:tgtEl>
                                          <p:spTgt spid="10"/>
                                        </p:tgtEl>
                                        <p:attrNameLst>
                                          <p:attrName>style.visibility</p:attrName>
                                        </p:attrNameLst>
                                      </p:cBhvr>
                                      <p:to>
                                        <p:strVal val="visible"/>
                                      </p:to>
                                    </p:set>
                                    <p:anim calcmode="lin" valueType="num">
                                      <p:cBhvr additive="base">
                                        <p:cTn id="116" dur="3000" fill="hold"/>
                                        <p:tgtEl>
                                          <p:spTgt spid="10"/>
                                        </p:tgtEl>
                                        <p:attrNameLst>
                                          <p:attrName>ppt_x</p:attrName>
                                        </p:attrNameLst>
                                      </p:cBhvr>
                                      <p:tavLst>
                                        <p:tav tm="0">
                                          <p:val>
                                            <p:strVal val="0-#ppt_w/2"/>
                                          </p:val>
                                        </p:tav>
                                        <p:tav tm="100000">
                                          <p:val>
                                            <p:strVal val="#ppt_x"/>
                                          </p:val>
                                        </p:tav>
                                      </p:tavLst>
                                    </p:anim>
                                    <p:anim calcmode="lin" valueType="num">
                                      <p:cBhvr additive="base">
                                        <p:cTn id="117" dur="3000" fill="hold"/>
                                        <p:tgtEl>
                                          <p:spTgt spid="10"/>
                                        </p:tgtEl>
                                        <p:attrNameLst>
                                          <p:attrName>ppt_y</p:attrName>
                                        </p:attrNameLst>
                                      </p:cBhvr>
                                      <p:tavLst>
                                        <p:tav tm="0">
                                          <p:val>
                                            <p:strVal val="0-#ppt_h/2"/>
                                          </p:val>
                                        </p:tav>
                                        <p:tav tm="100000">
                                          <p:val>
                                            <p:strVal val="#ppt_y"/>
                                          </p:val>
                                        </p:tav>
                                      </p:tavLst>
                                    </p:anim>
                                  </p:childTnLst>
                                </p:cTn>
                              </p:par>
                              <p:par>
                                <p:cTn id="118" presetID="2" presetClass="entr" presetSubtype="9" fill="hold" grpId="2" nodeType="with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additive="base">
                                        <p:cTn id="120" dur="3000" fill="hold"/>
                                        <p:tgtEl>
                                          <p:spTgt spid="12"/>
                                        </p:tgtEl>
                                        <p:attrNameLst>
                                          <p:attrName>ppt_x</p:attrName>
                                        </p:attrNameLst>
                                      </p:cBhvr>
                                      <p:tavLst>
                                        <p:tav tm="0">
                                          <p:val>
                                            <p:strVal val="0-#ppt_w/2"/>
                                          </p:val>
                                        </p:tav>
                                        <p:tav tm="100000">
                                          <p:val>
                                            <p:strVal val="#ppt_x"/>
                                          </p:val>
                                        </p:tav>
                                      </p:tavLst>
                                    </p:anim>
                                    <p:anim calcmode="lin" valueType="num">
                                      <p:cBhvr additive="base">
                                        <p:cTn id="121" dur="3000" fill="hold"/>
                                        <p:tgtEl>
                                          <p:spTgt spid="12"/>
                                        </p:tgtEl>
                                        <p:attrNameLst>
                                          <p:attrName>ppt_y</p:attrName>
                                        </p:attrNameLst>
                                      </p:cBhvr>
                                      <p:tavLst>
                                        <p:tav tm="0">
                                          <p:val>
                                            <p:strVal val="0-#ppt_h/2"/>
                                          </p:val>
                                        </p:tav>
                                        <p:tav tm="100000">
                                          <p:val>
                                            <p:strVal val="#ppt_y"/>
                                          </p:val>
                                        </p:tav>
                                      </p:tavLst>
                                    </p:anim>
                                  </p:childTnLst>
                                </p:cTn>
                              </p:par>
                              <p:par>
                                <p:cTn id="122" presetID="2" presetClass="entr" presetSubtype="9" fill="hold" grpId="2"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0-#ppt_h/2"/>
                                          </p:val>
                                        </p:tav>
                                        <p:tav tm="100000">
                                          <p:val>
                                            <p:strVal val="#ppt_y"/>
                                          </p:val>
                                        </p:tav>
                                      </p:tavLst>
                                    </p:anim>
                                  </p:childTnLst>
                                </p:cTn>
                              </p:par>
                              <p:par>
                                <p:cTn id="126" presetID="2" presetClass="entr" presetSubtype="9" fill="hold" grpId="2"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3000" fill="hold"/>
                                        <p:tgtEl>
                                          <p:spTgt spid="16"/>
                                        </p:tgtEl>
                                        <p:attrNameLst>
                                          <p:attrName>ppt_x</p:attrName>
                                        </p:attrNameLst>
                                      </p:cBhvr>
                                      <p:tavLst>
                                        <p:tav tm="0">
                                          <p:val>
                                            <p:strVal val="0-#ppt_w/2"/>
                                          </p:val>
                                        </p:tav>
                                        <p:tav tm="100000">
                                          <p:val>
                                            <p:strVal val="#ppt_x"/>
                                          </p:val>
                                        </p:tav>
                                      </p:tavLst>
                                    </p:anim>
                                    <p:anim calcmode="lin" valueType="num">
                                      <p:cBhvr additive="base">
                                        <p:cTn id="129" dur="3000" fill="hold"/>
                                        <p:tgtEl>
                                          <p:spTgt spid="16"/>
                                        </p:tgtEl>
                                        <p:attrNameLst>
                                          <p:attrName>ppt_y</p:attrName>
                                        </p:attrNameLst>
                                      </p:cBhvr>
                                      <p:tavLst>
                                        <p:tav tm="0">
                                          <p:val>
                                            <p:strVal val="0-#ppt_h/2"/>
                                          </p:val>
                                        </p:tav>
                                        <p:tav tm="100000">
                                          <p:val>
                                            <p:strVal val="#ppt_y"/>
                                          </p:val>
                                        </p:tav>
                                      </p:tavLst>
                                    </p:anim>
                                  </p:childTnLst>
                                </p:cTn>
                              </p:par>
                              <p:par>
                                <p:cTn id="130" presetID="2" presetClass="entr" presetSubtype="9" fill="hold" grpId="2"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additive="base">
                                        <p:cTn id="132" dur="3000" fill="hold"/>
                                        <p:tgtEl>
                                          <p:spTgt spid="18"/>
                                        </p:tgtEl>
                                        <p:attrNameLst>
                                          <p:attrName>ppt_x</p:attrName>
                                        </p:attrNameLst>
                                      </p:cBhvr>
                                      <p:tavLst>
                                        <p:tav tm="0">
                                          <p:val>
                                            <p:strVal val="0-#ppt_w/2"/>
                                          </p:val>
                                        </p:tav>
                                        <p:tav tm="100000">
                                          <p:val>
                                            <p:strVal val="#ppt_x"/>
                                          </p:val>
                                        </p:tav>
                                      </p:tavLst>
                                    </p:anim>
                                    <p:anim calcmode="lin" valueType="num">
                                      <p:cBhvr additive="base">
                                        <p:cTn id="133" dur="3000" fill="hold"/>
                                        <p:tgtEl>
                                          <p:spTgt spid="18"/>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3" nodeType="after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1+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1+ppt_h/2"/>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0-ppt_w/2"/>
                                          </p:val>
                                        </p:tav>
                                      </p:tavLst>
                                    </p:anim>
                                    <p:anim calcmode="lin" valueType="num">
                                      <p:cBhvr additive="base">
                                        <p:cTn id="149" dur="3000"/>
                                        <p:tgtEl>
                                          <p:spTgt spid="11"/>
                                        </p:tgtEl>
                                        <p:attrNameLst>
                                          <p:attrName>ppt_y</p:attrName>
                                        </p:attrNameLst>
                                      </p:cBhvr>
                                      <p:tavLst>
                                        <p:tav tm="0">
                                          <p:val>
                                            <p:strVal val="ppt_y"/>
                                          </p:val>
                                        </p:tav>
                                        <p:tav tm="100000">
                                          <p:val>
                                            <p:strVal val="1+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12"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0-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12" fill="hold" grpId="3" nodeType="withEffect">
                                  <p:stCondLst>
                                    <p:cond delay="0"/>
                                  </p:stCondLst>
                                  <p:childTnLst>
                                    <p:anim calcmode="lin" valueType="num">
                                      <p:cBhvr additive="base">
                                        <p:cTn id="156" dur="3000"/>
                                        <p:tgtEl>
                                          <p:spTgt spid="15"/>
                                        </p:tgtEl>
                                        <p:attrNameLst>
                                          <p:attrName>ppt_x</p:attrName>
                                        </p:attrNameLst>
                                      </p:cBhvr>
                                      <p:tavLst>
                                        <p:tav tm="0">
                                          <p:val>
                                            <p:strVal val="ppt_x"/>
                                          </p:val>
                                        </p:tav>
                                        <p:tav tm="100000">
                                          <p:val>
                                            <p:strVal val="0-ppt_w/2"/>
                                          </p:val>
                                        </p:tav>
                                      </p:tavLst>
                                    </p:anim>
                                    <p:anim calcmode="lin" valueType="num">
                                      <p:cBhvr additive="base">
                                        <p:cTn id="157" dur="3000"/>
                                        <p:tgtEl>
                                          <p:spTgt spid="15"/>
                                        </p:tgtEl>
                                        <p:attrNameLst>
                                          <p:attrName>ppt_y</p:attrName>
                                        </p:attrNameLst>
                                      </p:cBhvr>
                                      <p:tavLst>
                                        <p:tav tm="0">
                                          <p:val>
                                            <p:strVal val="ppt_y"/>
                                          </p:val>
                                        </p:tav>
                                        <p:tav tm="100000">
                                          <p:val>
                                            <p:strVal val="1+ppt_h/2"/>
                                          </p:val>
                                        </p:tav>
                                      </p:tavLst>
                                    </p:anim>
                                    <p:set>
                                      <p:cBhvr>
                                        <p:cTn id="158" dur="1" fill="hold">
                                          <p:stCondLst>
                                            <p:cond delay="2999"/>
                                          </p:stCondLst>
                                        </p:cTn>
                                        <p:tgtEl>
                                          <p:spTgt spid="15"/>
                                        </p:tgtEl>
                                        <p:attrNameLst>
                                          <p:attrName>style.visibility</p:attrName>
                                        </p:attrNameLst>
                                      </p:cBhvr>
                                      <p:to>
                                        <p:strVal val="hidden"/>
                                      </p:to>
                                    </p:set>
                                  </p:childTnLst>
                                </p:cTn>
                              </p:par>
                              <p:par>
                                <p:cTn id="159" presetID="2" presetClass="exit" presetSubtype="12" fill="hold" grpId="3" nodeType="withEffect">
                                  <p:stCondLst>
                                    <p:cond delay="0"/>
                                  </p:stCondLst>
                                  <p:childTnLst>
                                    <p:anim calcmode="lin" valueType="num">
                                      <p:cBhvr additive="base">
                                        <p:cTn id="160" dur="3000"/>
                                        <p:tgtEl>
                                          <p:spTgt spid="17"/>
                                        </p:tgtEl>
                                        <p:attrNameLst>
                                          <p:attrName>ppt_x</p:attrName>
                                        </p:attrNameLst>
                                      </p:cBhvr>
                                      <p:tavLst>
                                        <p:tav tm="0">
                                          <p:val>
                                            <p:strVal val="ppt_x"/>
                                          </p:val>
                                        </p:tav>
                                        <p:tav tm="100000">
                                          <p:val>
                                            <p:strVal val="0-ppt_w/2"/>
                                          </p:val>
                                        </p:tav>
                                      </p:tavLst>
                                    </p:anim>
                                    <p:anim calcmode="lin" valueType="num">
                                      <p:cBhvr additive="base">
                                        <p:cTn id="161" dur="3000"/>
                                        <p:tgtEl>
                                          <p:spTgt spid="17"/>
                                        </p:tgtEl>
                                        <p:attrNameLst>
                                          <p:attrName>ppt_y</p:attrName>
                                        </p:attrNameLst>
                                      </p:cBhvr>
                                      <p:tavLst>
                                        <p:tav tm="0">
                                          <p:val>
                                            <p:strVal val="ppt_y"/>
                                          </p:val>
                                        </p:tav>
                                        <p:tav tm="100000">
                                          <p:val>
                                            <p:strVal val="1+ppt_h/2"/>
                                          </p:val>
                                        </p:tav>
                                      </p:tavLst>
                                    </p:anim>
                                    <p:set>
                                      <p:cBhvr>
                                        <p:cTn id="162" dur="1" fill="hold">
                                          <p:stCondLst>
                                            <p:cond delay="2999"/>
                                          </p:stCondLst>
                                        </p:cTn>
                                        <p:tgtEl>
                                          <p:spTgt spid="17"/>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6"/>
                                        </p:tgtEl>
                                        <p:attrNameLst>
                                          <p:attrName>ppt_x</p:attrName>
                                        </p:attrNameLst>
                                      </p:cBhvr>
                                      <p:tavLst>
                                        <p:tav tm="0">
                                          <p:val>
                                            <p:strVal val="ppt_x"/>
                                          </p:val>
                                        </p:tav>
                                        <p:tav tm="100000">
                                          <p:val>
                                            <p:strVal val="1+ppt_w/2"/>
                                          </p:val>
                                        </p:tav>
                                      </p:tavLst>
                                    </p:anim>
                                    <p:anim calcmode="lin" valueType="num">
                                      <p:cBhvr additive="base">
                                        <p:cTn id="165" dur="3000"/>
                                        <p:tgtEl>
                                          <p:spTgt spid="6"/>
                                        </p:tgtEl>
                                        <p:attrNameLst>
                                          <p:attrName>ppt_y</p:attrName>
                                        </p:attrNameLst>
                                      </p:cBhvr>
                                      <p:tavLst>
                                        <p:tav tm="0">
                                          <p:val>
                                            <p:strVal val="ppt_y"/>
                                          </p:val>
                                        </p:tav>
                                        <p:tav tm="100000">
                                          <p:val>
                                            <p:strVal val="1+ppt_h/2"/>
                                          </p:val>
                                        </p:tav>
                                      </p:tavLst>
                                    </p:anim>
                                    <p:set>
                                      <p:cBhvr>
                                        <p:cTn id="166" dur="1" fill="hold">
                                          <p:stCondLst>
                                            <p:cond delay="2999"/>
                                          </p:stCondLst>
                                        </p:cTn>
                                        <p:tgtEl>
                                          <p:spTgt spid="6"/>
                                        </p:tgtEl>
                                        <p:attrNameLst>
                                          <p:attrName>style.visibility</p:attrName>
                                        </p:attrNameLst>
                                      </p:cBhvr>
                                      <p:to>
                                        <p:strVal val="hidden"/>
                                      </p:to>
                                    </p:set>
                                  </p:childTnLst>
                                </p:cTn>
                              </p:par>
                              <p:par>
                                <p:cTn id="167" presetID="2" presetClass="exit" presetSubtype="6" fill="hold" grpId="3" nodeType="withEffect">
                                  <p:stCondLst>
                                    <p:cond delay="0"/>
                                  </p:stCondLst>
                                  <p:childTnLst>
                                    <p:anim calcmode="lin" valueType="num">
                                      <p:cBhvr additive="base">
                                        <p:cTn id="168" dur="3000"/>
                                        <p:tgtEl>
                                          <p:spTgt spid="8"/>
                                        </p:tgtEl>
                                        <p:attrNameLst>
                                          <p:attrName>ppt_x</p:attrName>
                                        </p:attrNameLst>
                                      </p:cBhvr>
                                      <p:tavLst>
                                        <p:tav tm="0">
                                          <p:val>
                                            <p:strVal val="ppt_x"/>
                                          </p:val>
                                        </p:tav>
                                        <p:tav tm="100000">
                                          <p:val>
                                            <p:strVal val="1+ppt_w/2"/>
                                          </p:val>
                                        </p:tav>
                                      </p:tavLst>
                                    </p:anim>
                                    <p:anim calcmode="lin" valueType="num">
                                      <p:cBhvr additive="base">
                                        <p:cTn id="169" dur="3000"/>
                                        <p:tgtEl>
                                          <p:spTgt spid="8"/>
                                        </p:tgtEl>
                                        <p:attrNameLst>
                                          <p:attrName>ppt_y</p:attrName>
                                        </p:attrNameLst>
                                      </p:cBhvr>
                                      <p:tavLst>
                                        <p:tav tm="0">
                                          <p:val>
                                            <p:strVal val="ppt_y"/>
                                          </p:val>
                                        </p:tav>
                                        <p:tav tm="100000">
                                          <p:val>
                                            <p:strVal val="1+ppt_h/2"/>
                                          </p:val>
                                        </p:tav>
                                      </p:tavLst>
                                    </p:anim>
                                    <p:set>
                                      <p:cBhvr>
                                        <p:cTn id="170" dur="1" fill="hold">
                                          <p:stCondLst>
                                            <p:cond delay="2999"/>
                                          </p:stCondLst>
                                        </p:cTn>
                                        <p:tgtEl>
                                          <p:spTgt spid="8"/>
                                        </p:tgtEl>
                                        <p:attrNameLst>
                                          <p:attrName>style.visibility</p:attrName>
                                        </p:attrNameLst>
                                      </p:cBhvr>
                                      <p:to>
                                        <p:strVal val="hidden"/>
                                      </p:to>
                                    </p:set>
                                  </p:childTnLst>
                                </p:cTn>
                              </p:par>
                              <p:par>
                                <p:cTn id="171" presetID="2" presetClass="exit" presetSubtype="6" fill="hold" grpId="3" nodeType="withEffect">
                                  <p:stCondLst>
                                    <p:cond delay="0"/>
                                  </p:stCondLst>
                                  <p:childTnLst>
                                    <p:anim calcmode="lin" valueType="num">
                                      <p:cBhvr additive="base">
                                        <p:cTn id="172" dur="3000"/>
                                        <p:tgtEl>
                                          <p:spTgt spid="10"/>
                                        </p:tgtEl>
                                        <p:attrNameLst>
                                          <p:attrName>ppt_x</p:attrName>
                                        </p:attrNameLst>
                                      </p:cBhvr>
                                      <p:tavLst>
                                        <p:tav tm="0">
                                          <p:val>
                                            <p:strVal val="ppt_x"/>
                                          </p:val>
                                        </p:tav>
                                        <p:tav tm="100000">
                                          <p:val>
                                            <p:strVal val="1+ppt_w/2"/>
                                          </p:val>
                                        </p:tav>
                                      </p:tavLst>
                                    </p:anim>
                                    <p:anim calcmode="lin" valueType="num">
                                      <p:cBhvr additive="base">
                                        <p:cTn id="173" dur="3000"/>
                                        <p:tgtEl>
                                          <p:spTgt spid="10"/>
                                        </p:tgtEl>
                                        <p:attrNameLst>
                                          <p:attrName>ppt_y</p:attrName>
                                        </p:attrNameLst>
                                      </p:cBhvr>
                                      <p:tavLst>
                                        <p:tav tm="0">
                                          <p:val>
                                            <p:strVal val="ppt_y"/>
                                          </p:val>
                                        </p:tav>
                                        <p:tav tm="100000">
                                          <p:val>
                                            <p:strVal val="1+ppt_h/2"/>
                                          </p:val>
                                        </p:tav>
                                      </p:tavLst>
                                    </p:anim>
                                    <p:set>
                                      <p:cBhvr>
                                        <p:cTn id="174" dur="1" fill="hold">
                                          <p:stCondLst>
                                            <p:cond delay="2999"/>
                                          </p:stCondLst>
                                        </p:cTn>
                                        <p:tgtEl>
                                          <p:spTgt spid="10"/>
                                        </p:tgtEl>
                                        <p:attrNameLst>
                                          <p:attrName>style.visibility</p:attrName>
                                        </p:attrNameLst>
                                      </p:cBhvr>
                                      <p:to>
                                        <p:strVal val="hidden"/>
                                      </p:to>
                                    </p:set>
                                  </p:childTnLst>
                                </p:cTn>
                              </p:par>
                              <p:par>
                                <p:cTn id="175" presetID="2" presetClass="exit" presetSubtype="6"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1+ppt_w/2"/>
                                          </p:val>
                                        </p:tav>
                                      </p:tavLst>
                                    </p:anim>
                                    <p:anim calcmode="lin" valueType="num">
                                      <p:cBhvr additive="base">
                                        <p:cTn id="177" dur="3000"/>
                                        <p:tgtEl>
                                          <p:spTgt spid="12"/>
                                        </p:tgtEl>
                                        <p:attrNameLst>
                                          <p:attrName>ppt_y</p:attrName>
                                        </p:attrNameLst>
                                      </p:cBhvr>
                                      <p:tavLst>
                                        <p:tav tm="0">
                                          <p:val>
                                            <p:strVal val="ppt_y"/>
                                          </p:val>
                                        </p:tav>
                                        <p:tav tm="100000">
                                          <p:val>
                                            <p:strVal val="1+ppt_h/2"/>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6"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1+ppt_w/2"/>
                                          </p:val>
                                        </p:tav>
                                      </p:tavLst>
                                    </p:anim>
                                    <p:anim calcmode="lin" valueType="num">
                                      <p:cBhvr additive="base">
                                        <p:cTn id="181" dur="3000"/>
                                        <p:tgtEl>
                                          <p:spTgt spid="14"/>
                                        </p:tgtEl>
                                        <p:attrNameLst>
                                          <p:attrName>ppt_y</p:attrName>
                                        </p:attrNameLst>
                                      </p:cBhvr>
                                      <p:tavLst>
                                        <p:tav tm="0">
                                          <p:val>
                                            <p:strVal val="ppt_y"/>
                                          </p:val>
                                        </p:tav>
                                        <p:tav tm="100000">
                                          <p:val>
                                            <p:strVal val="1+ppt_h/2"/>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6" fill="hold" grpId="3"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1+ppt_w/2"/>
                                          </p:val>
                                        </p:tav>
                                      </p:tavLst>
                                    </p:anim>
                                    <p:anim calcmode="lin" valueType="num">
                                      <p:cBhvr additive="base">
                                        <p:cTn id="185" dur="3000"/>
                                        <p:tgtEl>
                                          <p:spTgt spid="16"/>
                                        </p:tgtEl>
                                        <p:attrNameLst>
                                          <p:attrName>ppt_y</p:attrName>
                                        </p:attrNameLst>
                                      </p:cBhvr>
                                      <p:tavLst>
                                        <p:tav tm="0">
                                          <p:val>
                                            <p:strVal val="ppt_y"/>
                                          </p:val>
                                        </p:tav>
                                        <p:tav tm="100000">
                                          <p:val>
                                            <p:strVal val="1+ppt_h/2"/>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6" fill="hold" grpId="3"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1+ppt_w/2"/>
                                          </p:val>
                                        </p:tav>
                                      </p:tavLst>
                                    </p:anim>
                                    <p:anim calcmode="lin" valueType="num">
                                      <p:cBhvr additive="base">
                                        <p:cTn id="189" dur="3000"/>
                                        <p:tgtEl>
                                          <p:spTgt spid="18"/>
                                        </p:tgtEl>
                                        <p:attrNameLst>
                                          <p:attrName>ppt_y</p:attrName>
                                        </p:attrNameLst>
                                      </p:cBhvr>
                                      <p:tavLst>
                                        <p:tav tm="0">
                                          <p:val>
                                            <p:strVal val="ppt_y"/>
                                          </p:val>
                                        </p:tav>
                                        <p:tav tm="100000">
                                          <p:val>
                                            <p:strVal val="1+ppt_h/2"/>
                                          </p:val>
                                        </p:tav>
                                      </p:tavLst>
                                    </p:anim>
                                    <p:set>
                                      <p:cBhvr>
                                        <p:cTn id="190" dur="1" fill="hold">
                                          <p:stCondLst>
                                            <p:cond delay="2999"/>
                                          </p:stCondLst>
                                        </p:cTn>
                                        <p:tgtEl>
                                          <p:spTgt spid="18"/>
                                        </p:tgtEl>
                                        <p:attrNameLst>
                                          <p:attrName>style.visibility</p:attrName>
                                        </p:attrNameLst>
                                      </p:cBhvr>
                                      <p:to>
                                        <p:strVal val="hidden"/>
                                      </p:to>
                                    </p:set>
                                  </p:childTnLst>
                                </p:cTn>
                              </p:par>
                              <p:par>
                                <p:cTn id="191" presetID="2" presetClass="entr" presetSubtype="1"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ppt_x"/>
                                          </p:val>
                                        </p:tav>
                                        <p:tav tm="100000">
                                          <p:val>
                                            <p:strVal val="#ppt_x"/>
                                          </p:val>
                                        </p:tav>
                                      </p:tavLst>
                                    </p:anim>
                                    <p:anim calcmode="lin" valueType="num">
                                      <p:cBhvr additive="base">
                                        <p:cTn id="194" dur="3000" fill="hold"/>
                                        <p:tgtEl>
                                          <p:spTgt spid="4"/>
                                        </p:tgtEl>
                                        <p:attrNameLst>
                                          <p:attrName>ppt_y</p:attrName>
                                        </p:attrNameLst>
                                      </p:cBhvr>
                                      <p:tavLst>
                                        <p:tav tm="0">
                                          <p:val>
                                            <p:strVal val="0-#ppt_h/2"/>
                                          </p:val>
                                        </p:tav>
                                        <p:tav tm="100000">
                                          <p:val>
                                            <p:strVal val="#ppt_y"/>
                                          </p:val>
                                        </p:tav>
                                      </p:tavLst>
                                    </p:anim>
                                  </p:childTnLst>
                                </p:cTn>
                              </p:par>
                              <p:par>
                                <p:cTn id="195" presetID="5" presetClass="entr" presetSubtype="5"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Effect transition="in" filter="checkerboard(down)">
                                      <p:cBhvr>
                                        <p:cTn id="19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5.jpg"/>
          <p:cNvPicPr>
            <a:picLocks noChangeAspect="1"/>
          </p:cNvPicPr>
          <p:nvPr/>
        </p:nvPicPr>
        <p:blipFill>
          <a:blip r:embed="rId2"/>
          <a:stretch>
            <a:fillRect/>
          </a:stretch>
        </p:blipFill>
        <p:spPr>
          <a:xfrm>
            <a:off x="0" y="0"/>
            <a:ext cx="9144000" cy="6802568"/>
          </a:xfrm>
          <a:prstGeom prst="rect">
            <a:avLst/>
          </a:prstGeom>
        </p:spPr>
      </p:pic>
      <p:sp>
        <p:nvSpPr>
          <p:cNvPr id="5" name="4 Rectángulo"/>
          <p:cNvSpPr/>
          <p:nvPr/>
        </p:nvSpPr>
        <p:spPr>
          <a:xfrm>
            <a:off x="3571868" y="214290"/>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14810" y="214290"/>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786314" y="214290"/>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357818" y="214290"/>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1868" y="1571588"/>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14810" y="1571588"/>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786314" y="1571588"/>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357818" y="1571588"/>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868" y="2928934"/>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14810" y="2928934"/>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786314" y="2928934"/>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357818" y="2928934"/>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1868" y="4286232"/>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14810" y="4286232"/>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786314" y="4286232"/>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57818" y="4286232"/>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1868" y="5643554"/>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14810" y="5643554"/>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786314" y="5643554"/>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357818" y="5643554"/>
            <a:ext cx="285752" cy="1214446"/>
          </a:xfrm>
          <a:prstGeom prst="rect">
            <a:avLst/>
          </a:prstGeom>
          <a:solidFill>
            <a:srgbClr val="0066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2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2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2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2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2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2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2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2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2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2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2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2000"/>
                                        <p:tgtEl>
                                          <p:spTgt spid="24"/>
                                        </p:tgtEl>
                                      </p:cBhvr>
                                    </p:animEffect>
                                  </p:childTnLst>
                                </p:cTn>
                              </p:par>
                              <p:par>
                                <p:cTn id="68" presetID="8" presetClass="emph" presetSubtype="0" fill="hold" grpId="1"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0"/>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1"/>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2"/>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20"/>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21"/>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22"/>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23"/>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24"/>
                                        </p:tgtEl>
                                        <p:attrNameLst>
                                          <p:attrName>r</p:attrName>
                                        </p:attrNameLst>
                                      </p:cBhvr>
                                    </p:animRot>
                                  </p:childTnLst>
                                </p:cTn>
                              </p:par>
                              <p:par>
                                <p:cTn id="108" presetID="2" presetClass="entr" presetSubtype="2" fill="hold" grpId="2"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2000" fill="hold"/>
                                        <p:tgtEl>
                                          <p:spTgt spid="5"/>
                                        </p:tgtEl>
                                        <p:attrNameLst>
                                          <p:attrName>ppt_x</p:attrName>
                                        </p:attrNameLst>
                                      </p:cBhvr>
                                      <p:tavLst>
                                        <p:tav tm="0">
                                          <p:val>
                                            <p:strVal val="1+#ppt_w/2"/>
                                          </p:val>
                                        </p:tav>
                                        <p:tav tm="100000">
                                          <p:val>
                                            <p:strVal val="#ppt_x"/>
                                          </p:val>
                                        </p:tav>
                                      </p:tavLst>
                                    </p:anim>
                                    <p:anim calcmode="lin" valueType="num">
                                      <p:cBhvr additive="base">
                                        <p:cTn id="111" dur="2000" fill="hold"/>
                                        <p:tgtEl>
                                          <p:spTgt spid="5"/>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additive="base">
                                        <p:cTn id="114" dur="2000" fill="hold"/>
                                        <p:tgtEl>
                                          <p:spTgt spid="6"/>
                                        </p:tgtEl>
                                        <p:attrNameLst>
                                          <p:attrName>ppt_x</p:attrName>
                                        </p:attrNameLst>
                                      </p:cBhvr>
                                      <p:tavLst>
                                        <p:tav tm="0">
                                          <p:val>
                                            <p:strVal val="1+#ppt_w/2"/>
                                          </p:val>
                                        </p:tav>
                                        <p:tav tm="100000">
                                          <p:val>
                                            <p:strVal val="#ppt_x"/>
                                          </p:val>
                                        </p:tav>
                                      </p:tavLst>
                                    </p:anim>
                                    <p:anim calcmode="lin" valueType="num">
                                      <p:cBhvr additive="base">
                                        <p:cTn id="115" dur="2000" fill="hold"/>
                                        <p:tgtEl>
                                          <p:spTgt spid="6"/>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2000" fill="hold"/>
                                        <p:tgtEl>
                                          <p:spTgt spid="9"/>
                                        </p:tgtEl>
                                        <p:attrNameLst>
                                          <p:attrName>ppt_x</p:attrName>
                                        </p:attrNameLst>
                                      </p:cBhvr>
                                      <p:tavLst>
                                        <p:tav tm="0">
                                          <p:val>
                                            <p:strVal val="1+#ppt_w/2"/>
                                          </p:val>
                                        </p:tav>
                                        <p:tav tm="100000">
                                          <p:val>
                                            <p:strVal val="#ppt_x"/>
                                          </p:val>
                                        </p:tav>
                                      </p:tavLst>
                                    </p:anim>
                                    <p:anim calcmode="lin" valueType="num">
                                      <p:cBhvr additive="base">
                                        <p:cTn id="119" dur="2000" fill="hold"/>
                                        <p:tgtEl>
                                          <p:spTgt spid="9"/>
                                        </p:tgtEl>
                                        <p:attrNameLst>
                                          <p:attrName>ppt_y</p:attrName>
                                        </p:attrNameLst>
                                      </p:cBhvr>
                                      <p:tavLst>
                                        <p:tav tm="0">
                                          <p:val>
                                            <p:strVal val="#ppt_y"/>
                                          </p:val>
                                        </p:tav>
                                        <p:tav tm="100000">
                                          <p:val>
                                            <p:strVal val="#ppt_y"/>
                                          </p:val>
                                        </p:tav>
                                      </p:tavLst>
                                    </p:anim>
                                  </p:childTnLst>
                                </p:cTn>
                              </p:par>
                              <p:par>
                                <p:cTn id="120" presetID="2" presetClass="entr" presetSubtype="2" fill="hold" grpId="2" nodeType="withEffect">
                                  <p:stCondLst>
                                    <p:cond delay="0"/>
                                  </p:stCondLst>
                                  <p:childTnLst>
                                    <p:set>
                                      <p:cBhvr>
                                        <p:cTn id="121" dur="1" fill="hold">
                                          <p:stCondLst>
                                            <p:cond delay="0"/>
                                          </p:stCondLst>
                                        </p:cTn>
                                        <p:tgtEl>
                                          <p:spTgt spid="10"/>
                                        </p:tgtEl>
                                        <p:attrNameLst>
                                          <p:attrName>style.visibility</p:attrName>
                                        </p:attrNameLst>
                                      </p:cBhvr>
                                      <p:to>
                                        <p:strVal val="visible"/>
                                      </p:to>
                                    </p:set>
                                    <p:anim calcmode="lin" valueType="num">
                                      <p:cBhvr additive="base">
                                        <p:cTn id="122" dur="2000" fill="hold"/>
                                        <p:tgtEl>
                                          <p:spTgt spid="10"/>
                                        </p:tgtEl>
                                        <p:attrNameLst>
                                          <p:attrName>ppt_x</p:attrName>
                                        </p:attrNameLst>
                                      </p:cBhvr>
                                      <p:tavLst>
                                        <p:tav tm="0">
                                          <p:val>
                                            <p:strVal val="1+#ppt_w/2"/>
                                          </p:val>
                                        </p:tav>
                                        <p:tav tm="100000">
                                          <p:val>
                                            <p:strVal val="#ppt_x"/>
                                          </p:val>
                                        </p:tav>
                                      </p:tavLst>
                                    </p:anim>
                                    <p:anim calcmode="lin" valueType="num">
                                      <p:cBhvr additive="base">
                                        <p:cTn id="123" dur="2000" fill="hold"/>
                                        <p:tgtEl>
                                          <p:spTgt spid="10"/>
                                        </p:tgtEl>
                                        <p:attrNameLst>
                                          <p:attrName>ppt_y</p:attrName>
                                        </p:attrNameLst>
                                      </p:cBhvr>
                                      <p:tavLst>
                                        <p:tav tm="0">
                                          <p:val>
                                            <p:strVal val="#ppt_y"/>
                                          </p:val>
                                        </p:tav>
                                        <p:tav tm="100000">
                                          <p:val>
                                            <p:strVal val="#ppt_y"/>
                                          </p:val>
                                        </p:tav>
                                      </p:tavLst>
                                    </p:anim>
                                  </p:childTnLst>
                                </p:cTn>
                              </p:par>
                              <p:par>
                                <p:cTn id="124" presetID="2" presetClass="entr" presetSubtype="2"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2000" fill="hold"/>
                                        <p:tgtEl>
                                          <p:spTgt spid="13"/>
                                        </p:tgtEl>
                                        <p:attrNameLst>
                                          <p:attrName>ppt_x</p:attrName>
                                        </p:attrNameLst>
                                      </p:cBhvr>
                                      <p:tavLst>
                                        <p:tav tm="0">
                                          <p:val>
                                            <p:strVal val="1+#ppt_w/2"/>
                                          </p:val>
                                        </p:tav>
                                        <p:tav tm="100000">
                                          <p:val>
                                            <p:strVal val="#ppt_x"/>
                                          </p:val>
                                        </p:tav>
                                      </p:tavLst>
                                    </p:anim>
                                    <p:anim calcmode="lin" valueType="num">
                                      <p:cBhvr additive="base">
                                        <p:cTn id="127" dur="2000" fill="hold"/>
                                        <p:tgtEl>
                                          <p:spTgt spid="13"/>
                                        </p:tgtEl>
                                        <p:attrNameLst>
                                          <p:attrName>ppt_y</p:attrName>
                                        </p:attrNameLst>
                                      </p:cBhvr>
                                      <p:tavLst>
                                        <p:tav tm="0">
                                          <p:val>
                                            <p:strVal val="#ppt_y"/>
                                          </p:val>
                                        </p:tav>
                                        <p:tav tm="100000">
                                          <p:val>
                                            <p:strVal val="#ppt_y"/>
                                          </p:val>
                                        </p:tav>
                                      </p:tavLst>
                                    </p:anim>
                                  </p:childTnLst>
                                </p:cTn>
                              </p:par>
                              <p:par>
                                <p:cTn id="128" presetID="2" presetClass="entr" presetSubtype="2"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2000" fill="hold"/>
                                        <p:tgtEl>
                                          <p:spTgt spid="14"/>
                                        </p:tgtEl>
                                        <p:attrNameLst>
                                          <p:attrName>ppt_x</p:attrName>
                                        </p:attrNameLst>
                                      </p:cBhvr>
                                      <p:tavLst>
                                        <p:tav tm="0">
                                          <p:val>
                                            <p:strVal val="1+#ppt_w/2"/>
                                          </p:val>
                                        </p:tav>
                                        <p:tav tm="100000">
                                          <p:val>
                                            <p:strVal val="#ppt_x"/>
                                          </p:val>
                                        </p:tav>
                                      </p:tavLst>
                                    </p:anim>
                                    <p:anim calcmode="lin" valueType="num">
                                      <p:cBhvr additive="base">
                                        <p:cTn id="131" dur="2000" fill="hold"/>
                                        <p:tgtEl>
                                          <p:spTgt spid="14"/>
                                        </p:tgtEl>
                                        <p:attrNameLst>
                                          <p:attrName>ppt_y</p:attrName>
                                        </p:attrNameLst>
                                      </p:cBhvr>
                                      <p:tavLst>
                                        <p:tav tm="0">
                                          <p:val>
                                            <p:strVal val="#ppt_y"/>
                                          </p:val>
                                        </p:tav>
                                        <p:tav tm="100000">
                                          <p:val>
                                            <p:strVal val="#ppt_y"/>
                                          </p:val>
                                        </p:tav>
                                      </p:tavLst>
                                    </p:anim>
                                  </p:childTnLst>
                                </p:cTn>
                              </p:par>
                              <p:par>
                                <p:cTn id="132" presetID="2" presetClass="entr" presetSubtype="2" fill="hold" grpId="2"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2000" fill="hold"/>
                                        <p:tgtEl>
                                          <p:spTgt spid="17"/>
                                        </p:tgtEl>
                                        <p:attrNameLst>
                                          <p:attrName>ppt_x</p:attrName>
                                        </p:attrNameLst>
                                      </p:cBhvr>
                                      <p:tavLst>
                                        <p:tav tm="0">
                                          <p:val>
                                            <p:strVal val="1+#ppt_w/2"/>
                                          </p:val>
                                        </p:tav>
                                        <p:tav tm="100000">
                                          <p:val>
                                            <p:strVal val="#ppt_x"/>
                                          </p:val>
                                        </p:tav>
                                      </p:tavLst>
                                    </p:anim>
                                    <p:anim calcmode="lin" valueType="num">
                                      <p:cBhvr additive="base">
                                        <p:cTn id="135" dur="2000" fill="hold"/>
                                        <p:tgtEl>
                                          <p:spTgt spid="17"/>
                                        </p:tgtEl>
                                        <p:attrNameLst>
                                          <p:attrName>ppt_y</p:attrName>
                                        </p:attrNameLst>
                                      </p:cBhvr>
                                      <p:tavLst>
                                        <p:tav tm="0">
                                          <p:val>
                                            <p:strVal val="#ppt_y"/>
                                          </p:val>
                                        </p:tav>
                                        <p:tav tm="100000">
                                          <p:val>
                                            <p:strVal val="#ppt_y"/>
                                          </p:val>
                                        </p:tav>
                                      </p:tavLst>
                                    </p:anim>
                                  </p:childTnLst>
                                </p:cTn>
                              </p:par>
                              <p:par>
                                <p:cTn id="136" presetID="2" presetClass="entr" presetSubtype="2"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2000" fill="hold"/>
                                        <p:tgtEl>
                                          <p:spTgt spid="18"/>
                                        </p:tgtEl>
                                        <p:attrNameLst>
                                          <p:attrName>ppt_x</p:attrName>
                                        </p:attrNameLst>
                                      </p:cBhvr>
                                      <p:tavLst>
                                        <p:tav tm="0">
                                          <p:val>
                                            <p:strVal val="1+#ppt_w/2"/>
                                          </p:val>
                                        </p:tav>
                                        <p:tav tm="100000">
                                          <p:val>
                                            <p:strVal val="#ppt_x"/>
                                          </p:val>
                                        </p:tav>
                                      </p:tavLst>
                                    </p:anim>
                                    <p:anim calcmode="lin" valueType="num">
                                      <p:cBhvr additive="base">
                                        <p:cTn id="139" dur="2000" fill="hold"/>
                                        <p:tgtEl>
                                          <p:spTgt spid="18"/>
                                        </p:tgtEl>
                                        <p:attrNameLst>
                                          <p:attrName>ppt_y</p:attrName>
                                        </p:attrNameLst>
                                      </p:cBhvr>
                                      <p:tavLst>
                                        <p:tav tm="0">
                                          <p:val>
                                            <p:strVal val="#ppt_y"/>
                                          </p:val>
                                        </p:tav>
                                        <p:tav tm="100000">
                                          <p:val>
                                            <p:strVal val="#ppt_y"/>
                                          </p:val>
                                        </p:tav>
                                      </p:tavLst>
                                    </p:anim>
                                  </p:childTnLst>
                                </p:cTn>
                              </p:par>
                              <p:par>
                                <p:cTn id="140" presetID="2" presetClass="entr" presetSubtype="2" fill="hold" grpId="2"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additive="base">
                                        <p:cTn id="142" dur="2000" fill="hold"/>
                                        <p:tgtEl>
                                          <p:spTgt spid="21"/>
                                        </p:tgtEl>
                                        <p:attrNameLst>
                                          <p:attrName>ppt_x</p:attrName>
                                        </p:attrNameLst>
                                      </p:cBhvr>
                                      <p:tavLst>
                                        <p:tav tm="0">
                                          <p:val>
                                            <p:strVal val="1+#ppt_w/2"/>
                                          </p:val>
                                        </p:tav>
                                        <p:tav tm="100000">
                                          <p:val>
                                            <p:strVal val="#ppt_x"/>
                                          </p:val>
                                        </p:tav>
                                      </p:tavLst>
                                    </p:anim>
                                    <p:anim calcmode="lin" valueType="num">
                                      <p:cBhvr additive="base">
                                        <p:cTn id="143" dur="2000" fill="hold"/>
                                        <p:tgtEl>
                                          <p:spTgt spid="21"/>
                                        </p:tgtEl>
                                        <p:attrNameLst>
                                          <p:attrName>ppt_y</p:attrName>
                                        </p:attrNameLst>
                                      </p:cBhvr>
                                      <p:tavLst>
                                        <p:tav tm="0">
                                          <p:val>
                                            <p:strVal val="#ppt_y"/>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2000" fill="hold"/>
                                        <p:tgtEl>
                                          <p:spTgt spid="22"/>
                                        </p:tgtEl>
                                        <p:attrNameLst>
                                          <p:attrName>ppt_x</p:attrName>
                                        </p:attrNameLst>
                                      </p:cBhvr>
                                      <p:tavLst>
                                        <p:tav tm="0">
                                          <p:val>
                                            <p:strVal val="1+#ppt_w/2"/>
                                          </p:val>
                                        </p:tav>
                                        <p:tav tm="100000">
                                          <p:val>
                                            <p:strVal val="#ppt_x"/>
                                          </p:val>
                                        </p:tav>
                                      </p:tavLst>
                                    </p:anim>
                                    <p:anim calcmode="lin" valueType="num">
                                      <p:cBhvr additive="base">
                                        <p:cTn id="147" dur="2000" fill="hold"/>
                                        <p:tgtEl>
                                          <p:spTgt spid="22"/>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7"/>
                                        </p:tgtEl>
                                        <p:attrNameLst>
                                          <p:attrName>style.visibility</p:attrName>
                                        </p:attrNameLst>
                                      </p:cBhvr>
                                      <p:to>
                                        <p:strVal val="visible"/>
                                      </p:to>
                                    </p:set>
                                    <p:anim calcmode="lin" valueType="num">
                                      <p:cBhvr additive="base">
                                        <p:cTn id="150" dur="2000" fill="hold"/>
                                        <p:tgtEl>
                                          <p:spTgt spid="7"/>
                                        </p:tgtEl>
                                        <p:attrNameLst>
                                          <p:attrName>ppt_x</p:attrName>
                                        </p:attrNameLst>
                                      </p:cBhvr>
                                      <p:tavLst>
                                        <p:tav tm="0">
                                          <p:val>
                                            <p:strVal val="0-#ppt_w/2"/>
                                          </p:val>
                                        </p:tav>
                                        <p:tav tm="100000">
                                          <p:val>
                                            <p:strVal val="#ppt_x"/>
                                          </p:val>
                                        </p:tav>
                                      </p:tavLst>
                                    </p:anim>
                                    <p:anim calcmode="lin" valueType="num">
                                      <p:cBhvr additive="base">
                                        <p:cTn id="151" dur="2000" fill="hold"/>
                                        <p:tgtEl>
                                          <p:spTgt spid="7"/>
                                        </p:tgtEl>
                                        <p:attrNameLst>
                                          <p:attrName>ppt_y</p:attrName>
                                        </p:attrNameLst>
                                      </p:cBhvr>
                                      <p:tavLst>
                                        <p:tav tm="0">
                                          <p:val>
                                            <p:strVal val="#ppt_y"/>
                                          </p:val>
                                        </p:tav>
                                        <p:tav tm="100000">
                                          <p:val>
                                            <p:strVal val="#ppt_y"/>
                                          </p:val>
                                        </p:tav>
                                      </p:tavLst>
                                    </p:anim>
                                  </p:childTnLst>
                                </p:cTn>
                              </p:par>
                              <p:par>
                                <p:cTn id="152" presetID="2" presetClass="entr" presetSubtype="8" fill="hold" grpId="2"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2000" fill="hold"/>
                                        <p:tgtEl>
                                          <p:spTgt spid="8"/>
                                        </p:tgtEl>
                                        <p:attrNameLst>
                                          <p:attrName>ppt_x</p:attrName>
                                        </p:attrNameLst>
                                      </p:cBhvr>
                                      <p:tavLst>
                                        <p:tav tm="0">
                                          <p:val>
                                            <p:strVal val="0-#ppt_w/2"/>
                                          </p:val>
                                        </p:tav>
                                        <p:tav tm="100000">
                                          <p:val>
                                            <p:strVal val="#ppt_x"/>
                                          </p:val>
                                        </p:tav>
                                      </p:tavLst>
                                    </p:anim>
                                    <p:anim calcmode="lin" valueType="num">
                                      <p:cBhvr additive="base">
                                        <p:cTn id="155" dur="2000" fill="hold"/>
                                        <p:tgtEl>
                                          <p:spTgt spid="8"/>
                                        </p:tgtEl>
                                        <p:attrNameLst>
                                          <p:attrName>ppt_y</p:attrName>
                                        </p:attrNameLst>
                                      </p:cBhvr>
                                      <p:tavLst>
                                        <p:tav tm="0">
                                          <p:val>
                                            <p:strVal val="#ppt_y"/>
                                          </p:val>
                                        </p:tav>
                                        <p:tav tm="100000">
                                          <p:val>
                                            <p:strVal val="#ppt_y"/>
                                          </p:val>
                                        </p:tav>
                                      </p:tavLst>
                                    </p:anim>
                                  </p:childTnLst>
                                </p:cTn>
                              </p:par>
                              <p:par>
                                <p:cTn id="156" presetID="2" presetClass="entr" presetSubtype="8"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2000" fill="hold"/>
                                        <p:tgtEl>
                                          <p:spTgt spid="11"/>
                                        </p:tgtEl>
                                        <p:attrNameLst>
                                          <p:attrName>ppt_x</p:attrName>
                                        </p:attrNameLst>
                                      </p:cBhvr>
                                      <p:tavLst>
                                        <p:tav tm="0">
                                          <p:val>
                                            <p:strVal val="0-#ppt_w/2"/>
                                          </p:val>
                                        </p:tav>
                                        <p:tav tm="100000">
                                          <p:val>
                                            <p:strVal val="#ppt_x"/>
                                          </p:val>
                                        </p:tav>
                                      </p:tavLst>
                                    </p:anim>
                                    <p:anim calcmode="lin" valueType="num">
                                      <p:cBhvr additive="base">
                                        <p:cTn id="159" dur="2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8" fill="hold" grpId="2" nodeType="withEffect">
                                  <p:stCondLst>
                                    <p:cond delay="0"/>
                                  </p:stCondLst>
                                  <p:childTnLst>
                                    <p:set>
                                      <p:cBhvr>
                                        <p:cTn id="161" dur="1" fill="hold">
                                          <p:stCondLst>
                                            <p:cond delay="0"/>
                                          </p:stCondLst>
                                        </p:cTn>
                                        <p:tgtEl>
                                          <p:spTgt spid="12"/>
                                        </p:tgtEl>
                                        <p:attrNameLst>
                                          <p:attrName>style.visibility</p:attrName>
                                        </p:attrNameLst>
                                      </p:cBhvr>
                                      <p:to>
                                        <p:strVal val="visible"/>
                                      </p:to>
                                    </p:set>
                                    <p:anim calcmode="lin" valueType="num">
                                      <p:cBhvr additive="base">
                                        <p:cTn id="162" dur="2000" fill="hold"/>
                                        <p:tgtEl>
                                          <p:spTgt spid="12"/>
                                        </p:tgtEl>
                                        <p:attrNameLst>
                                          <p:attrName>ppt_x</p:attrName>
                                        </p:attrNameLst>
                                      </p:cBhvr>
                                      <p:tavLst>
                                        <p:tav tm="0">
                                          <p:val>
                                            <p:strVal val="0-#ppt_w/2"/>
                                          </p:val>
                                        </p:tav>
                                        <p:tav tm="100000">
                                          <p:val>
                                            <p:strVal val="#ppt_x"/>
                                          </p:val>
                                        </p:tav>
                                      </p:tavLst>
                                    </p:anim>
                                    <p:anim calcmode="lin" valueType="num">
                                      <p:cBhvr additive="base">
                                        <p:cTn id="163" dur="2000" fill="hold"/>
                                        <p:tgtEl>
                                          <p:spTgt spid="12"/>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additive="base">
                                        <p:cTn id="166" dur="2000" fill="hold"/>
                                        <p:tgtEl>
                                          <p:spTgt spid="15"/>
                                        </p:tgtEl>
                                        <p:attrNameLst>
                                          <p:attrName>ppt_x</p:attrName>
                                        </p:attrNameLst>
                                      </p:cBhvr>
                                      <p:tavLst>
                                        <p:tav tm="0">
                                          <p:val>
                                            <p:strVal val="0-#ppt_w/2"/>
                                          </p:val>
                                        </p:tav>
                                        <p:tav tm="100000">
                                          <p:val>
                                            <p:strVal val="#ppt_x"/>
                                          </p:val>
                                        </p:tav>
                                      </p:tavLst>
                                    </p:anim>
                                    <p:anim calcmode="lin" valueType="num">
                                      <p:cBhvr additive="base">
                                        <p:cTn id="167" dur="2000" fill="hold"/>
                                        <p:tgtEl>
                                          <p:spTgt spid="15"/>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additive="base">
                                        <p:cTn id="170" dur="2000" fill="hold"/>
                                        <p:tgtEl>
                                          <p:spTgt spid="16"/>
                                        </p:tgtEl>
                                        <p:attrNameLst>
                                          <p:attrName>ppt_x</p:attrName>
                                        </p:attrNameLst>
                                      </p:cBhvr>
                                      <p:tavLst>
                                        <p:tav tm="0">
                                          <p:val>
                                            <p:strVal val="0-#ppt_w/2"/>
                                          </p:val>
                                        </p:tav>
                                        <p:tav tm="100000">
                                          <p:val>
                                            <p:strVal val="#ppt_x"/>
                                          </p:val>
                                        </p:tav>
                                      </p:tavLst>
                                    </p:anim>
                                    <p:anim calcmode="lin" valueType="num">
                                      <p:cBhvr additive="base">
                                        <p:cTn id="171" dur="2000" fill="hold"/>
                                        <p:tgtEl>
                                          <p:spTgt spid="16"/>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9"/>
                                        </p:tgtEl>
                                        <p:attrNameLst>
                                          <p:attrName>style.visibility</p:attrName>
                                        </p:attrNameLst>
                                      </p:cBhvr>
                                      <p:to>
                                        <p:strVal val="visible"/>
                                      </p:to>
                                    </p:set>
                                    <p:anim calcmode="lin" valueType="num">
                                      <p:cBhvr additive="base">
                                        <p:cTn id="174" dur="2000" fill="hold"/>
                                        <p:tgtEl>
                                          <p:spTgt spid="19"/>
                                        </p:tgtEl>
                                        <p:attrNameLst>
                                          <p:attrName>ppt_x</p:attrName>
                                        </p:attrNameLst>
                                      </p:cBhvr>
                                      <p:tavLst>
                                        <p:tav tm="0">
                                          <p:val>
                                            <p:strVal val="0-#ppt_w/2"/>
                                          </p:val>
                                        </p:tav>
                                        <p:tav tm="100000">
                                          <p:val>
                                            <p:strVal val="#ppt_x"/>
                                          </p:val>
                                        </p:tav>
                                      </p:tavLst>
                                    </p:anim>
                                    <p:anim calcmode="lin" valueType="num">
                                      <p:cBhvr additive="base">
                                        <p:cTn id="175" dur="2000" fill="hold"/>
                                        <p:tgtEl>
                                          <p:spTgt spid="19"/>
                                        </p:tgtEl>
                                        <p:attrNameLst>
                                          <p:attrName>ppt_y</p:attrName>
                                        </p:attrNameLst>
                                      </p:cBhvr>
                                      <p:tavLst>
                                        <p:tav tm="0">
                                          <p:val>
                                            <p:strVal val="#ppt_y"/>
                                          </p:val>
                                        </p:tav>
                                        <p:tav tm="100000">
                                          <p:val>
                                            <p:strVal val="#ppt_y"/>
                                          </p:val>
                                        </p:tav>
                                      </p:tavLst>
                                    </p:anim>
                                  </p:childTnLst>
                                </p:cTn>
                              </p:par>
                              <p:par>
                                <p:cTn id="176" presetID="2" presetClass="entr" presetSubtype="8" fill="hold" grpId="2" nodeType="withEffect">
                                  <p:stCondLst>
                                    <p:cond delay="0"/>
                                  </p:stCondLst>
                                  <p:childTnLst>
                                    <p:set>
                                      <p:cBhvr>
                                        <p:cTn id="177" dur="1" fill="hold">
                                          <p:stCondLst>
                                            <p:cond delay="0"/>
                                          </p:stCondLst>
                                        </p:cTn>
                                        <p:tgtEl>
                                          <p:spTgt spid="20"/>
                                        </p:tgtEl>
                                        <p:attrNameLst>
                                          <p:attrName>style.visibility</p:attrName>
                                        </p:attrNameLst>
                                      </p:cBhvr>
                                      <p:to>
                                        <p:strVal val="visible"/>
                                      </p:to>
                                    </p:set>
                                    <p:anim calcmode="lin" valueType="num">
                                      <p:cBhvr additive="base">
                                        <p:cTn id="178" dur="2000" fill="hold"/>
                                        <p:tgtEl>
                                          <p:spTgt spid="20"/>
                                        </p:tgtEl>
                                        <p:attrNameLst>
                                          <p:attrName>ppt_x</p:attrName>
                                        </p:attrNameLst>
                                      </p:cBhvr>
                                      <p:tavLst>
                                        <p:tav tm="0">
                                          <p:val>
                                            <p:strVal val="0-#ppt_w/2"/>
                                          </p:val>
                                        </p:tav>
                                        <p:tav tm="100000">
                                          <p:val>
                                            <p:strVal val="#ppt_x"/>
                                          </p:val>
                                        </p:tav>
                                      </p:tavLst>
                                    </p:anim>
                                    <p:anim calcmode="lin" valueType="num">
                                      <p:cBhvr additive="base">
                                        <p:cTn id="179" dur="2000" fill="hold"/>
                                        <p:tgtEl>
                                          <p:spTgt spid="20"/>
                                        </p:tgtEl>
                                        <p:attrNameLst>
                                          <p:attrName>ppt_y</p:attrName>
                                        </p:attrNameLst>
                                      </p:cBhvr>
                                      <p:tavLst>
                                        <p:tav tm="0">
                                          <p:val>
                                            <p:strVal val="#ppt_y"/>
                                          </p:val>
                                        </p:tav>
                                        <p:tav tm="100000">
                                          <p:val>
                                            <p:strVal val="#ppt_y"/>
                                          </p:val>
                                        </p:tav>
                                      </p:tavLst>
                                    </p:anim>
                                  </p:childTnLst>
                                </p:cTn>
                              </p:par>
                              <p:par>
                                <p:cTn id="180" presetID="2" presetClass="entr" presetSubtype="8" fill="hold" grpId="2"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additive="base">
                                        <p:cTn id="182" dur="2000" fill="hold"/>
                                        <p:tgtEl>
                                          <p:spTgt spid="23"/>
                                        </p:tgtEl>
                                        <p:attrNameLst>
                                          <p:attrName>ppt_x</p:attrName>
                                        </p:attrNameLst>
                                      </p:cBhvr>
                                      <p:tavLst>
                                        <p:tav tm="0">
                                          <p:val>
                                            <p:strVal val="0-#ppt_w/2"/>
                                          </p:val>
                                        </p:tav>
                                        <p:tav tm="100000">
                                          <p:val>
                                            <p:strVal val="#ppt_x"/>
                                          </p:val>
                                        </p:tav>
                                      </p:tavLst>
                                    </p:anim>
                                    <p:anim calcmode="lin" valueType="num">
                                      <p:cBhvr additive="base">
                                        <p:cTn id="183" dur="2000" fill="hold"/>
                                        <p:tgtEl>
                                          <p:spTgt spid="23"/>
                                        </p:tgtEl>
                                        <p:attrNameLst>
                                          <p:attrName>ppt_y</p:attrName>
                                        </p:attrNameLst>
                                      </p:cBhvr>
                                      <p:tavLst>
                                        <p:tav tm="0">
                                          <p:val>
                                            <p:strVal val="#ppt_y"/>
                                          </p:val>
                                        </p:tav>
                                        <p:tav tm="100000">
                                          <p:val>
                                            <p:strVal val="#ppt_y"/>
                                          </p:val>
                                        </p:tav>
                                      </p:tavLst>
                                    </p:anim>
                                  </p:childTnLst>
                                </p:cTn>
                              </p:par>
                              <p:par>
                                <p:cTn id="184" presetID="2" presetClass="entr" presetSubtype="8" fill="hold" grpId="2"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additive="base">
                                        <p:cTn id="186" dur="2000" fill="hold"/>
                                        <p:tgtEl>
                                          <p:spTgt spid="24"/>
                                        </p:tgtEl>
                                        <p:attrNameLst>
                                          <p:attrName>ppt_x</p:attrName>
                                        </p:attrNameLst>
                                      </p:cBhvr>
                                      <p:tavLst>
                                        <p:tav tm="0">
                                          <p:val>
                                            <p:strVal val="0-#ppt_w/2"/>
                                          </p:val>
                                        </p:tav>
                                        <p:tav tm="100000">
                                          <p:val>
                                            <p:strVal val="#ppt_x"/>
                                          </p:val>
                                        </p:tav>
                                      </p:tavLst>
                                    </p:anim>
                                    <p:anim calcmode="lin" valueType="num">
                                      <p:cBhvr additive="base">
                                        <p:cTn id="187" dur="2000" fill="hold"/>
                                        <p:tgtEl>
                                          <p:spTgt spid="24"/>
                                        </p:tgtEl>
                                        <p:attrNameLst>
                                          <p:attrName>ppt_y</p:attrName>
                                        </p:attrNameLst>
                                      </p:cBhvr>
                                      <p:tavLst>
                                        <p:tav tm="0">
                                          <p:val>
                                            <p:strVal val="#ppt_y"/>
                                          </p:val>
                                        </p:tav>
                                        <p:tav tm="100000">
                                          <p:val>
                                            <p:strVal val="#ppt_y"/>
                                          </p:val>
                                        </p:tav>
                                      </p:tavLst>
                                    </p:anim>
                                  </p:childTnLst>
                                </p:cTn>
                              </p:par>
                            </p:childTnLst>
                          </p:cTn>
                        </p:par>
                        <p:par>
                          <p:cTn id="188" fill="hold">
                            <p:stCondLst>
                              <p:cond delay="2000"/>
                            </p:stCondLst>
                            <p:childTnLst>
                              <p:par>
                                <p:cTn id="189" presetID="2" presetClass="exit" presetSubtype="9" fill="hold" grpId="3" nodeType="afterEffect">
                                  <p:stCondLst>
                                    <p:cond delay="0"/>
                                  </p:stCondLst>
                                  <p:childTnLst>
                                    <p:anim calcmode="lin" valueType="num">
                                      <p:cBhvr additive="base">
                                        <p:cTn id="190" dur="2000"/>
                                        <p:tgtEl>
                                          <p:spTgt spid="5"/>
                                        </p:tgtEl>
                                        <p:attrNameLst>
                                          <p:attrName>ppt_x</p:attrName>
                                        </p:attrNameLst>
                                      </p:cBhvr>
                                      <p:tavLst>
                                        <p:tav tm="0">
                                          <p:val>
                                            <p:strVal val="ppt_x"/>
                                          </p:val>
                                        </p:tav>
                                        <p:tav tm="100000">
                                          <p:val>
                                            <p:strVal val="0-ppt_w/2"/>
                                          </p:val>
                                        </p:tav>
                                      </p:tavLst>
                                    </p:anim>
                                    <p:anim calcmode="lin" valueType="num">
                                      <p:cBhvr additive="base">
                                        <p:cTn id="191" dur="2000"/>
                                        <p:tgtEl>
                                          <p:spTgt spid="5"/>
                                        </p:tgtEl>
                                        <p:attrNameLst>
                                          <p:attrName>ppt_y</p:attrName>
                                        </p:attrNameLst>
                                      </p:cBhvr>
                                      <p:tavLst>
                                        <p:tav tm="0">
                                          <p:val>
                                            <p:strVal val="ppt_y"/>
                                          </p:val>
                                        </p:tav>
                                        <p:tav tm="100000">
                                          <p:val>
                                            <p:strVal val="0-ppt_h/2"/>
                                          </p:val>
                                        </p:tav>
                                      </p:tavLst>
                                    </p:anim>
                                    <p:set>
                                      <p:cBhvr>
                                        <p:cTn id="192" dur="1" fill="hold">
                                          <p:stCondLst>
                                            <p:cond delay="1999"/>
                                          </p:stCondLst>
                                        </p:cTn>
                                        <p:tgtEl>
                                          <p:spTgt spid="5"/>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2000"/>
                                        <p:tgtEl>
                                          <p:spTgt spid="6"/>
                                        </p:tgtEl>
                                        <p:attrNameLst>
                                          <p:attrName>ppt_x</p:attrName>
                                        </p:attrNameLst>
                                      </p:cBhvr>
                                      <p:tavLst>
                                        <p:tav tm="0">
                                          <p:val>
                                            <p:strVal val="ppt_x"/>
                                          </p:val>
                                        </p:tav>
                                        <p:tav tm="100000">
                                          <p:val>
                                            <p:strVal val="0-ppt_w/2"/>
                                          </p:val>
                                        </p:tav>
                                      </p:tavLst>
                                    </p:anim>
                                    <p:anim calcmode="lin" valueType="num">
                                      <p:cBhvr additive="base">
                                        <p:cTn id="195" dur="2000"/>
                                        <p:tgtEl>
                                          <p:spTgt spid="6"/>
                                        </p:tgtEl>
                                        <p:attrNameLst>
                                          <p:attrName>ppt_y</p:attrName>
                                        </p:attrNameLst>
                                      </p:cBhvr>
                                      <p:tavLst>
                                        <p:tav tm="0">
                                          <p:val>
                                            <p:strVal val="ppt_y"/>
                                          </p:val>
                                        </p:tav>
                                        <p:tav tm="100000">
                                          <p:val>
                                            <p:strVal val="0-ppt_h/2"/>
                                          </p:val>
                                        </p:tav>
                                      </p:tavLst>
                                    </p:anim>
                                    <p:set>
                                      <p:cBhvr>
                                        <p:cTn id="196" dur="1" fill="hold">
                                          <p:stCondLst>
                                            <p:cond delay="1999"/>
                                          </p:stCondLst>
                                        </p:cTn>
                                        <p:tgtEl>
                                          <p:spTgt spid="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2000"/>
                                        <p:tgtEl>
                                          <p:spTgt spid="9"/>
                                        </p:tgtEl>
                                        <p:attrNameLst>
                                          <p:attrName>ppt_x</p:attrName>
                                        </p:attrNameLst>
                                      </p:cBhvr>
                                      <p:tavLst>
                                        <p:tav tm="0">
                                          <p:val>
                                            <p:strVal val="ppt_x"/>
                                          </p:val>
                                        </p:tav>
                                        <p:tav tm="100000">
                                          <p:val>
                                            <p:strVal val="0-ppt_w/2"/>
                                          </p:val>
                                        </p:tav>
                                      </p:tavLst>
                                    </p:anim>
                                    <p:anim calcmode="lin" valueType="num">
                                      <p:cBhvr additive="base">
                                        <p:cTn id="199" dur="2000"/>
                                        <p:tgtEl>
                                          <p:spTgt spid="9"/>
                                        </p:tgtEl>
                                        <p:attrNameLst>
                                          <p:attrName>ppt_y</p:attrName>
                                        </p:attrNameLst>
                                      </p:cBhvr>
                                      <p:tavLst>
                                        <p:tav tm="0">
                                          <p:val>
                                            <p:strVal val="ppt_y"/>
                                          </p:val>
                                        </p:tav>
                                        <p:tav tm="100000">
                                          <p:val>
                                            <p:strVal val="0-ppt_h/2"/>
                                          </p:val>
                                        </p:tav>
                                      </p:tavLst>
                                    </p:anim>
                                    <p:set>
                                      <p:cBhvr>
                                        <p:cTn id="200" dur="1" fill="hold">
                                          <p:stCondLst>
                                            <p:cond delay="1999"/>
                                          </p:stCondLst>
                                        </p:cTn>
                                        <p:tgtEl>
                                          <p:spTgt spid="9"/>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2000"/>
                                        <p:tgtEl>
                                          <p:spTgt spid="10"/>
                                        </p:tgtEl>
                                        <p:attrNameLst>
                                          <p:attrName>ppt_x</p:attrName>
                                        </p:attrNameLst>
                                      </p:cBhvr>
                                      <p:tavLst>
                                        <p:tav tm="0">
                                          <p:val>
                                            <p:strVal val="ppt_x"/>
                                          </p:val>
                                        </p:tav>
                                        <p:tav tm="100000">
                                          <p:val>
                                            <p:strVal val="0-ppt_w/2"/>
                                          </p:val>
                                        </p:tav>
                                      </p:tavLst>
                                    </p:anim>
                                    <p:anim calcmode="lin" valueType="num">
                                      <p:cBhvr additive="base">
                                        <p:cTn id="203" dur="2000"/>
                                        <p:tgtEl>
                                          <p:spTgt spid="10"/>
                                        </p:tgtEl>
                                        <p:attrNameLst>
                                          <p:attrName>ppt_y</p:attrName>
                                        </p:attrNameLst>
                                      </p:cBhvr>
                                      <p:tavLst>
                                        <p:tav tm="0">
                                          <p:val>
                                            <p:strVal val="ppt_y"/>
                                          </p:val>
                                        </p:tav>
                                        <p:tav tm="100000">
                                          <p:val>
                                            <p:strVal val="0-ppt_h/2"/>
                                          </p:val>
                                        </p:tav>
                                      </p:tavLst>
                                    </p:anim>
                                    <p:set>
                                      <p:cBhvr>
                                        <p:cTn id="204" dur="1" fill="hold">
                                          <p:stCondLst>
                                            <p:cond delay="1999"/>
                                          </p:stCondLst>
                                        </p:cTn>
                                        <p:tgtEl>
                                          <p:spTgt spid="10"/>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2000"/>
                                        <p:tgtEl>
                                          <p:spTgt spid="13"/>
                                        </p:tgtEl>
                                        <p:attrNameLst>
                                          <p:attrName>ppt_x</p:attrName>
                                        </p:attrNameLst>
                                      </p:cBhvr>
                                      <p:tavLst>
                                        <p:tav tm="0">
                                          <p:val>
                                            <p:strVal val="ppt_x"/>
                                          </p:val>
                                        </p:tav>
                                        <p:tav tm="100000">
                                          <p:val>
                                            <p:strVal val="0-ppt_w/2"/>
                                          </p:val>
                                        </p:tav>
                                      </p:tavLst>
                                    </p:anim>
                                    <p:anim calcmode="lin" valueType="num">
                                      <p:cBhvr additive="base">
                                        <p:cTn id="207" dur="2000"/>
                                        <p:tgtEl>
                                          <p:spTgt spid="13"/>
                                        </p:tgtEl>
                                        <p:attrNameLst>
                                          <p:attrName>ppt_y</p:attrName>
                                        </p:attrNameLst>
                                      </p:cBhvr>
                                      <p:tavLst>
                                        <p:tav tm="0">
                                          <p:val>
                                            <p:strVal val="ppt_y"/>
                                          </p:val>
                                        </p:tav>
                                        <p:tav tm="100000">
                                          <p:val>
                                            <p:strVal val="0-ppt_h/2"/>
                                          </p:val>
                                        </p:tav>
                                      </p:tavLst>
                                    </p:anim>
                                    <p:set>
                                      <p:cBhvr>
                                        <p:cTn id="208" dur="1" fill="hold">
                                          <p:stCondLst>
                                            <p:cond delay="1999"/>
                                          </p:stCondLst>
                                        </p:cTn>
                                        <p:tgtEl>
                                          <p:spTgt spid="13"/>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2000"/>
                                        <p:tgtEl>
                                          <p:spTgt spid="14"/>
                                        </p:tgtEl>
                                        <p:attrNameLst>
                                          <p:attrName>ppt_x</p:attrName>
                                        </p:attrNameLst>
                                      </p:cBhvr>
                                      <p:tavLst>
                                        <p:tav tm="0">
                                          <p:val>
                                            <p:strVal val="ppt_x"/>
                                          </p:val>
                                        </p:tav>
                                        <p:tav tm="100000">
                                          <p:val>
                                            <p:strVal val="0-ppt_w/2"/>
                                          </p:val>
                                        </p:tav>
                                      </p:tavLst>
                                    </p:anim>
                                    <p:anim calcmode="lin" valueType="num">
                                      <p:cBhvr additive="base">
                                        <p:cTn id="211" dur="2000"/>
                                        <p:tgtEl>
                                          <p:spTgt spid="14"/>
                                        </p:tgtEl>
                                        <p:attrNameLst>
                                          <p:attrName>ppt_y</p:attrName>
                                        </p:attrNameLst>
                                      </p:cBhvr>
                                      <p:tavLst>
                                        <p:tav tm="0">
                                          <p:val>
                                            <p:strVal val="ppt_y"/>
                                          </p:val>
                                        </p:tav>
                                        <p:tav tm="100000">
                                          <p:val>
                                            <p:strVal val="0-ppt_h/2"/>
                                          </p:val>
                                        </p:tav>
                                      </p:tavLst>
                                    </p:anim>
                                    <p:set>
                                      <p:cBhvr>
                                        <p:cTn id="212" dur="1" fill="hold">
                                          <p:stCondLst>
                                            <p:cond delay="1999"/>
                                          </p:stCondLst>
                                        </p:cTn>
                                        <p:tgtEl>
                                          <p:spTgt spid="14"/>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0-ppt_w/2"/>
                                          </p:val>
                                        </p:tav>
                                      </p:tavLst>
                                    </p:anim>
                                    <p:anim calcmode="lin" valueType="num">
                                      <p:cBhvr additive="base">
                                        <p:cTn id="215" dur="2000"/>
                                        <p:tgtEl>
                                          <p:spTgt spid="17"/>
                                        </p:tgtEl>
                                        <p:attrNameLst>
                                          <p:attrName>ppt_y</p:attrName>
                                        </p:attrNameLst>
                                      </p:cBhvr>
                                      <p:tavLst>
                                        <p:tav tm="0">
                                          <p:val>
                                            <p:strVal val="ppt_y"/>
                                          </p:val>
                                        </p:tav>
                                        <p:tav tm="100000">
                                          <p:val>
                                            <p:strVal val="0-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2000"/>
                                        <p:tgtEl>
                                          <p:spTgt spid="18"/>
                                        </p:tgtEl>
                                        <p:attrNameLst>
                                          <p:attrName>ppt_x</p:attrName>
                                        </p:attrNameLst>
                                      </p:cBhvr>
                                      <p:tavLst>
                                        <p:tav tm="0">
                                          <p:val>
                                            <p:strVal val="ppt_x"/>
                                          </p:val>
                                        </p:tav>
                                        <p:tav tm="100000">
                                          <p:val>
                                            <p:strVal val="0-ppt_w/2"/>
                                          </p:val>
                                        </p:tav>
                                      </p:tavLst>
                                    </p:anim>
                                    <p:anim calcmode="lin" valueType="num">
                                      <p:cBhvr additive="base">
                                        <p:cTn id="219" dur="2000"/>
                                        <p:tgtEl>
                                          <p:spTgt spid="18"/>
                                        </p:tgtEl>
                                        <p:attrNameLst>
                                          <p:attrName>ppt_y</p:attrName>
                                        </p:attrNameLst>
                                      </p:cBhvr>
                                      <p:tavLst>
                                        <p:tav tm="0">
                                          <p:val>
                                            <p:strVal val="ppt_y"/>
                                          </p:val>
                                        </p:tav>
                                        <p:tav tm="100000">
                                          <p:val>
                                            <p:strVal val="0-ppt_h/2"/>
                                          </p:val>
                                        </p:tav>
                                      </p:tavLst>
                                    </p:anim>
                                    <p:set>
                                      <p:cBhvr>
                                        <p:cTn id="220" dur="1" fill="hold">
                                          <p:stCondLst>
                                            <p:cond delay="1999"/>
                                          </p:stCondLst>
                                        </p:cTn>
                                        <p:tgtEl>
                                          <p:spTgt spid="18"/>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2000"/>
                                        <p:tgtEl>
                                          <p:spTgt spid="21"/>
                                        </p:tgtEl>
                                        <p:attrNameLst>
                                          <p:attrName>ppt_x</p:attrName>
                                        </p:attrNameLst>
                                      </p:cBhvr>
                                      <p:tavLst>
                                        <p:tav tm="0">
                                          <p:val>
                                            <p:strVal val="ppt_x"/>
                                          </p:val>
                                        </p:tav>
                                        <p:tav tm="100000">
                                          <p:val>
                                            <p:strVal val="0-ppt_w/2"/>
                                          </p:val>
                                        </p:tav>
                                      </p:tavLst>
                                    </p:anim>
                                    <p:anim calcmode="lin" valueType="num">
                                      <p:cBhvr additive="base">
                                        <p:cTn id="223" dur="2000"/>
                                        <p:tgtEl>
                                          <p:spTgt spid="21"/>
                                        </p:tgtEl>
                                        <p:attrNameLst>
                                          <p:attrName>ppt_y</p:attrName>
                                        </p:attrNameLst>
                                      </p:cBhvr>
                                      <p:tavLst>
                                        <p:tav tm="0">
                                          <p:val>
                                            <p:strVal val="ppt_y"/>
                                          </p:val>
                                        </p:tav>
                                        <p:tav tm="100000">
                                          <p:val>
                                            <p:strVal val="0-ppt_h/2"/>
                                          </p:val>
                                        </p:tav>
                                      </p:tavLst>
                                    </p:anim>
                                    <p:set>
                                      <p:cBhvr>
                                        <p:cTn id="224" dur="1" fill="hold">
                                          <p:stCondLst>
                                            <p:cond delay="1999"/>
                                          </p:stCondLst>
                                        </p:cTn>
                                        <p:tgtEl>
                                          <p:spTgt spid="21"/>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2000"/>
                                        <p:tgtEl>
                                          <p:spTgt spid="22"/>
                                        </p:tgtEl>
                                        <p:attrNameLst>
                                          <p:attrName>ppt_x</p:attrName>
                                        </p:attrNameLst>
                                      </p:cBhvr>
                                      <p:tavLst>
                                        <p:tav tm="0">
                                          <p:val>
                                            <p:strVal val="ppt_x"/>
                                          </p:val>
                                        </p:tav>
                                        <p:tav tm="100000">
                                          <p:val>
                                            <p:strVal val="0-ppt_w/2"/>
                                          </p:val>
                                        </p:tav>
                                      </p:tavLst>
                                    </p:anim>
                                    <p:anim calcmode="lin" valueType="num">
                                      <p:cBhvr additive="base">
                                        <p:cTn id="227" dur="2000"/>
                                        <p:tgtEl>
                                          <p:spTgt spid="22"/>
                                        </p:tgtEl>
                                        <p:attrNameLst>
                                          <p:attrName>ppt_y</p:attrName>
                                        </p:attrNameLst>
                                      </p:cBhvr>
                                      <p:tavLst>
                                        <p:tav tm="0">
                                          <p:val>
                                            <p:strVal val="ppt_y"/>
                                          </p:val>
                                        </p:tav>
                                        <p:tav tm="100000">
                                          <p:val>
                                            <p:strVal val="0-ppt_h/2"/>
                                          </p:val>
                                        </p:tav>
                                      </p:tavLst>
                                    </p:anim>
                                    <p:set>
                                      <p:cBhvr>
                                        <p:cTn id="228" dur="1" fill="hold">
                                          <p:stCondLst>
                                            <p:cond delay="1999"/>
                                          </p:stCondLst>
                                        </p:cTn>
                                        <p:tgtEl>
                                          <p:spTgt spid="22"/>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2000"/>
                                        <p:tgtEl>
                                          <p:spTgt spid="7"/>
                                        </p:tgtEl>
                                        <p:attrNameLst>
                                          <p:attrName>ppt_x</p:attrName>
                                        </p:attrNameLst>
                                      </p:cBhvr>
                                      <p:tavLst>
                                        <p:tav tm="0">
                                          <p:val>
                                            <p:strVal val="ppt_x"/>
                                          </p:val>
                                        </p:tav>
                                        <p:tav tm="100000">
                                          <p:val>
                                            <p:strVal val="1+ppt_w/2"/>
                                          </p:val>
                                        </p:tav>
                                      </p:tavLst>
                                    </p:anim>
                                    <p:anim calcmode="lin" valueType="num">
                                      <p:cBhvr additive="base">
                                        <p:cTn id="231" dur="2000"/>
                                        <p:tgtEl>
                                          <p:spTgt spid="7"/>
                                        </p:tgtEl>
                                        <p:attrNameLst>
                                          <p:attrName>ppt_y</p:attrName>
                                        </p:attrNameLst>
                                      </p:cBhvr>
                                      <p:tavLst>
                                        <p:tav tm="0">
                                          <p:val>
                                            <p:strVal val="ppt_y"/>
                                          </p:val>
                                        </p:tav>
                                        <p:tav tm="100000">
                                          <p:val>
                                            <p:strVal val="0-ppt_h/2"/>
                                          </p:val>
                                        </p:tav>
                                      </p:tavLst>
                                    </p:anim>
                                    <p:set>
                                      <p:cBhvr>
                                        <p:cTn id="232" dur="1" fill="hold">
                                          <p:stCondLst>
                                            <p:cond delay="1999"/>
                                          </p:stCondLst>
                                        </p:cTn>
                                        <p:tgtEl>
                                          <p:spTgt spid="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2000"/>
                                        <p:tgtEl>
                                          <p:spTgt spid="8"/>
                                        </p:tgtEl>
                                        <p:attrNameLst>
                                          <p:attrName>ppt_x</p:attrName>
                                        </p:attrNameLst>
                                      </p:cBhvr>
                                      <p:tavLst>
                                        <p:tav tm="0">
                                          <p:val>
                                            <p:strVal val="ppt_x"/>
                                          </p:val>
                                        </p:tav>
                                        <p:tav tm="100000">
                                          <p:val>
                                            <p:strVal val="1+ppt_w/2"/>
                                          </p:val>
                                        </p:tav>
                                      </p:tavLst>
                                    </p:anim>
                                    <p:anim calcmode="lin" valueType="num">
                                      <p:cBhvr additive="base">
                                        <p:cTn id="235" dur="2000"/>
                                        <p:tgtEl>
                                          <p:spTgt spid="8"/>
                                        </p:tgtEl>
                                        <p:attrNameLst>
                                          <p:attrName>ppt_y</p:attrName>
                                        </p:attrNameLst>
                                      </p:cBhvr>
                                      <p:tavLst>
                                        <p:tav tm="0">
                                          <p:val>
                                            <p:strVal val="ppt_y"/>
                                          </p:val>
                                        </p:tav>
                                        <p:tav tm="100000">
                                          <p:val>
                                            <p:strVal val="0-ppt_h/2"/>
                                          </p:val>
                                        </p:tav>
                                      </p:tavLst>
                                    </p:anim>
                                    <p:set>
                                      <p:cBhvr>
                                        <p:cTn id="236" dur="1" fill="hold">
                                          <p:stCondLst>
                                            <p:cond delay="1999"/>
                                          </p:stCondLst>
                                        </p:cTn>
                                        <p:tgtEl>
                                          <p:spTgt spid="8"/>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1+ppt_w/2"/>
                                          </p:val>
                                        </p:tav>
                                      </p:tavLst>
                                    </p:anim>
                                    <p:anim calcmode="lin" valueType="num">
                                      <p:cBhvr additive="base">
                                        <p:cTn id="239" dur="2000"/>
                                        <p:tgtEl>
                                          <p:spTgt spid="11"/>
                                        </p:tgtEl>
                                        <p:attrNameLst>
                                          <p:attrName>ppt_y</p:attrName>
                                        </p:attrNameLst>
                                      </p:cBhvr>
                                      <p:tavLst>
                                        <p:tav tm="0">
                                          <p:val>
                                            <p:strVal val="ppt_y"/>
                                          </p:val>
                                        </p:tav>
                                        <p:tav tm="100000">
                                          <p:val>
                                            <p:strVal val="0-ppt_h/2"/>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1+ppt_w/2"/>
                                          </p:val>
                                        </p:tav>
                                      </p:tavLst>
                                    </p:anim>
                                    <p:anim calcmode="lin" valueType="num">
                                      <p:cBhvr additive="base">
                                        <p:cTn id="243" dur="2000"/>
                                        <p:tgtEl>
                                          <p:spTgt spid="12"/>
                                        </p:tgtEl>
                                        <p:attrNameLst>
                                          <p:attrName>ppt_y</p:attrName>
                                        </p:attrNameLst>
                                      </p:cBhvr>
                                      <p:tavLst>
                                        <p:tav tm="0">
                                          <p:val>
                                            <p:strVal val="ppt_y"/>
                                          </p:val>
                                        </p:tav>
                                        <p:tav tm="100000">
                                          <p:val>
                                            <p:strVal val="0-ppt_h/2"/>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2000"/>
                                        <p:tgtEl>
                                          <p:spTgt spid="15"/>
                                        </p:tgtEl>
                                        <p:attrNameLst>
                                          <p:attrName>ppt_x</p:attrName>
                                        </p:attrNameLst>
                                      </p:cBhvr>
                                      <p:tavLst>
                                        <p:tav tm="0">
                                          <p:val>
                                            <p:strVal val="ppt_x"/>
                                          </p:val>
                                        </p:tav>
                                        <p:tav tm="100000">
                                          <p:val>
                                            <p:strVal val="1+ppt_w/2"/>
                                          </p:val>
                                        </p:tav>
                                      </p:tavLst>
                                    </p:anim>
                                    <p:anim calcmode="lin" valueType="num">
                                      <p:cBhvr additive="base">
                                        <p:cTn id="247" dur="2000"/>
                                        <p:tgtEl>
                                          <p:spTgt spid="15"/>
                                        </p:tgtEl>
                                        <p:attrNameLst>
                                          <p:attrName>ppt_y</p:attrName>
                                        </p:attrNameLst>
                                      </p:cBhvr>
                                      <p:tavLst>
                                        <p:tav tm="0">
                                          <p:val>
                                            <p:strVal val="ppt_y"/>
                                          </p:val>
                                        </p:tav>
                                        <p:tav tm="100000">
                                          <p:val>
                                            <p:strVal val="0-ppt_h/2"/>
                                          </p:val>
                                        </p:tav>
                                      </p:tavLst>
                                    </p:anim>
                                    <p:set>
                                      <p:cBhvr>
                                        <p:cTn id="248" dur="1" fill="hold">
                                          <p:stCondLst>
                                            <p:cond delay="1999"/>
                                          </p:stCondLst>
                                        </p:cTn>
                                        <p:tgtEl>
                                          <p:spTgt spid="15"/>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2000"/>
                                        <p:tgtEl>
                                          <p:spTgt spid="16"/>
                                        </p:tgtEl>
                                        <p:attrNameLst>
                                          <p:attrName>ppt_x</p:attrName>
                                        </p:attrNameLst>
                                      </p:cBhvr>
                                      <p:tavLst>
                                        <p:tav tm="0">
                                          <p:val>
                                            <p:strVal val="ppt_x"/>
                                          </p:val>
                                        </p:tav>
                                        <p:tav tm="100000">
                                          <p:val>
                                            <p:strVal val="1+ppt_w/2"/>
                                          </p:val>
                                        </p:tav>
                                      </p:tavLst>
                                    </p:anim>
                                    <p:anim calcmode="lin" valueType="num">
                                      <p:cBhvr additive="base">
                                        <p:cTn id="251" dur="2000"/>
                                        <p:tgtEl>
                                          <p:spTgt spid="16"/>
                                        </p:tgtEl>
                                        <p:attrNameLst>
                                          <p:attrName>ppt_y</p:attrName>
                                        </p:attrNameLst>
                                      </p:cBhvr>
                                      <p:tavLst>
                                        <p:tav tm="0">
                                          <p:val>
                                            <p:strVal val="ppt_y"/>
                                          </p:val>
                                        </p:tav>
                                        <p:tav tm="100000">
                                          <p:val>
                                            <p:strVal val="0-ppt_h/2"/>
                                          </p:val>
                                        </p:tav>
                                      </p:tavLst>
                                    </p:anim>
                                    <p:set>
                                      <p:cBhvr>
                                        <p:cTn id="252" dur="1" fill="hold">
                                          <p:stCondLst>
                                            <p:cond delay="1999"/>
                                          </p:stCondLst>
                                        </p:cTn>
                                        <p:tgtEl>
                                          <p:spTgt spid="16"/>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2000"/>
                                        <p:tgtEl>
                                          <p:spTgt spid="19"/>
                                        </p:tgtEl>
                                        <p:attrNameLst>
                                          <p:attrName>ppt_x</p:attrName>
                                        </p:attrNameLst>
                                      </p:cBhvr>
                                      <p:tavLst>
                                        <p:tav tm="0">
                                          <p:val>
                                            <p:strVal val="ppt_x"/>
                                          </p:val>
                                        </p:tav>
                                        <p:tav tm="100000">
                                          <p:val>
                                            <p:strVal val="1+ppt_w/2"/>
                                          </p:val>
                                        </p:tav>
                                      </p:tavLst>
                                    </p:anim>
                                    <p:anim calcmode="lin" valueType="num">
                                      <p:cBhvr additive="base">
                                        <p:cTn id="255" dur="2000"/>
                                        <p:tgtEl>
                                          <p:spTgt spid="19"/>
                                        </p:tgtEl>
                                        <p:attrNameLst>
                                          <p:attrName>ppt_y</p:attrName>
                                        </p:attrNameLst>
                                      </p:cBhvr>
                                      <p:tavLst>
                                        <p:tav tm="0">
                                          <p:val>
                                            <p:strVal val="ppt_y"/>
                                          </p:val>
                                        </p:tav>
                                        <p:tav tm="100000">
                                          <p:val>
                                            <p:strVal val="0-ppt_h/2"/>
                                          </p:val>
                                        </p:tav>
                                      </p:tavLst>
                                    </p:anim>
                                    <p:set>
                                      <p:cBhvr>
                                        <p:cTn id="256" dur="1" fill="hold">
                                          <p:stCondLst>
                                            <p:cond delay="1999"/>
                                          </p:stCondLst>
                                        </p:cTn>
                                        <p:tgtEl>
                                          <p:spTgt spid="19"/>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1+ppt_w/2"/>
                                          </p:val>
                                        </p:tav>
                                      </p:tavLst>
                                    </p:anim>
                                    <p:anim calcmode="lin" valueType="num">
                                      <p:cBhvr additive="base">
                                        <p:cTn id="259" dur="2000"/>
                                        <p:tgtEl>
                                          <p:spTgt spid="20"/>
                                        </p:tgtEl>
                                        <p:attrNameLst>
                                          <p:attrName>ppt_y</p:attrName>
                                        </p:attrNameLst>
                                      </p:cBhvr>
                                      <p:tavLst>
                                        <p:tav tm="0">
                                          <p:val>
                                            <p:strVal val="ppt_y"/>
                                          </p:val>
                                        </p:tav>
                                        <p:tav tm="100000">
                                          <p:val>
                                            <p:strVal val="0-ppt_h/2"/>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3" fill="hold" grpId="3" nodeType="withEffect">
                                  <p:stCondLst>
                                    <p:cond delay="0"/>
                                  </p:stCondLst>
                                  <p:childTnLst>
                                    <p:anim calcmode="lin" valueType="num">
                                      <p:cBhvr additive="base">
                                        <p:cTn id="262" dur="2000"/>
                                        <p:tgtEl>
                                          <p:spTgt spid="23"/>
                                        </p:tgtEl>
                                        <p:attrNameLst>
                                          <p:attrName>ppt_x</p:attrName>
                                        </p:attrNameLst>
                                      </p:cBhvr>
                                      <p:tavLst>
                                        <p:tav tm="0">
                                          <p:val>
                                            <p:strVal val="ppt_x"/>
                                          </p:val>
                                        </p:tav>
                                        <p:tav tm="100000">
                                          <p:val>
                                            <p:strVal val="1+ppt_w/2"/>
                                          </p:val>
                                        </p:tav>
                                      </p:tavLst>
                                    </p:anim>
                                    <p:anim calcmode="lin" valueType="num">
                                      <p:cBhvr additive="base">
                                        <p:cTn id="263" dur="2000"/>
                                        <p:tgtEl>
                                          <p:spTgt spid="23"/>
                                        </p:tgtEl>
                                        <p:attrNameLst>
                                          <p:attrName>ppt_y</p:attrName>
                                        </p:attrNameLst>
                                      </p:cBhvr>
                                      <p:tavLst>
                                        <p:tav tm="0">
                                          <p:val>
                                            <p:strVal val="ppt_y"/>
                                          </p:val>
                                        </p:tav>
                                        <p:tav tm="100000">
                                          <p:val>
                                            <p:strVal val="0-ppt_h/2"/>
                                          </p:val>
                                        </p:tav>
                                      </p:tavLst>
                                    </p:anim>
                                    <p:set>
                                      <p:cBhvr>
                                        <p:cTn id="264" dur="1" fill="hold">
                                          <p:stCondLst>
                                            <p:cond delay="1999"/>
                                          </p:stCondLst>
                                        </p:cTn>
                                        <p:tgtEl>
                                          <p:spTgt spid="23"/>
                                        </p:tgtEl>
                                        <p:attrNameLst>
                                          <p:attrName>style.visibility</p:attrName>
                                        </p:attrNameLst>
                                      </p:cBhvr>
                                      <p:to>
                                        <p:strVal val="hidden"/>
                                      </p:to>
                                    </p:set>
                                  </p:childTnLst>
                                </p:cTn>
                              </p:par>
                              <p:par>
                                <p:cTn id="265" presetID="2" presetClass="exit" presetSubtype="3" fill="hold" grpId="3" nodeType="withEffect">
                                  <p:stCondLst>
                                    <p:cond delay="0"/>
                                  </p:stCondLst>
                                  <p:childTnLst>
                                    <p:anim calcmode="lin" valueType="num">
                                      <p:cBhvr additive="base">
                                        <p:cTn id="266" dur="2000"/>
                                        <p:tgtEl>
                                          <p:spTgt spid="24"/>
                                        </p:tgtEl>
                                        <p:attrNameLst>
                                          <p:attrName>ppt_x</p:attrName>
                                        </p:attrNameLst>
                                      </p:cBhvr>
                                      <p:tavLst>
                                        <p:tav tm="0">
                                          <p:val>
                                            <p:strVal val="ppt_x"/>
                                          </p:val>
                                        </p:tav>
                                        <p:tav tm="100000">
                                          <p:val>
                                            <p:strVal val="1+ppt_w/2"/>
                                          </p:val>
                                        </p:tav>
                                      </p:tavLst>
                                    </p:anim>
                                    <p:anim calcmode="lin" valueType="num">
                                      <p:cBhvr additive="base">
                                        <p:cTn id="267" dur="2000"/>
                                        <p:tgtEl>
                                          <p:spTgt spid="24"/>
                                        </p:tgtEl>
                                        <p:attrNameLst>
                                          <p:attrName>ppt_y</p:attrName>
                                        </p:attrNameLst>
                                      </p:cBhvr>
                                      <p:tavLst>
                                        <p:tav tm="0">
                                          <p:val>
                                            <p:strVal val="ppt_y"/>
                                          </p:val>
                                        </p:tav>
                                        <p:tav tm="100000">
                                          <p:val>
                                            <p:strVal val="0-ppt_h/2"/>
                                          </p:val>
                                        </p:tav>
                                      </p:tavLst>
                                    </p:anim>
                                    <p:set>
                                      <p:cBhvr>
                                        <p:cTn id="268" dur="1" fill="hold">
                                          <p:stCondLst>
                                            <p:cond delay="1999"/>
                                          </p:stCondLst>
                                        </p:cTn>
                                        <p:tgtEl>
                                          <p:spTgt spid="24"/>
                                        </p:tgtEl>
                                        <p:attrNameLst>
                                          <p:attrName>style.visibility</p:attrName>
                                        </p:attrNameLst>
                                      </p:cBhvr>
                                      <p:to>
                                        <p:strVal val="hidden"/>
                                      </p:to>
                                    </p:set>
                                  </p:childTnLst>
                                </p:cTn>
                              </p:par>
                              <p:par>
                                <p:cTn id="269" presetID="2" presetClass="entr" presetSubtype="4"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additive="base">
                                        <p:cTn id="271" dur="3000" fill="hold"/>
                                        <p:tgtEl>
                                          <p:spTgt spid="4"/>
                                        </p:tgtEl>
                                        <p:attrNameLst>
                                          <p:attrName>ppt_x</p:attrName>
                                        </p:attrNameLst>
                                      </p:cBhvr>
                                      <p:tavLst>
                                        <p:tav tm="0">
                                          <p:val>
                                            <p:strVal val="#ppt_x"/>
                                          </p:val>
                                        </p:tav>
                                        <p:tav tm="100000">
                                          <p:val>
                                            <p:strVal val="#ppt_x"/>
                                          </p:val>
                                        </p:tav>
                                      </p:tavLst>
                                    </p:anim>
                                    <p:anim calcmode="lin" valueType="num">
                                      <p:cBhvr additive="base">
                                        <p:cTn id="272" dur="3000" fill="hold"/>
                                        <p:tgtEl>
                                          <p:spTgt spid="4"/>
                                        </p:tgtEl>
                                        <p:attrNameLst>
                                          <p:attrName>ppt_y</p:attrName>
                                        </p:attrNameLst>
                                      </p:cBhvr>
                                      <p:tavLst>
                                        <p:tav tm="0">
                                          <p:val>
                                            <p:strVal val="1+#ppt_h/2"/>
                                          </p:val>
                                        </p:tav>
                                        <p:tav tm="100000">
                                          <p:val>
                                            <p:strVal val="#ppt_y"/>
                                          </p:val>
                                        </p:tav>
                                      </p:tavLst>
                                    </p:anim>
                                  </p:childTnLst>
                                </p:cTn>
                              </p:par>
                              <p:par>
                                <p:cTn id="273" presetID="16" presetClass="entr" presetSubtype="37"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Effect transition="in" filter="barn(outVertical)">
                                      <p:cBhvr>
                                        <p:cTn id="2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8.jpg"/>
          <p:cNvPicPr>
            <a:picLocks noChangeAspect="1"/>
          </p:cNvPicPr>
          <p:nvPr/>
        </p:nvPicPr>
        <p:blipFill>
          <a:blip r:embed="rId2"/>
          <a:stretch>
            <a:fillRect/>
          </a:stretch>
        </p:blipFill>
        <p:spPr>
          <a:xfrm>
            <a:off x="0" y="13342"/>
            <a:ext cx="9144000" cy="6831315"/>
          </a:xfrm>
          <a:prstGeom prst="rect">
            <a:avLst/>
          </a:prstGeom>
        </p:spPr>
      </p:pic>
      <p:sp>
        <p:nvSpPr>
          <p:cNvPr id="5" name="4 Cheurón"/>
          <p:cNvSpPr/>
          <p:nvPr/>
        </p:nvSpPr>
        <p:spPr>
          <a:xfrm rot="5400000">
            <a:off x="2928938" y="-2143152"/>
            <a:ext cx="3357562" cy="7643866"/>
          </a:xfrm>
          <a:prstGeom prst="chevron">
            <a:avLst>
              <a:gd name="adj" fmla="val 9355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857500" y="1285848"/>
            <a:ext cx="3500438" cy="7643866"/>
          </a:xfrm>
          <a:prstGeom prst="chevron">
            <a:avLst>
              <a:gd name="adj" fmla="val 93848"/>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421" y="-2464635"/>
            <a:ext cx="2714596" cy="7643866"/>
          </a:xfrm>
          <a:prstGeom prst="chevron">
            <a:avLst>
              <a:gd name="adj" fmla="val 94040"/>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178971" y="1607319"/>
            <a:ext cx="2857496" cy="7643866"/>
          </a:xfrm>
          <a:prstGeom prst="chevron">
            <a:avLst>
              <a:gd name="adj" fmla="val 93960"/>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1904" y="-2786118"/>
            <a:ext cx="2071630" cy="7643866"/>
          </a:xfrm>
          <a:prstGeom prst="chevron">
            <a:avLst>
              <a:gd name="adj" fmla="val 90767"/>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357566" y="1857352"/>
            <a:ext cx="2357430" cy="7643866"/>
          </a:xfrm>
          <a:prstGeom prst="chevron">
            <a:avLst>
              <a:gd name="adj" fmla="val 93124"/>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21949" y="-3036163"/>
            <a:ext cx="1571540" cy="7643866"/>
          </a:xfrm>
          <a:prstGeom prst="chevron">
            <a:avLst>
              <a:gd name="adj" fmla="val 90343"/>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3679037" y="2178823"/>
            <a:ext cx="1857364" cy="7500990"/>
          </a:xfrm>
          <a:prstGeom prst="chevron">
            <a:avLst>
              <a:gd name="adj" fmla="val 92739"/>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3000"/>
                                        <p:tgtEl>
                                          <p:spTgt spid="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3000"/>
                                        <p:tgtEl>
                                          <p:spTgt spid="11"/>
                                        </p:tgtEl>
                                      </p:cBhvr>
                                    </p:animEffect>
                                  </p:childTnLst>
                                </p:cTn>
                              </p:par>
                              <p:par>
                                <p:cTn id="32" presetID="2" presetClass="entr" presetSubtype="1"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1"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4"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ppt_x"/>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4"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4"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ppt_x"/>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17" presetClass="exit" presetSubtype="1" fill="hold" grpId="3" nodeType="afterEffect">
                                  <p:stCondLst>
                                    <p:cond delay="0"/>
                                  </p:stCondLst>
                                  <p:childTnLst>
                                    <p:anim calcmode="lin" valueType="num">
                                      <p:cBhvr>
                                        <p:cTn id="82" dur="3000"/>
                                        <p:tgtEl>
                                          <p:spTgt spid="5"/>
                                        </p:tgtEl>
                                        <p:attrNameLst>
                                          <p:attrName>ppt_x</p:attrName>
                                        </p:attrNameLst>
                                      </p:cBhvr>
                                      <p:tavLst>
                                        <p:tav tm="0">
                                          <p:val>
                                            <p:strVal val="ppt_x"/>
                                          </p:val>
                                        </p:tav>
                                        <p:tav tm="100000">
                                          <p:val>
                                            <p:strVal val="ppt_x"/>
                                          </p:val>
                                        </p:tav>
                                      </p:tavLst>
                                    </p:anim>
                                    <p:anim calcmode="lin" valueType="num">
                                      <p:cBhvr>
                                        <p:cTn id="83" dur="3000"/>
                                        <p:tgtEl>
                                          <p:spTgt spid="5"/>
                                        </p:tgtEl>
                                        <p:attrNameLst>
                                          <p:attrName>ppt_y</p:attrName>
                                        </p:attrNameLst>
                                      </p:cBhvr>
                                      <p:tavLst>
                                        <p:tav tm="0">
                                          <p:val>
                                            <p:strVal val="ppt_y"/>
                                          </p:val>
                                        </p:tav>
                                        <p:tav tm="100000">
                                          <p:val>
                                            <p:strVal val="ppt_y-ppt_h/2"/>
                                          </p:val>
                                        </p:tav>
                                      </p:tavLst>
                                    </p:anim>
                                    <p:anim calcmode="lin" valueType="num">
                                      <p:cBhvr>
                                        <p:cTn id="84" dur="3000"/>
                                        <p:tgtEl>
                                          <p:spTgt spid="5"/>
                                        </p:tgtEl>
                                        <p:attrNameLst>
                                          <p:attrName>ppt_w</p:attrName>
                                        </p:attrNameLst>
                                      </p:cBhvr>
                                      <p:tavLst>
                                        <p:tav tm="0">
                                          <p:val>
                                            <p:strVal val="ppt_w"/>
                                          </p:val>
                                        </p:tav>
                                        <p:tav tm="100000">
                                          <p:val>
                                            <p:strVal val="ppt_w"/>
                                          </p:val>
                                        </p:tav>
                                      </p:tavLst>
                                    </p:anim>
                                    <p:anim calcmode="lin" valueType="num">
                                      <p:cBhvr>
                                        <p:cTn id="85" dur="3000"/>
                                        <p:tgtEl>
                                          <p:spTgt spid="5"/>
                                        </p:tgtEl>
                                        <p:attrNameLst>
                                          <p:attrName>ppt_h</p:attrName>
                                        </p:attrNameLst>
                                      </p:cBhvr>
                                      <p:tavLst>
                                        <p:tav tm="0">
                                          <p:val>
                                            <p:strVal val="ppt_h"/>
                                          </p:val>
                                        </p:tav>
                                        <p:tav tm="100000">
                                          <p:val>
                                            <p:fltVal val="0"/>
                                          </p:val>
                                        </p:tav>
                                      </p:tavLst>
                                    </p:anim>
                                    <p:set>
                                      <p:cBhvr>
                                        <p:cTn id="86" dur="1" fill="hold">
                                          <p:stCondLst>
                                            <p:cond delay="2999"/>
                                          </p:stCondLst>
                                        </p:cTn>
                                        <p:tgtEl>
                                          <p:spTgt spid="5"/>
                                        </p:tgtEl>
                                        <p:attrNameLst>
                                          <p:attrName>style.visibility</p:attrName>
                                        </p:attrNameLst>
                                      </p:cBhvr>
                                      <p:to>
                                        <p:strVal val="hidden"/>
                                      </p:to>
                                    </p:set>
                                  </p:childTnLst>
                                </p:cTn>
                              </p:par>
                              <p:par>
                                <p:cTn id="87" presetID="17" presetClass="exit" presetSubtype="1" fill="hold" grpId="3" nodeType="withEffect">
                                  <p:stCondLst>
                                    <p:cond delay="0"/>
                                  </p:stCondLst>
                                  <p:childTnLst>
                                    <p:anim calcmode="lin" valueType="num">
                                      <p:cBhvr>
                                        <p:cTn id="88" dur="3000"/>
                                        <p:tgtEl>
                                          <p:spTgt spid="7"/>
                                        </p:tgtEl>
                                        <p:attrNameLst>
                                          <p:attrName>ppt_x</p:attrName>
                                        </p:attrNameLst>
                                      </p:cBhvr>
                                      <p:tavLst>
                                        <p:tav tm="0">
                                          <p:val>
                                            <p:strVal val="ppt_x"/>
                                          </p:val>
                                        </p:tav>
                                        <p:tav tm="100000">
                                          <p:val>
                                            <p:strVal val="ppt_x"/>
                                          </p:val>
                                        </p:tav>
                                      </p:tavLst>
                                    </p:anim>
                                    <p:anim calcmode="lin" valueType="num">
                                      <p:cBhvr>
                                        <p:cTn id="89" dur="3000"/>
                                        <p:tgtEl>
                                          <p:spTgt spid="7"/>
                                        </p:tgtEl>
                                        <p:attrNameLst>
                                          <p:attrName>ppt_y</p:attrName>
                                        </p:attrNameLst>
                                      </p:cBhvr>
                                      <p:tavLst>
                                        <p:tav tm="0">
                                          <p:val>
                                            <p:strVal val="ppt_y"/>
                                          </p:val>
                                        </p:tav>
                                        <p:tav tm="100000">
                                          <p:val>
                                            <p:strVal val="ppt_y-ppt_h/2"/>
                                          </p:val>
                                        </p:tav>
                                      </p:tavLst>
                                    </p:anim>
                                    <p:anim calcmode="lin" valueType="num">
                                      <p:cBhvr>
                                        <p:cTn id="90" dur="3000"/>
                                        <p:tgtEl>
                                          <p:spTgt spid="7"/>
                                        </p:tgtEl>
                                        <p:attrNameLst>
                                          <p:attrName>ppt_w</p:attrName>
                                        </p:attrNameLst>
                                      </p:cBhvr>
                                      <p:tavLst>
                                        <p:tav tm="0">
                                          <p:val>
                                            <p:strVal val="ppt_w"/>
                                          </p:val>
                                        </p:tav>
                                        <p:tav tm="100000">
                                          <p:val>
                                            <p:strVal val="ppt_w"/>
                                          </p:val>
                                        </p:tav>
                                      </p:tavLst>
                                    </p:anim>
                                    <p:anim calcmode="lin" valueType="num">
                                      <p:cBhvr>
                                        <p:cTn id="91" dur="3000"/>
                                        <p:tgtEl>
                                          <p:spTgt spid="7"/>
                                        </p:tgtEl>
                                        <p:attrNameLst>
                                          <p:attrName>ppt_h</p:attrName>
                                        </p:attrNameLst>
                                      </p:cBhvr>
                                      <p:tavLst>
                                        <p:tav tm="0">
                                          <p:val>
                                            <p:strVal val="ppt_h"/>
                                          </p:val>
                                        </p:tav>
                                        <p:tav tm="100000">
                                          <p:val>
                                            <p:fltVal val="0"/>
                                          </p:val>
                                        </p:tav>
                                      </p:tavLst>
                                    </p:anim>
                                    <p:set>
                                      <p:cBhvr>
                                        <p:cTn id="92" dur="1" fill="hold">
                                          <p:stCondLst>
                                            <p:cond delay="2999"/>
                                          </p:stCondLst>
                                        </p:cTn>
                                        <p:tgtEl>
                                          <p:spTgt spid="7"/>
                                        </p:tgtEl>
                                        <p:attrNameLst>
                                          <p:attrName>style.visibility</p:attrName>
                                        </p:attrNameLst>
                                      </p:cBhvr>
                                      <p:to>
                                        <p:strVal val="hidden"/>
                                      </p:to>
                                    </p:set>
                                  </p:childTnLst>
                                </p:cTn>
                              </p:par>
                              <p:par>
                                <p:cTn id="93" presetID="17" presetClass="exit" presetSubtype="1" fill="hold" grpId="3" nodeType="withEffect">
                                  <p:stCondLst>
                                    <p:cond delay="0"/>
                                  </p:stCondLst>
                                  <p:childTnLst>
                                    <p:anim calcmode="lin" valueType="num">
                                      <p:cBhvr>
                                        <p:cTn id="94" dur="3000"/>
                                        <p:tgtEl>
                                          <p:spTgt spid="9"/>
                                        </p:tgtEl>
                                        <p:attrNameLst>
                                          <p:attrName>ppt_x</p:attrName>
                                        </p:attrNameLst>
                                      </p:cBhvr>
                                      <p:tavLst>
                                        <p:tav tm="0">
                                          <p:val>
                                            <p:strVal val="ppt_x"/>
                                          </p:val>
                                        </p:tav>
                                        <p:tav tm="100000">
                                          <p:val>
                                            <p:strVal val="ppt_x"/>
                                          </p:val>
                                        </p:tav>
                                      </p:tavLst>
                                    </p:anim>
                                    <p:anim calcmode="lin" valueType="num">
                                      <p:cBhvr>
                                        <p:cTn id="95" dur="3000"/>
                                        <p:tgtEl>
                                          <p:spTgt spid="9"/>
                                        </p:tgtEl>
                                        <p:attrNameLst>
                                          <p:attrName>ppt_y</p:attrName>
                                        </p:attrNameLst>
                                      </p:cBhvr>
                                      <p:tavLst>
                                        <p:tav tm="0">
                                          <p:val>
                                            <p:strVal val="ppt_y"/>
                                          </p:val>
                                        </p:tav>
                                        <p:tav tm="100000">
                                          <p:val>
                                            <p:strVal val="ppt_y-ppt_h/2"/>
                                          </p:val>
                                        </p:tav>
                                      </p:tavLst>
                                    </p:anim>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17" presetClass="exit" presetSubtype="1" fill="hold" grpId="3" nodeType="withEffect">
                                  <p:stCondLst>
                                    <p:cond delay="0"/>
                                  </p:stCondLst>
                                  <p:childTnLst>
                                    <p:anim calcmode="lin" valueType="num">
                                      <p:cBhvr>
                                        <p:cTn id="100" dur="3000"/>
                                        <p:tgtEl>
                                          <p:spTgt spid="11"/>
                                        </p:tgtEl>
                                        <p:attrNameLst>
                                          <p:attrName>ppt_x</p:attrName>
                                        </p:attrNameLst>
                                      </p:cBhvr>
                                      <p:tavLst>
                                        <p:tav tm="0">
                                          <p:val>
                                            <p:strVal val="ppt_x"/>
                                          </p:val>
                                        </p:tav>
                                        <p:tav tm="100000">
                                          <p:val>
                                            <p:strVal val="ppt_x"/>
                                          </p:val>
                                        </p:tav>
                                      </p:tavLst>
                                    </p:anim>
                                    <p:anim calcmode="lin" valueType="num">
                                      <p:cBhvr>
                                        <p:cTn id="101" dur="3000"/>
                                        <p:tgtEl>
                                          <p:spTgt spid="11"/>
                                        </p:tgtEl>
                                        <p:attrNameLst>
                                          <p:attrName>ppt_y</p:attrName>
                                        </p:attrNameLst>
                                      </p:cBhvr>
                                      <p:tavLst>
                                        <p:tav tm="0">
                                          <p:val>
                                            <p:strVal val="ppt_y"/>
                                          </p:val>
                                        </p:tav>
                                        <p:tav tm="100000">
                                          <p:val>
                                            <p:strVal val="ppt_y-ppt_h/2"/>
                                          </p:val>
                                        </p:tav>
                                      </p:tavLst>
                                    </p:anim>
                                    <p:anim calcmode="lin" valueType="num">
                                      <p:cBhvr>
                                        <p:cTn id="102" dur="3000"/>
                                        <p:tgtEl>
                                          <p:spTgt spid="11"/>
                                        </p:tgtEl>
                                        <p:attrNameLst>
                                          <p:attrName>ppt_w</p:attrName>
                                        </p:attrNameLst>
                                      </p:cBhvr>
                                      <p:tavLst>
                                        <p:tav tm="0">
                                          <p:val>
                                            <p:strVal val="ppt_w"/>
                                          </p:val>
                                        </p:tav>
                                        <p:tav tm="100000">
                                          <p:val>
                                            <p:strVal val="ppt_w"/>
                                          </p:val>
                                        </p:tav>
                                      </p:tavLst>
                                    </p:anim>
                                    <p:anim calcmode="lin" valueType="num">
                                      <p:cBhvr>
                                        <p:cTn id="103" dur="3000"/>
                                        <p:tgtEl>
                                          <p:spTgt spid="11"/>
                                        </p:tgtEl>
                                        <p:attrNameLst>
                                          <p:attrName>ppt_h</p:attrName>
                                        </p:attrNameLst>
                                      </p:cBhvr>
                                      <p:tavLst>
                                        <p:tav tm="0">
                                          <p:val>
                                            <p:strVal val="ppt_h"/>
                                          </p:val>
                                        </p:tav>
                                        <p:tav tm="100000">
                                          <p:val>
                                            <p:fltVal val="0"/>
                                          </p:val>
                                        </p:tav>
                                      </p:tavLst>
                                    </p:anim>
                                    <p:set>
                                      <p:cBhvr>
                                        <p:cTn id="104" dur="1" fill="hold">
                                          <p:stCondLst>
                                            <p:cond delay="2999"/>
                                          </p:stCondLst>
                                        </p:cTn>
                                        <p:tgtEl>
                                          <p:spTgt spid="11"/>
                                        </p:tgtEl>
                                        <p:attrNameLst>
                                          <p:attrName>style.visibility</p:attrName>
                                        </p:attrNameLst>
                                      </p:cBhvr>
                                      <p:to>
                                        <p:strVal val="hidden"/>
                                      </p:to>
                                    </p:set>
                                  </p:childTnLst>
                                </p:cTn>
                              </p:par>
                              <p:par>
                                <p:cTn id="105" presetID="17" presetClass="exit" presetSubtype="4"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
                                          </p:val>
                                        </p:tav>
                                      </p:tavLst>
                                    </p:anim>
                                    <p:anim calcmode="lin" valueType="num">
                                      <p:cBhvr>
                                        <p:cTn id="107" dur="3000"/>
                                        <p:tgtEl>
                                          <p:spTgt spid="6"/>
                                        </p:tgtEl>
                                        <p:attrNameLst>
                                          <p:attrName>ppt_y</p:attrName>
                                        </p:attrNameLst>
                                      </p:cBhvr>
                                      <p:tavLst>
                                        <p:tav tm="0">
                                          <p:val>
                                            <p:strVal val="ppt_y"/>
                                          </p:val>
                                        </p:tav>
                                        <p:tav tm="100000">
                                          <p:val>
                                            <p:strVal val="ppt_y+ppt_h/2"/>
                                          </p:val>
                                        </p:tav>
                                      </p:tavLst>
                                    </p:anim>
                                    <p:anim calcmode="lin" valueType="num">
                                      <p:cBhvr>
                                        <p:cTn id="108" dur="3000"/>
                                        <p:tgtEl>
                                          <p:spTgt spid="6"/>
                                        </p:tgtEl>
                                        <p:attrNameLst>
                                          <p:attrName>ppt_w</p:attrName>
                                        </p:attrNameLst>
                                      </p:cBhvr>
                                      <p:tavLst>
                                        <p:tav tm="0">
                                          <p:val>
                                            <p:strVal val="ppt_w"/>
                                          </p:val>
                                        </p:tav>
                                        <p:tav tm="100000">
                                          <p:val>
                                            <p:strVal val="ppt_w"/>
                                          </p:val>
                                        </p:tav>
                                      </p:tavLst>
                                    </p:anim>
                                    <p:anim calcmode="lin" valueType="num">
                                      <p:cBhvr>
                                        <p:cTn id="109" dur="3000"/>
                                        <p:tgtEl>
                                          <p:spTgt spid="6"/>
                                        </p:tgtEl>
                                        <p:attrNameLst>
                                          <p:attrName>ppt_h</p:attrName>
                                        </p:attrNameLst>
                                      </p:cBhvr>
                                      <p:tavLst>
                                        <p:tav tm="0">
                                          <p:val>
                                            <p:strVal val="ppt_h"/>
                                          </p:val>
                                        </p:tav>
                                        <p:tav tm="100000">
                                          <p:val>
                                            <p:fltVal val="0"/>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4" fill="hold" grpId="3" nodeType="withEffect">
                                  <p:stCondLst>
                                    <p:cond delay="0"/>
                                  </p:stCondLst>
                                  <p:childTnLst>
                                    <p:anim calcmode="lin" valueType="num">
                                      <p:cBhvr>
                                        <p:cTn id="112" dur="3000"/>
                                        <p:tgtEl>
                                          <p:spTgt spid="8"/>
                                        </p:tgtEl>
                                        <p:attrNameLst>
                                          <p:attrName>ppt_x</p:attrName>
                                        </p:attrNameLst>
                                      </p:cBhvr>
                                      <p:tavLst>
                                        <p:tav tm="0">
                                          <p:val>
                                            <p:strVal val="ppt_x"/>
                                          </p:val>
                                        </p:tav>
                                        <p:tav tm="100000">
                                          <p:val>
                                            <p:strVal val="ppt_x"/>
                                          </p:val>
                                        </p:tav>
                                      </p:tavLst>
                                    </p:anim>
                                    <p:anim calcmode="lin" valueType="num">
                                      <p:cBhvr>
                                        <p:cTn id="113" dur="3000"/>
                                        <p:tgtEl>
                                          <p:spTgt spid="8"/>
                                        </p:tgtEl>
                                        <p:attrNameLst>
                                          <p:attrName>ppt_y</p:attrName>
                                        </p:attrNameLst>
                                      </p:cBhvr>
                                      <p:tavLst>
                                        <p:tav tm="0">
                                          <p:val>
                                            <p:strVal val="ppt_y"/>
                                          </p:val>
                                        </p:tav>
                                        <p:tav tm="100000">
                                          <p:val>
                                            <p:strVal val="ppt_y+ppt_h/2"/>
                                          </p:val>
                                        </p:tav>
                                      </p:tavLst>
                                    </p:anim>
                                    <p:anim calcmode="lin" valueType="num">
                                      <p:cBhvr>
                                        <p:cTn id="114" dur="3000"/>
                                        <p:tgtEl>
                                          <p:spTgt spid="8"/>
                                        </p:tgtEl>
                                        <p:attrNameLst>
                                          <p:attrName>ppt_w</p:attrName>
                                        </p:attrNameLst>
                                      </p:cBhvr>
                                      <p:tavLst>
                                        <p:tav tm="0">
                                          <p:val>
                                            <p:strVal val="ppt_w"/>
                                          </p:val>
                                        </p:tav>
                                        <p:tav tm="100000">
                                          <p:val>
                                            <p:strVal val="ppt_w"/>
                                          </p:val>
                                        </p:tav>
                                      </p:tavLst>
                                    </p:anim>
                                    <p:anim calcmode="lin" valueType="num">
                                      <p:cBhvr>
                                        <p:cTn id="115" dur="3000"/>
                                        <p:tgtEl>
                                          <p:spTgt spid="8"/>
                                        </p:tgtEl>
                                        <p:attrNameLst>
                                          <p:attrName>ppt_h</p:attrName>
                                        </p:attrNameLst>
                                      </p:cBhvr>
                                      <p:tavLst>
                                        <p:tav tm="0">
                                          <p:val>
                                            <p:strVal val="ppt_h"/>
                                          </p:val>
                                        </p:tav>
                                        <p:tav tm="100000">
                                          <p:val>
                                            <p:fltVal val="0"/>
                                          </p:val>
                                        </p:tav>
                                      </p:tavLst>
                                    </p:anim>
                                    <p:set>
                                      <p:cBhvr>
                                        <p:cTn id="116" dur="1" fill="hold">
                                          <p:stCondLst>
                                            <p:cond delay="2999"/>
                                          </p:stCondLst>
                                        </p:cTn>
                                        <p:tgtEl>
                                          <p:spTgt spid="8"/>
                                        </p:tgtEl>
                                        <p:attrNameLst>
                                          <p:attrName>style.visibility</p:attrName>
                                        </p:attrNameLst>
                                      </p:cBhvr>
                                      <p:to>
                                        <p:strVal val="hidden"/>
                                      </p:to>
                                    </p:set>
                                  </p:childTnLst>
                                </p:cTn>
                              </p:par>
                              <p:par>
                                <p:cTn id="117" presetID="17" presetClass="exit" presetSubtype="4" fill="hold" grpId="3" nodeType="withEffect">
                                  <p:stCondLst>
                                    <p:cond delay="0"/>
                                  </p:stCondLst>
                                  <p:childTnLst>
                                    <p:anim calcmode="lin" valueType="num">
                                      <p:cBhvr>
                                        <p:cTn id="118" dur="3000"/>
                                        <p:tgtEl>
                                          <p:spTgt spid="10"/>
                                        </p:tgtEl>
                                        <p:attrNameLst>
                                          <p:attrName>ppt_x</p:attrName>
                                        </p:attrNameLst>
                                      </p:cBhvr>
                                      <p:tavLst>
                                        <p:tav tm="0">
                                          <p:val>
                                            <p:strVal val="ppt_x"/>
                                          </p:val>
                                        </p:tav>
                                        <p:tav tm="100000">
                                          <p:val>
                                            <p:strVal val="ppt_x"/>
                                          </p:val>
                                        </p:tav>
                                      </p:tavLst>
                                    </p:anim>
                                    <p:anim calcmode="lin" valueType="num">
                                      <p:cBhvr>
                                        <p:cTn id="119" dur="3000"/>
                                        <p:tgtEl>
                                          <p:spTgt spid="10"/>
                                        </p:tgtEl>
                                        <p:attrNameLst>
                                          <p:attrName>ppt_y</p:attrName>
                                        </p:attrNameLst>
                                      </p:cBhvr>
                                      <p:tavLst>
                                        <p:tav tm="0">
                                          <p:val>
                                            <p:strVal val="ppt_y"/>
                                          </p:val>
                                        </p:tav>
                                        <p:tav tm="100000">
                                          <p:val>
                                            <p:strVal val="ppt_y+ppt_h/2"/>
                                          </p:val>
                                        </p:tav>
                                      </p:tavLst>
                                    </p:anim>
                                    <p:anim calcmode="lin" valueType="num">
                                      <p:cBhvr>
                                        <p:cTn id="120" dur="3000"/>
                                        <p:tgtEl>
                                          <p:spTgt spid="10"/>
                                        </p:tgtEl>
                                        <p:attrNameLst>
                                          <p:attrName>ppt_w</p:attrName>
                                        </p:attrNameLst>
                                      </p:cBhvr>
                                      <p:tavLst>
                                        <p:tav tm="0">
                                          <p:val>
                                            <p:strVal val="ppt_w"/>
                                          </p:val>
                                        </p:tav>
                                        <p:tav tm="100000">
                                          <p:val>
                                            <p:strVal val="ppt_w"/>
                                          </p:val>
                                        </p:tav>
                                      </p:tavLst>
                                    </p:anim>
                                    <p:anim calcmode="lin" valueType="num">
                                      <p:cBhvr>
                                        <p:cTn id="121" dur="3000"/>
                                        <p:tgtEl>
                                          <p:spTgt spid="10"/>
                                        </p:tgtEl>
                                        <p:attrNameLst>
                                          <p:attrName>ppt_h</p:attrName>
                                        </p:attrNameLst>
                                      </p:cBhvr>
                                      <p:tavLst>
                                        <p:tav tm="0">
                                          <p:val>
                                            <p:strVal val="ppt_h"/>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17" presetClass="exit" presetSubtype="4" fill="hold" grpId="3" nodeType="withEffect">
                                  <p:stCondLst>
                                    <p:cond delay="0"/>
                                  </p:stCondLst>
                                  <p:childTnLst>
                                    <p:anim calcmode="lin" valueType="num">
                                      <p:cBhvr>
                                        <p:cTn id="124" dur="3000"/>
                                        <p:tgtEl>
                                          <p:spTgt spid="12"/>
                                        </p:tgtEl>
                                        <p:attrNameLst>
                                          <p:attrName>ppt_x</p:attrName>
                                        </p:attrNameLst>
                                      </p:cBhvr>
                                      <p:tavLst>
                                        <p:tav tm="0">
                                          <p:val>
                                            <p:strVal val="ppt_x"/>
                                          </p:val>
                                        </p:tav>
                                        <p:tav tm="100000">
                                          <p:val>
                                            <p:strVal val="ppt_x"/>
                                          </p:val>
                                        </p:tav>
                                      </p:tavLst>
                                    </p:anim>
                                    <p:anim calcmode="lin" valueType="num">
                                      <p:cBhvr>
                                        <p:cTn id="125" dur="3000"/>
                                        <p:tgtEl>
                                          <p:spTgt spid="12"/>
                                        </p:tgtEl>
                                        <p:attrNameLst>
                                          <p:attrName>ppt_y</p:attrName>
                                        </p:attrNameLst>
                                      </p:cBhvr>
                                      <p:tavLst>
                                        <p:tav tm="0">
                                          <p:val>
                                            <p:strVal val="ppt_y"/>
                                          </p:val>
                                        </p:tav>
                                        <p:tav tm="100000">
                                          <p:val>
                                            <p:strVal val="ppt_y+ppt_h/2"/>
                                          </p:val>
                                        </p:tav>
                                      </p:tavLst>
                                    </p:anim>
                                    <p:anim calcmode="lin" valueType="num">
                                      <p:cBhvr>
                                        <p:cTn id="126" dur="3000"/>
                                        <p:tgtEl>
                                          <p:spTgt spid="12"/>
                                        </p:tgtEl>
                                        <p:attrNameLst>
                                          <p:attrName>ppt_w</p:attrName>
                                        </p:attrNameLst>
                                      </p:cBhvr>
                                      <p:tavLst>
                                        <p:tav tm="0">
                                          <p:val>
                                            <p:strVal val="ppt_w"/>
                                          </p:val>
                                        </p:tav>
                                        <p:tav tm="100000">
                                          <p:val>
                                            <p:strVal val="ppt_w"/>
                                          </p:val>
                                        </p:tav>
                                      </p:tavLst>
                                    </p:anim>
                                    <p:anim calcmode="lin" valueType="num">
                                      <p:cBhvr>
                                        <p:cTn id="127" dur="3000"/>
                                        <p:tgtEl>
                                          <p:spTgt spid="12"/>
                                        </p:tgtEl>
                                        <p:attrNameLst>
                                          <p:attrName>ppt_h</p:attrName>
                                        </p:attrNameLst>
                                      </p:cBhvr>
                                      <p:tavLst>
                                        <p:tav tm="0">
                                          <p:val>
                                            <p:strVal val="ppt_h"/>
                                          </p:val>
                                        </p:tav>
                                        <p:tav tm="100000">
                                          <p:val>
                                            <p:fltVal val="0"/>
                                          </p:val>
                                        </p:tav>
                                      </p:tavLst>
                                    </p:anim>
                                    <p:set>
                                      <p:cBhvr>
                                        <p:cTn id="128" dur="1" fill="hold">
                                          <p:stCondLst>
                                            <p:cond delay="2999"/>
                                          </p:stCondLst>
                                        </p:cTn>
                                        <p:tgtEl>
                                          <p:spTgt spid="12"/>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ps_which_form_street_up_to_house_high_on_hill_overlooking_lake.jpg"/>
          <p:cNvPicPr>
            <a:picLocks noChangeAspect="1"/>
          </p:cNvPicPr>
          <p:nvPr/>
        </p:nvPicPr>
        <p:blipFill>
          <a:blip r:embed="rId2"/>
          <a:stretch>
            <a:fillRect/>
          </a:stretch>
        </p:blipFill>
        <p:spPr>
          <a:xfrm>
            <a:off x="0" y="6684"/>
            <a:ext cx="9144000" cy="6844632"/>
          </a:xfrm>
          <a:prstGeom prst="rect">
            <a:avLst/>
          </a:prstGeom>
        </p:spPr>
      </p:pic>
      <p:sp>
        <p:nvSpPr>
          <p:cNvPr id="5" name="4 Onda"/>
          <p:cNvSpPr/>
          <p:nvPr/>
        </p:nvSpPr>
        <p:spPr>
          <a:xfrm>
            <a:off x="1714480" y="0"/>
            <a:ext cx="292892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643438" y="0"/>
            <a:ext cx="291946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714480" y="1142984"/>
            <a:ext cx="292892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643438" y="1142984"/>
            <a:ext cx="291946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714480" y="2285992"/>
            <a:ext cx="292892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643438" y="2286016"/>
            <a:ext cx="291946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714480" y="3429000"/>
            <a:ext cx="292892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643438" y="3429000"/>
            <a:ext cx="291946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714480" y="4572032"/>
            <a:ext cx="292892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643438" y="4572032"/>
            <a:ext cx="291946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714480" y="5715016"/>
            <a:ext cx="292892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643438" y="5715016"/>
            <a:ext cx="2919466" cy="1142984"/>
          </a:xfrm>
          <a:prstGeom prst="wave">
            <a:avLst>
              <a:gd name="adj1" fmla="val 20000"/>
              <a:gd name="adj2" fmla="val 0"/>
            </a:avLst>
          </a:prstGeom>
          <a:solidFill>
            <a:srgbClr val="B87B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ppt_w/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ppt_w/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5"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2000"/>
                                        <p:tgtEl>
                                          <p:spTgt spid="5"/>
                                        </p:tgtEl>
                                      </p:cBhvr>
                                    </p:animEffect>
                                  </p:childTnLst>
                                </p:cTn>
                              </p:par>
                              <p:par>
                                <p:cTn id="23" presetID="5" presetClass="entr" presetSubtype="10"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heckerboard(across)">
                                      <p:cBhvr>
                                        <p:cTn id="25" dur="2000"/>
                                        <p:tgtEl>
                                          <p:spTgt spid="6"/>
                                        </p:tgtEl>
                                      </p:cBhvr>
                                    </p:animEffect>
                                  </p:childTnLst>
                                </p:cTn>
                              </p:par>
                              <p:par>
                                <p:cTn id="26" presetID="17"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ppt_w/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ppt_x</p:attrName>
                                        </p:attrNameLst>
                                      </p:cBhvr>
                                      <p:tavLst>
                                        <p:tav tm="0">
                                          <p:val>
                                            <p:strVal val="#ppt_x+#ppt_w/2"/>
                                          </p:val>
                                        </p:tav>
                                        <p:tav tm="100000">
                                          <p:val>
                                            <p:strVal val="#ppt_x"/>
                                          </p:val>
                                        </p:tav>
                                      </p:tavLst>
                                    </p:anim>
                                    <p:anim calcmode="lin" valueType="num">
                                      <p:cBhvr>
                                        <p:cTn id="35" dur="2000" fill="hold"/>
                                        <p:tgtEl>
                                          <p:spTgt spid="8"/>
                                        </p:tgtEl>
                                        <p:attrNameLst>
                                          <p:attrName>ppt_y</p:attrName>
                                        </p:attrNameLst>
                                      </p:cBhvr>
                                      <p:tavLst>
                                        <p:tav tm="0">
                                          <p:val>
                                            <p:strVal val="#ppt_y"/>
                                          </p:val>
                                        </p:tav>
                                        <p:tav tm="100000">
                                          <p:val>
                                            <p:strVal val="#ppt_y"/>
                                          </p:val>
                                        </p:tav>
                                      </p:tavLst>
                                    </p:anim>
                                    <p:anim calcmode="lin" valueType="num">
                                      <p:cBhvr>
                                        <p:cTn id="36" dur="2000" fill="hold"/>
                                        <p:tgtEl>
                                          <p:spTgt spid="8"/>
                                        </p:tgtEl>
                                        <p:attrNameLst>
                                          <p:attrName>ppt_w</p:attrName>
                                        </p:attrNameLst>
                                      </p:cBhvr>
                                      <p:tavLst>
                                        <p:tav tm="0">
                                          <p:val>
                                            <p:fltVal val="0"/>
                                          </p:val>
                                        </p:tav>
                                        <p:tav tm="100000">
                                          <p:val>
                                            <p:strVal val="#ppt_w"/>
                                          </p:val>
                                        </p:tav>
                                      </p:tavLst>
                                    </p:anim>
                                    <p:anim calcmode="lin" valueType="num">
                                      <p:cBhvr>
                                        <p:cTn id="37" dur="2000" fill="hold"/>
                                        <p:tgtEl>
                                          <p:spTgt spid="8"/>
                                        </p:tgtEl>
                                        <p:attrNameLst>
                                          <p:attrName>ppt_h</p:attrName>
                                        </p:attrNameLst>
                                      </p:cBhvr>
                                      <p:tavLst>
                                        <p:tav tm="0">
                                          <p:val>
                                            <p:strVal val="#ppt_h"/>
                                          </p:val>
                                        </p:tav>
                                        <p:tav tm="100000">
                                          <p:val>
                                            <p:strVal val="#ppt_h"/>
                                          </p:val>
                                        </p:tav>
                                      </p:tavLst>
                                    </p:anim>
                                  </p:childTnLst>
                                </p:cTn>
                              </p:par>
                              <p:par>
                                <p:cTn id="38" presetID="5" presetClass="entr" presetSubtype="1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heckerboard(across)">
                                      <p:cBhvr>
                                        <p:cTn id="40" dur="2000"/>
                                        <p:tgtEl>
                                          <p:spTgt spid="7"/>
                                        </p:tgtEl>
                                      </p:cBhvr>
                                    </p:animEffect>
                                  </p:childTnLst>
                                </p:cTn>
                              </p:par>
                              <p:par>
                                <p:cTn id="41" presetID="5" presetClass="entr" presetSubtype="1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heckerboard(across)">
                                      <p:cBhvr>
                                        <p:cTn id="43" dur="2000"/>
                                        <p:tgtEl>
                                          <p:spTgt spid="8"/>
                                        </p:tgtEl>
                                      </p:cBhvr>
                                    </p:animEffect>
                                  </p:childTnLst>
                                </p:cTn>
                              </p:par>
                              <p:par>
                                <p:cTn id="44" presetID="17" presetClass="entr" presetSubtype="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ppt_x</p:attrName>
                                        </p:attrNameLst>
                                      </p:cBhvr>
                                      <p:tavLst>
                                        <p:tav tm="0">
                                          <p:val>
                                            <p:strVal val="#ppt_x-#ppt_w/2"/>
                                          </p:val>
                                        </p:tav>
                                        <p:tav tm="100000">
                                          <p:val>
                                            <p:strVal val="#ppt_x"/>
                                          </p:val>
                                        </p:tav>
                                      </p:tavLst>
                                    </p:anim>
                                    <p:anim calcmode="lin" valueType="num">
                                      <p:cBhvr>
                                        <p:cTn id="47" dur="2000" fill="hold"/>
                                        <p:tgtEl>
                                          <p:spTgt spid="9"/>
                                        </p:tgtEl>
                                        <p:attrNameLst>
                                          <p:attrName>ppt_y</p:attrName>
                                        </p:attrNameLst>
                                      </p:cBhvr>
                                      <p:tavLst>
                                        <p:tav tm="0">
                                          <p:val>
                                            <p:strVal val="#ppt_y"/>
                                          </p:val>
                                        </p:tav>
                                        <p:tav tm="100000">
                                          <p:val>
                                            <p:strVal val="#ppt_y"/>
                                          </p:val>
                                        </p:tav>
                                      </p:tavLst>
                                    </p:anim>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ppt_x</p:attrName>
                                        </p:attrNameLst>
                                      </p:cBhvr>
                                      <p:tavLst>
                                        <p:tav tm="0">
                                          <p:val>
                                            <p:strVal val="#ppt_x+#ppt_w/2"/>
                                          </p:val>
                                        </p:tav>
                                        <p:tav tm="100000">
                                          <p:val>
                                            <p:strVal val="#ppt_x"/>
                                          </p:val>
                                        </p:tav>
                                      </p:tavLst>
                                    </p:anim>
                                    <p:anim calcmode="lin" valueType="num">
                                      <p:cBhvr>
                                        <p:cTn id="53" dur="2000" fill="hold"/>
                                        <p:tgtEl>
                                          <p:spTgt spid="10"/>
                                        </p:tgtEl>
                                        <p:attrNameLst>
                                          <p:attrName>ppt_y</p:attrName>
                                        </p:attrNameLst>
                                      </p:cBhvr>
                                      <p:tavLst>
                                        <p:tav tm="0">
                                          <p:val>
                                            <p:strVal val="#ppt_y"/>
                                          </p:val>
                                        </p:tav>
                                        <p:tav tm="100000">
                                          <p:val>
                                            <p:strVal val="#ppt_y"/>
                                          </p:val>
                                        </p:tav>
                                      </p:tavLst>
                                    </p:anim>
                                    <p:anim calcmode="lin" valueType="num">
                                      <p:cBhvr>
                                        <p:cTn id="54" dur="2000" fill="hold"/>
                                        <p:tgtEl>
                                          <p:spTgt spid="10"/>
                                        </p:tgtEl>
                                        <p:attrNameLst>
                                          <p:attrName>ppt_w</p:attrName>
                                        </p:attrNameLst>
                                      </p:cBhvr>
                                      <p:tavLst>
                                        <p:tav tm="0">
                                          <p:val>
                                            <p:fltVal val="0"/>
                                          </p:val>
                                        </p:tav>
                                        <p:tav tm="100000">
                                          <p:val>
                                            <p:strVal val="#ppt_w"/>
                                          </p:val>
                                        </p:tav>
                                      </p:tavLst>
                                    </p:anim>
                                    <p:anim calcmode="lin" valueType="num">
                                      <p:cBhvr>
                                        <p:cTn id="55" dur="2000" fill="hold"/>
                                        <p:tgtEl>
                                          <p:spTgt spid="10"/>
                                        </p:tgtEl>
                                        <p:attrNameLst>
                                          <p:attrName>ppt_h</p:attrName>
                                        </p:attrNameLst>
                                      </p:cBhvr>
                                      <p:tavLst>
                                        <p:tav tm="0">
                                          <p:val>
                                            <p:strVal val="#ppt_h"/>
                                          </p:val>
                                        </p:tav>
                                        <p:tav tm="100000">
                                          <p:val>
                                            <p:strVal val="#ppt_h"/>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checkerboard(across)">
                                      <p:cBhvr>
                                        <p:cTn id="58" dur="2000"/>
                                        <p:tgtEl>
                                          <p:spTgt spid="9"/>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checkerboard(across)">
                                      <p:cBhvr>
                                        <p:cTn id="61" dur="2000"/>
                                        <p:tgtEl>
                                          <p:spTgt spid="10"/>
                                        </p:tgtEl>
                                      </p:cBhvr>
                                    </p:animEffect>
                                  </p:childTnLst>
                                </p:cTn>
                              </p:par>
                              <p:par>
                                <p:cTn id="62" presetID="17" presetClass="entr" presetSubtype="8"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2000" fill="hold"/>
                                        <p:tgtEl>
                                          <p:spTgt spid="11"/>
                                        </p:tgtEl>
                                        <p:attrNameLst>
                                          <p:attrName>ppt_x</p:attrName>
                                        </p:attrNameLst>
                                      </p:cBhvr>
                                      <p:tavLst>
                                        <p:tav tm="0">
                                          <p:val>
                                            <p:strVal val="#ppt_x-#ppt_w/2"/>
                                          </p:val>
                                        </p:tav>
                                        <p:tav tm="100000">
                                          <p:val>
                                            <p:strVal val="#ppt_x"/>
                                          </p:val>
                                        </p:tav>
                                      </p:tavLst>
                                    </p:anim>
                                    <p:anim calcmode="lin" valueType="num">
                                      <p:cBhvr>
                                        <p:cTn id="65" dur="2000" fill="hold"/>
                                        <p:tgtEl>
                                          <p:spTgt spid="11"/>
                                        </p:tgtEl>
                                        <p:attrNameLst>
                                          <p:attrName>ppt_y</p:attrName>
                                        </p:attrNameLst>
                                      </p:cBhvr>
                                      <p:tavLst>
                                        <p:tav tm="0">
                                          <p:val>
                                            <p:strVal val="#ppt_y"/>
                                          </p:val>
                                        </p:tav>
                                        <p:tav tm="100000">
                                          <p:val>
                                            <p:strVal val="#ppt_y"/>
                                          </p:val>
                                        </p:tav>
                                      </p:tavLst>
                                    </p:anim>
                                    <p:anim calcmode="lin" valueType="num">
                                      <p:cBhvr>
                                        <p:cTn id="66" dur="2000" fill="hold"/>
                                        <p:tgtEl>
                                          <p:spTgt spid="11"/>
                                        </p:tgtEl>
                                        <p:attrNameLst>
                                          <p:attrName>ppt_w</p:attrName>
                                        </p:attrNameLst>
                                      </p:cBhvr>
                                      <p:tavLst>
                                        <p:tav tm="0">
                                          <p:val>
                                            <p:fltVal val="0"/>
                                          </p:val>
                                        </p:tav>
                                        <p:tav tm="100000">
                                          <p:val>
                                            <p:strVal val="#ppt_w"/>
                                          </p:val>
                                        </p:tav>
                                      </p:tavLst>
                                    </p:anim>
                                    <p:anim calcmode="lin" valueType="num">
                                      <p:cBhvr>
                                        <p:cTn id="67" dur="2000" fill="hold"/>
                                        <p:tgtEl>
                                          <p:spTgt spid="11"/>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000" fill="hold"/>
                                        <p:tgtEl>
                                          <p:spTgt spid="12"/>
                                        </p:tgtEl>
                                        <p:attrNameLst>
                                          <p:attrName>ppt_x</p:attrName>
                                        </p:attrNameLst>
                                      </p:cBhvr>
                                      <p:tavLst>
                                        <p:tav tm="0">
                                          <p:val>
                                            <p:strVal val="#ppt_x+#ppt_w/2"/>
                                          </p:val>
                                        </p:tav>
                                        <p:tav tm="100000">
                                          <p:val>
                                            <p:strVal val="#ppt_x"/>
                                          </p:val>
                                        </p:tav>
                                      </p:tavLst>
                                    </p:anim>
                                    <p:anim calcmode="lin" valueType="num">
                                      <p:cBhvr>
                                        <p:cTn id="71" dur="2000" fill="hold"/>
                                        <p:tgtEl>
                                          <p:spTgt spid="12"/>
                                        </p:tgtEl>
                                        <p:attrNameLst>
                                          <p:attrName>ppt_y</p:attrName>
                                        </p:attrNameLst>
                                      </p:cBhvr>
                                      <p:tavLst>
                                        <p:tav tm="0">
                                          <p:val>
                                            <p:strVal val="#ppt_y"/>
                                          </p:val>
                                        </p:tav>
                                        <p:tav tm="100000">
                                          <p:val>
                                            <p:strVal val="#ppt_y"/>
                                          </p:val>
                                        </p:tav>
                                      </p:tavLst>
                                    </p:anim>
                                    <p:anim calcmode="lin" valueType="num">
                                      <p:cBhvr>
                                        <p:cTn id="72" dur="2000" fill="hold"/>
                                        <p:tgtEl>
                                          <p:spTgt spid="12"/>
                                        </p:tgtEl>
                                        <p:attrNameLst>
                                          <p:attrName>ppt_w</p:attrName>
                                        </p:attrNameLst>
                                      </p:cBhvr>
                                      <p:tavLst>
                                        <p:tav tm="0">
                                          <p:val>
                                            <p:fltVal val="0"/>
                                          </p:val>
                                        </p:tav>
                                        <p:tav tm="100000">
                                          <p:val>
                                            <p:strVal val="#ppt_w"/>
                                          </p:val>
                                        </p:tav>
                                      </p:tavLst>
                                    </p:anim>
                                    <p:anim calcmode="lin" valueType="num">
                                      <p:cBhvr>
                                        <p:cTn id="73" dur="2000" fill="hold"/>
                                        <p:tgtEl>
                                          <p:spTgt spid="12"/>
                                        </p:tgtEl>
                                        <p:attrNameLst>
                                          <p:attrName>ppt_h</p:attrName>
                                        </p:attrNameLst>
                                      </p:cBhvr>
                                      <p:tavLst>
                                        <p:tav tm="0">
                                          <p:val>
                                            <p:strVal val="#ppt_h"/>
                                          </p:val>
                                        </p:tav>
                                        <p:tav tm="100000">
                                          <p:val>
                                            <p:strVal val="#ppt_h"/>
                                          </p:val>
                                        </p:tav>
                                      </p:tavLst>
                                    </p:anim>
                                  </p:childTnLst>
                                </p:cTn>
                              </p:par>
                              <p:par>
                                <p:cTn id="74" presetID="5" presetClass="entr" presetSubtype="1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2000"/>
                                        <p:tgtEl>
                                          <p:spTgt spid="11"/>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heckerboard(across)">
                                      <p:cBhvr>
                                        <p:cTn id="79" dur="2000"/>
                                        <p:tgtEl>
                                          <p:spTgt spid="12"/>
                                        </p:tgtEl>
                                      </p:cBhvr>
                                    </p:animEffect>
                                  </p:childTnLst>
                                </p:cTn>
                              </p:par>
                              <p:par>
                                <p:cTn id="80" presetID="17" presetClass="entr" presetSubtype="8"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ppt_x</p:attrName>
                                        </p:attrNameLst>
                                      </p:cBhvr>
                                      <p:tavLst>
                                        <p:tav tm="0">
                                          <p:val>
                                            <p:strVal val="#ppt_x-#ppt_w/2"/>
                                          </p:val>
                                        </p:tav>
                                        <p:tav tm="100000">
                                          <p:val>
                                            <p:strVal val="#ppt_x"/>
                                          </p:val>
                                        </p:tav>
                                      </p:tavLst>
                                    </p:anim>
                                    <p:anim calcmode="lin" valueType="num">
                                      <p:cBhvr>
                                        <p:cTn id="83" dur="2000" fill="hold"/>
                                        <p:tgtEl>
                                          <p:spTgt spid="13"/>
                                        </p:tgtEl>
                                        <p:attrNameLst>
                                          <p:attrName>ppt_y</p:attrName>
                                        </p:attrNameLst>
                                      </p:cBhvr>
                                      <p:tavLst>
                                        <p:tav tm="0">
                                          <p:val>
                                            <p:strVal val="#ppt_y"/>
                                          </p:val>
                                        </p:tav>
                                        <p:tav tm="100000">
                                          <p:val>
                                            <p:strVal val="#ppt_y"/>
                                          </p:val>
                                        </p:tav>
                                      </p:tavLst>
                                    </p:anim>
                                    <p:anim calcmode="lin" valueType="num">
                                      <p:cBhvr>
                                        <p:cTn id="84" dur="2000" fill="hold"/>
                                        <p:tgtEl>
                                          <p:spTgt spid="13"/>
                                        </p:tgtEl>
                                        <p:attrNameLst>
                                          <p:attrName>ppt_w</p:attrName>
                                        </p:attrNameLst>
                                      </p:cBhvr>
                                      <p:tavLst>
                                        <p:tav tm="0">
                                          <p:val>
                                            <p:fltVal val="0"/>
                                          </p:val>
                                        </p:tav>
                                        <p:tav tm="100000">
                                          <p:val>
                                            <p:strVal val="#ppt_w"/>
                                          </p:val>
                                        </p:tav>
                                      </p:tavLst>
                                    </p:anim>
                                    <p:anim calcmode="lin" valueType="num">
                                      <p:cBhvr>
                                        <p:cTn id="85" dur="2000" fill="hold"/>
                                        <p:tgtEl>
                                          <p:spTgt spid="13"/>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14"/>
                                        </p:tgtEl>
                                        <p:attrNameLst>
                                          <p:attrName>style.visibility</p:attrName>
                                        </p:attrNameLst>
                                      </p:cBhvr>
                                      <p:to>
                                        <p:strVal val="visible"/>
                                      </p:to>
                                    </p:set>
                                    <p:anim calcmode="lin" valueType="num">
                                      <p:cBhvr>
                                        <p:cTn id="88" dur="2000" fill="hold"/>
                                        <p:tgtEl>
                                          <p:spTgt spid="14"/>
                                        </p:tgtEl>
                                        <p:attrNameLst>
                                          <p:attrName>ppt_x</p:attrName>
                                        </p:attrNameLst>
                                      </p:cBhvr>
                                      <p:tavLst>
                                        <p:tav tm="0">
                                          <p:val>
                                            <p:strVal val="#ppt_x+#ppt_w/2"/>
                                          </p:val>
                                        </p:tav>
                                        <p:tav tm="100000">
                                          <p:val>
                                            <p:strVal val="#ppt_x"/>
                                          </p:val>
                                        </p:tav>
                                      </p:tavLst>
                                    </p:anim>
                                    <p:anim calcmode="lin" valueType="num">
                                      <p:cBhvr>
                                        <p:cTn id="89" dur="2000" fill="hold"/>
                                        <p:tgtEl>
                                          <p:spTgt spid="14"/>
                                        </p:tgtEl>
                                        <p:attrNameLst>
                                          <p:attrName>ppt_y</p:attrName>
                                        </p:attrNameLst>
                                      </p:cBhvr>
                                      <p:tavLst>
                                        <p:tav tm="0">
                                          <p:val>
                                            <p:strVal val="#ppt_y"/>
                                          </p:val>
                                        </p:tav>
                                        <p:tav tm="100000">
                                          <p:val>
                                            <p:strVal val="#ppt_y"/>
                                          </p:val>
                                        </p:tav>
                                      </p:tavLst>
                                    </p:anim>
                                    <p:anim calcmode="lin" valueType="num">
                                      <p:cBhvr>
                                        <p:cTn id="90" dur="2000" fill="hold"/>
                                        <p:tgtEl>
                                          <p:spTgt spid="14"/>
                                        </p:tgtEl>
                                        <p:attrNameLst>
                                          <p:attrName>ppt_w</p:attrName>
                                        </p:attrNameLst>
                                      </p:cBhvr>
                                      <p:tavLst>
                                        <p:tav tm="0">
                                          <p:val>
                                            <p:fltVal val="0"/>
                                          </p:val>
                                        </p:tav>
                                        <p:tav tm="100000">
                                          <p:val>
                                            <p:strVal val="#ppt_w"/>
                                          </p:val>
                                        </p:tav>
                                      </p:tavLst>
                                    </p:anim>
                                    <p:anim calcmode="lin" valueType="num">
                                      <p:cBhvr>
                                        <p:cTn id="91" dur="2000" fill="hold"/>
                                        <p:tgtEl>
                                          <p:spTgt spid="14"/>
                                        </p:tgtEl>
                                        <p:attrNameLst>
                                          <p:attrName>ppt_h</p:attrName>
                                        </p:attrNameLst>
                                      </p:cBhvr>
                                      <p:tavLst>
                                        <p:tav tm="0">
                                          <p:val>
                                            <p:strVal val="#ppt_h"/>
                                          </p:val>
                                        </p:tav>
                                        <p:tav tm="100000">
                                          <p:val>
                                            <p:strVal val="#ppt_h"/>
                                          </p:val>
                                        </p:tav>
                                      </p:tavLst>
                                    </p:anim>
                                  </p:childTnLst>
                                </p:cTn>
                              </p:par>
                              <p:par>
                                <p:cTn id="92" presetID="5"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Effect transition="in" filter="checkerboard(across)">
                                      <p:cBhvr>
                                        <p:cTn id="94" dur="2000"/>
                                        <p:tgtEl>
                                          <p:spTgt spid="13"/>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checkerboard(across)">
                                      <p:cBhvr>
                                        <p:cTn id="97" dur="2000"/>
                                        <p:tgtEl>
                                          <p:spTgt spid="14"/>
                                        </p:tgtEl>
                                      </p:cBhvr>
                                    </p:animEffect>
                                  </p:childTnLst>
                                </p:cTn>
                              </p:par>
                              <p:par>
                                <p:cTn id="98" presetID="17" presetClass="entr" presetSubtype="8"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p:cTn id="100" dur="2000" fill="hold"/>
                                        <p:tgtEl>
                                          <p:spTgt spid="15"/>
                                        </p:tgtEl>
                                        <p:attrNameLst>
                                          <p:attrName>ppt_x</p:attrName>
                                        </p:attrNameLst>
                                      </p:cBhvr>
                                      <p:tavLst>
                                        <p:tav tm="0">
                                          <p:val>
                                            <p:strVal val="#ppt_x-#ppt_w/2"/>
                                          </p:val>
                                        </p:tav>
                                        <p:tav tm="100000">
                                          <p:val>
                                            <p:strVal val="#ppt_x"/>
                                          </p:val>
                                        </p:tav>
                                      </p:tavLst>
                                    </p:anim>
                                    <p:anim calcmode="lin" valueType="num">
                                      <p:cBhvr>
                                        <p:cTn id="101" dur="2000" fill="hold"/>
                                        <p:tgtEl>
                                          <p:spTgt spid="15"/>
                                        </p:tgtEl>
                                        <p:attrNameLst>
                                          <p:attrName>ppt_y</p:attrName>
                                        </p:attrNameLst>
                                      </p:cBhvr>
                                      <p:tavLst>
                                        <p:tav tm="0">
                                          <p:val>
                                            <p:strVal val="#ppt_y"/>
                                          </p:val>
                                        </p:tav>
                                        <p:tav tm="100000">
                                          <p:val>
                                            <p:strVal val="#ppt_y"/>
                                          </p:val>
                                        </p:tav>
                                      </p:tavLst>
                                    </p:anim>
                                    <p:anim calcmode="lin" valueType="num">
                                      <p:cBhvr>
                                        <p:cTn id="102" dur="2000" fill="hold"/>
                                        <p:tgtEl>
                                          <p:spTgt spid="15"/>
                                        </p:tgtEl>
                                        <p:attrNameLst>
                                          <p:attrName>ppt_w</p:attrName>
                                        </p:attrNameLst>
                                      </p:cBhvr>
                                      <p:tavLst>
                                        <p:tav tm="0">
                                          <p:val>
                                            <p:fltVal val="0"/>
                                          </p:val>
                                        </p:tav>
                                        <p:tav tm="100000">
                                          <p:val>
                                            <p:strVal val="#ppt_w"/>
                                          </p:val>
                                        </p:tav>
                                      </p:tavLst>
                                    </p:anim>
                                    <p:anim calcmode="lin" valueType="num">
                                      <p:cBhvr>
                                        <p:cTn id="103" dur="2000" fill="hold"/>
                                        <p:tgtEl>
                                          <p:spTgt spid="15"/>
                                        </p:tgtEl>
                                        <p:attrNameLst>
                                          <p:attrName>ppt_h</p:attrName>
                                        </p:attrNameLst>
                                      </p:cBhvr>
                                      <p:tavLst>
                                        <p:tav tm="0">
                                          <p:val>
                                            <p:strVal val="#ppt_h"/>
                                          </p:val>
                                        </p:tav>
                                        <p:tav tm="100000">
                                          <p:val>
                                            <p:strVal val="#ppt_h"/>
                                          </p:val>
                                        </p:tav>
                                      </p:tavLst>
                                    </p:anim>
                                  </p:childTnLst>
                                </p:cTn>
                              </p:par>
                              <p:par>
                                <p:cTn id="104" presetID="17" presetClass="entr" presetSubtype="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2000" fill="hold"/>
                                        <p:tgtEl>
                                          <p:spTgt spid="16"/>
                                        </p:tgtEl>
                                        <p:attrNameLst>
                                          <p:attrName>ppt_x</p:attrName>
                                        </p:attrNameLst>
                                      </p:cBhvr>
                                      <p:tavLst>
                                        <p:tav tm="0">
                                          <p:val>
                                            <p:strVal val="#ppt_x+#ppt_w/2"/>
                                          </p:val>
                                        </p:tav>
                                        <p:tav tm="100000">
                                          <p:val>
                                            <p:strVal val="#ppt_x"/>
                                          </p:val>
                                        </p:tav>
                                      </p:tavLst>
                                    </p:anim>
                                    <p:anim calcmode="lin" valueType="num">
                                      <p:cBhvr>
                                        <p:cTn id="107" dur="2000" fill="hold"/>
                                        <p:tgtEl>
                                          <p:spTgt spid="16"/>
                                        </p:tgtEl>
                                        <p:attrNameLst>
                                          <p:attrName>ppt_y</p:attrName>
                                        </p:attrNameLst>
                                      </p:cBhvr>
                                      <p:tavLst>
                                        <p:tav tm="0">
                                          <p:val>
                                            <p:strVal val="#ppt_y"/>
                                          </p:val>
                                        </p:tav>
                                        <p:tav tm="100000">
                                          <p:val>
                                            <p:strVal val="#ppt_y"/>
                                          </p:val>
                                        </p:tav>
                                      </p:tavLst>
                                    </p:anim>
                                    <p:anim calcmode="lin" valueType="num">
                                      <p:cBhvr>
                                        <p:cTn id="108" dur="2000" fill="hold"/>
                                        <p:tgtEl>
                                          <p:spTgt spid="16"/>
                                        </p:tgtEl>
                                        <p:attrNameLst>
                                          <p:attrName>ppt_w</p:attrName>
                                        </p:attrNameLst>
                                      </p:cBhvr>
                                      <p:tavLst>
                                        <p:tav tm="0">
                                          <p:val>
                                            <p:fltVal val="0"/>
                                          </p:val>
                                        </p:tav>
                                        <p:tav tm="100000">
                                          <p:val>
                                            <p:strVal val="#ppt_w"/>
                                          </p:val>
                                        </p:tav>
                                      </p:tavLst>
                                    </p:anim>
                                    <p:anim calcmode="lin" valueType="num">
                                      <p:cBhvr>
                                        <p:cTn id="109" dur="2000" fill="hold"/>
                                        <p:tgtEl>
                                          <p:spTgt spid="16"/>
                                        </p:tgtEl>
                                        <p:attrNameLst>
                                          <p:attrName>ppt_h</p:attrName>
                                        </p:attrNameLst>
                                      </p:cBhvr>
                                      <p:tavLst>
                                        <p:tav tm="0">
                                          <p:val>
                                            <p:strVal val="#ppt_h"/>
                                          </p:val>
                                        </p:tav>
                                        <p:tav tm="100000">
                                          <p:val>
                                            <p:strVal val="#ppt_h"/>
                                          </p:val>
                                        </p:tav>
                                      </p:tavLst>
                                    </p:anim>
                                  </p:childTnLst>
                                </p:cTn>
                              </p:par>
                              <p:par>
                                <p:cTn id="110" presetID="5" presetClass="entr" presetSubtype="10"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checkerboard(across)">
                                      <p:cBhvr>
                                        <p:cTn id="112" dur="2000"/>
                                        <p:tgtEl>
                                          <p:spTgt spid="15"/>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checkerboard(across)">
                                      <p:cBhvr>
                                        <p:cTn id="115" dur="2000"/>
                                        <p:tgtEl>
                                          <p:spTgt spid="16"/>
                                        </p:tgtEl>
                                      </p:cBhvr>
                                    </p:animEffect>
                                  </p:childTnLst>
                                </p:cTn>
                              </p:par>
                              <p:par>
                                <p:cTn id="116" presetID="8" presetClass="emph" presetSubtype="0" fill="hold" grpId="2" nodeType="withEffect">
                                  <p:stCondLst>
                                    <p:cond delay="0"/>
                                  </p:stCondLst>
                                  <p:childTnLst>
                                    <p:animRot by="21600000">
                                      <p:cBhvr>
                                        <p:cTn id="117" dur="2000" fill="hold"/>
                                        <p:tgtEl>
                                          <p:spTgt spid="5"/>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11"/>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13"/>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15"/>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6"/>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12"/>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16"/>
                                        </p:tgtEl>
                                        <p:attrNameLst>
                                          <p:attrName>r</p:attrName>
                                        </p:attrNameLst>
                                      </p:cBhvr>
                                    </p:animRot>
                                  </p:childTnLst>
                                </p:cTn>
                              </p:par>
                            </p:childTnLst>
                          </p:cTn>
                        </p:par>
                        <p:par>
                          <p:cTn id="140" fill="hold">
                            <p:stCondLst>
                              <p:cond delay="2000"/>
                            </p:stCondLst>
                            <p:childTnLst>
                              <p:par>
                                <p:cTn id="141" presetID="2" presetClass="exit" presetSubtype="8" fill="hold" grpId="3" nodeType="after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ppt_y"/>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7"/>
                                        </p:tgtEl>
                                        <p:attrNameLst>
                                          <p:attrName>ppt_x</p:attrName>
                                        </p:attrNameLst>
                                      </p:cBhvr>
                                      <p:tavLst>
                                        <p:tav tm="0">
                                          <p:val>
                                            <p:strVal val="ppt_x"/>
                                          </p:val>
                                        </p:tav>
                                        <p:tav tm="100000">
                                          <p:val>
                                            <p:strVal val="0-ppt_w/2"/>
                                          </p:val>
                                        </p:tav>
                                      </p:tavLst>
                                    </p:anim>
                                    <p:anim calcmode="lin" valueType="num">
                                      <p:cBhvr additive="base">
                                        <p:cTn id="147" dur="2000"/>
                                        <p:tgtEl>
                                          <p:spTgt spid="7"/>
                                        </p:tgtEl>
                                        <p:attrNameLst>
                                          <p:attrName>ppt_y</p:attrName>
                                        </p:attrNameLst>
                                      </p:cBhvr>
                                      <p:tavLst>
                                        <p:tav tm="0">
                                          <p:val>
                                            <p:strVal val="ppt_y"/>
                                          </p:val>
                                        </p:tav>
                                        <p:tav tm="100000">
                                          <p:val>
                                            <p:strVal val="ppt_y"/>
                                          </p:val>
                                        </p:tav>
                                      </p:tavLst>
                                    </p:anim>
                                    <p:set>
                                      <p:cBhvr>
                                        <p:cTn id="148" dur="1" fill="hold">
                                          <p:stCondLst>
                                            <p:cond delay="1999"/>
                                          </p:stCondLst>
                                        </p:cTn>
                                        <p:tgtEl>
                                          <p:spTgt spid="7"/>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9"/>
                                        </p:tgtEl>
                                        <p:attrNameLst>
                                          <p:attrName>ppt_x</p:attrName>
                                        </p:attrNameLst>
                                      </p:cBhvr>
                                      <p:tavLst>
                                        <p:tav tm="0">
                                          <p:val>
                                            <p:strVal val="ppt_x"/>
                                          </p:val>
                                        </p:tav>
                                        <p:tav tm="100000">
                                          <p:val>
                                            <p:strVal val="0-ppt_w/2"/>
                                          </p:val>
                                        </p:tav>
                                      </p:tavLst>
                                    </p:anim>
                                    <p:anim calcmode="lin" valueType="num">
                                      <p:cBhvr additive="base">
                                        <p:cTn id="151" dur="2000"/>
                                        <p:tgtEl>
                                          <p:spTgt spid="9"/>
                                        </p:tgtEl>
                                        <p:attrNameLst>
                                          <p:attrName>ppt_y</p:attrName>
                                        </p:attrNameLst>
                                      </p:cBhvr>
                                      <p:tavLst>
                                        <p:tav tm="0">
                                          <p:val>
                                            <p:strVal val="ppt_y"/>
                                          </p:val>
                                        </p:tav>
                                        <p:tav tm="100000">
                                          <p:val>
                                            <p:strVal val="ppt_y"/>
                                          </p:val>
                                        </p:tav>
                                      </p:tavLst>
                                    </p:anim>
                                    <p:set>
                                      <p:cBhvr>
                                        <p:cTn id="152" dur="1" fill="hold">
                                          <p:stCondLst>
                                            <p:cond delay="1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11"/>
                                        </p:tgtEl>
                                        <p:attrNameLst>
                                          <p:attrName>ppt_x</p:attrName>
                                        </p:attrNameLst>
                                      </p:cBhvr>
                                      <p:tavLst>
                                        <p:tav tm="0">
                                          <p:val>
                                            <p:strVal val="ppt_x"/>
                                          </p:val>
                                        </p:tav>
                                        <p:tav tm="100000">
                                          <p:val>
                                            <p:strVal val="0-ppt_w/2"/>
                                          </p:val>
                                        </p:tav>
                                      </p:tavLst>
                                    </p:anim>
                                    <p:anim calcmode="lin" valueType="num">
                                      <p:cBhvr additive="base">
                                        <p:cTn id="155" dur="2000"/>
                                        <p:tgtEl>
                                          <p:spTgt spid="11"/>
                                        </p:tgtEl>
                                        <p:attrNameLst>
                                          <p:attrName>ppt_y</p:attrName>
                                        </p:attrNameLst>
                                      </p:cBhvr>
                                      <p:tavLst>
                                        <p:tav tm="0">
                                          <p:val>
                                            <p:strVal val="ppt_y"/>
                                          </p:val>
                                        </p:tav>
                                        <p:tav tm="100000">
                                          <p:val>
                                            <p:strVal val="ppt_y"/>
                                          </p:val>
                                        </p:tav>
                                      </p:tavLst>
                                    </p:anim>
                                    <p:set>
                                      <p:cBhvr>
                                        <p:cTn id="156" dur="1" fill="hold">
                                          <p:stCondLst>
                                            <p:cond delay="1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0-ppt_w/2"/>
                                          </p:val>
                                        </p:tav>
                                      </p:tavLst>
                                    </p:anim>
                                    <p:anim calcmode="lin" valueType="num">
                                      <p:cBhvr additive="base">
                                        <p:cTn id="159" dur="2000"/>
                                        <p:tgtEl>
                                          <p:spTgt spid="13"/>
                                        </p:tgtEl>
                                        <p:attrNameLst>
                                          <p:attrName>ppt_y</p:attrName>
                                        </p:attrNameLst>
                                      </p:cBhvr>
                                      <p:tavLst>
                                        <p:tav tm="0">
                                          <p:val>
                                            <p:strVal val="ppt_y"/>
                                          </p:val>
                                        </p:tav>
                                        <p:tav tm="100000">
                                          <p:val>
                                            <p:strVal val="ppt_y"/>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15"/>
                                        </p:tgtEl>
                                        <p:attrNameLst>
                                          <p:attrName>ppt_x</p:attrName>
                                        </p:attrNameLst>
                                      </p:cBhvr>
                                      <p:tavLst>
                                        <p:tav tm="0">
                                          <p:val>
                                            <p:strVal val="ppt_x"/>
                                          </p:val>
                                        </p:tav>
                                        <p:tav tm="100000">
                                          <p:val>
                                            <p:strVal val="0-ppt_w/2"/>
                                          </p:val>
                                        </p:tav>
                                      </p:tavLst>
                                    </p:anim>
                                    <p:anim calcmode="lin" valueType="num">
                                      <p:cBhvr additive="base">
                                        <p:cTn id="163" dur="2000"/>
                                        <p:tgtEl>
                                          <p:spTgt spid="15"/>
                                        </p:tgtEl>
                                        <p:attrNameLst>
                                          <p:attrName>ppt_y</p:attrName>
                                        </p:attrNameLst>
                                      </p:cBhvr>
                                      <p:tavLst>
                                        <p:tav tm="0">
                                          <p:val>
                                            <p:strVal val="ppt_y"/>
                                          </p:val>
                                        </p:tav>
                                        <p:tav tm="100000">
                                          <p:val>
                                            <p:strVal val="ppt_y"/>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6"/>
                                        </p:tgtEl>
                                        <p:attrNameLst>
                                          <p:attrName>ppt_x</p:attrName>
                                        </p:attrNameLst>
                                      </p:cBhvr>
                                      <p:tavLst>
                                        <p:tav tm="0">
                                          <p:val>
                                            <p:strVal val="ppt_x"/>
                                          </p:val>
                                        </p:tav>
                                        <p:tav tm="100000">
                                          <p:val>
                                            <p:strVal val="1+ppt_w/2"/>
                                          </p:val>
                                        </p:tav>
                                      </p:tavLst>
                                    </p:anim>
                                    <p:anim calcmode="lin" valueType="num">
                                      <p:cBhvr additive="base">
                                        <p:cTn id="167" dur="2000"/>
                                        <p:tgtEl>
                                          <p:spTgt spid="6"/>
                                        </p:tgtEl>
                                        <p:attrNameLst>
                                          <p:attrName>ppt_y</p:attrName>
                                        </p:attrNameLst>
                                      </p:cBhvr>
                                      <p:tavLst>
                                        <p:tav tm="0">
                                          <p:val>
                                            <p:strVal val="ppt_y"/>
                                          </p:val>
                                        </p:tav>
                                        <p:tav tm="100000">
                                          <p:val>
                                            <p:strVal val="ppt_y"/>
                                          </p:val>
                                        </p:tav>
                                      </p:tavLst>
                                    </p:anim>
                                    <p:set>
                                      <p:cBhvr>
                                        <p:cTn id="168" dur="1" fill="hold">
                                          <p:stCondLst>
                                            <p:cond delay="1999"/>
                                          </p:stCondLst>
                                        </p:cTn>
                                        <p:tgtEl>
                                          <p:spTgt spid="6"/>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8"/>
                                        </p:tgtEl>
                                        <p:attrNameLst>
                                          <p:attrName>ppt_x</p:attrName>
                                        </p:attrNameLst>
                                      </p:cBhvr>
                                      <p:tavLst>
                                        <p:tav tm="0">
                                          <p:val>
                                            <p:strVal val="ppt_x"/>
                                          </p:val>
                                        </p:tav>
                                        <p:tav tm="100000">
                                          <p:val>
                                            <p:strVal val="1+ppt_w/2"/>
                                          </p:val>
                                        </p:tav>
                                      </p:tavLst>
                                    </p:anim>
                                    <p:anim calcmode="lin" valueType="num">
                                      <p:cBhvr additive="base">
                                        <p:cTn id="171" dur="2000"/>
                                        <p:tgtEl>
                                          <p:spTgt spid="8"/>
                                        </p:tgtEl>
                                        <p:attrNameLst>
                                          <p:attrName>ppt_y</p:attrName>
                                        </p:attrNameLst>
                                      </p:cBhvr>
                                      <p:tavLst>
                                        <p:tav tm="0">
                                          <p:val>
                                            <p:strVal val="ppt_y"/>
                                          </p:val>
                                        </p:tav>
                                        <p:tav tm="100000">
                                          <p:val>
                                            <p:strVal val="ppt_y"/>
                                          </p:val>
                                        </p:tav>
                                      </p:tavLst>
                                    </p:anim>
                                    <p:set>
                                      <p:cBhvr>
                                        <p:cTn id="172" dur="1" fill="hold">
                                          <p:stCondLst>
                                            <p:cond delay="1999"/>
                                          </p:stCondLst>
                                        </p:cTn>
                                        <p:tgtEl>
                                          <p:spTgt spid="8"/>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1+ppt_w/2"/>
                                          </p:val>
                                        </p:tav>
                                      </p:tavLst>
                                    </p:anim>
                                    <p:anim calcmode="lin" valueType="num">
                                      <p:cBhvr additive="base">
                                        <p:cTn id="179" dur="2000"/>
                                        <p:tgtEl>
                                          <p:spTgt spid="12"/>
                                        </p:tgtEl>
                                        <p:attrNameLst>
                                          <p:attrName>ppt_y</p:attrName>
                                        </p:attrNameLst>
                                      </p:cBhvr>
                                      <p:tavLst>
                                        <p:tav tm="0">
                                          <p:val>
                                            <p:strVal val="ppt_y"/>
                                          </p:val>
                                        </p:tav>
                                        <p:tav tm="100000">
                                          <p:val>
                                            <p:strVal val="ppt_y"/>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4"/>
                                        </p:tgtEl>
                                        <p:attrNameLst>
                                          <p:attrName>ppt_x</p:attrName>
                                        </p:attrNameLst>
                                      </p:cBhvr>
                                      <p:tavLst>
                                        <p:tav tm="0">
                                          <p:val>
                                            <p:strVal val="ppt_x"/>
                                          </p:val>
                                        </p:tav>
                                        <p:tav tm="100000">
                                          <p:val>
                                            <p:strVal val="1+ppt_w/2"/>
                                          </p:val>
                                        </p:tav>
                                      </p:tavLst>
                                    </p:anim>
                                    <p:anim calcmode="lin" valueType="num">
                                      <p:cBhvr additive="base">
                                        <p:cTn id="183" dur="2000"/>
                                        <p:tgtEl>
                                          <p:spTgt spid="14"/>
                                        </p:tgtEl>
                                        <p:attrNameLst>
                                          <p:attrName>ppt_y</p:attrName>
                                        </p:attrNameLst>
                                      </p:cBhvr>
                                      <p:tavLst>
                                        <p:tav tm="0">
                                          <p:val>
                                            <p:strVal val="ppt_y"/>
                                          </p:val>
                                        </p:tav>
                                        <p:tav tm="100000">
                                          <p:val>
                                            <p:strVal val="ppt_y"/>
                                          </p:val>
                                        </p:tav>
                                      </p:tavLst>
                                    </p:anim>
                                    <p:set>
                                      <p:cBhvr>
                                        <p:cTn id="184" dur="1" fill="hold">
                                          <p:stCondLst>
                                            <p:cond delay="1999"/>
                                          </p:stCondLst>
                                        </p:cTn>
                                        <p:tgtEl>
                                          <p:spTgt spid="14"/>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2000"/>
                                        <p:tgtEl>
                                          <p:spTgt spid="16"/>
                                        </p:tgtEl>
                                        <p:attrNameLst>
                                          <p:attrName>ppt_x</p:attrName>
                                        </p:attrNameLst>
                                      </p:cBhvr>
                                      <p:tavLst>
                                        <p:tav tm="0">
                                          <p:val>
                                            <p:strVal val="ppt_x"/>
                                          </p:val>
                                        </p:tav>
                                        <p:tav tm="100000">
                                          <p:val>
                                            <p:strVal val="1+ppt_w/2"/>
                                          </p:val>
                                        </p:tav>
                                      </p:tavLst>
                                    </p:anim>
                                    <p:anim calcmode="lin" valueType="num">
                                      <p:cBhvr additive="base">
                                        <p:cTn id="187" dur="2000"/>
                                        <p:tgtEl>
                                          <p:spTgt spid="16"/>
                                        </p:tgtEl>
                                        <p:attrNameLst>
                                          <p:attrName>ppt_y</p:attrName>
                                        </p:attrNameLst>
                                      </p:cBhvr>
                                      <p:tavLst>
                                        <p:tav tm="0">
                                          <p:val>
                                            <p:strVal val="ppt_y"/>
                                          </p:val>
                                        </p:tav>
                                        <p:tav tm="100000">
                                          <p:val>
                                            <p:strVal val="ppt_y"/>
                                          </p:val>
                                        </p:tav>
                                      </p:tavLst>
                                    </p:anim>
                                    <p:set>
                                      <p:cBhvr>
                                        <p:cTn id="188" dur="1" fill="hold">
                                          <p:stCondLst>
                                            <p:cond delay="1999"/>
                                          </p:stCondLst>
                                        </p:cTn>
                                        <p:tgtEl>
                                          <p:spTgt spid="16"/>
                                        </p:tgtEl>
                                        <p:attrNameLst>
                                          <p:attrName>style.visibility</p:attrName>
                                        </p:attrNameLst>
                                      </p:cBhvr>
                                      <p:to>
                                        <p:strVal val="hidden"/>
                                      </p:to>
                                    </p:set>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1.jpg"/>
          <p:cNvPicPr>
            <a:picLocks noChangeAspect="1"/>
          </p:cNvPicPr>
          <p:nvPr/>
        </p:nvPicPr>
        <p:blipFill>
          <a:blip r:embed="rId2"/>
          <a:stretch>
            <a:fillRect/>
          </a:stretch>
        </p:blipFill>
        <p:spPr>
          <a:xfrm>
            <a:off x="0" y="6684"/>
            <a:ext cx="9144000" cy="6844632"/>
          </a:xfrm>
          <a:prstGeom prst="rect">
            <a:avLst/>
          </a:prstGeom>
        </p:spPr>
      </p:pic>
      <p:sp>
        <p:nvSpPr>
          <p:cNvPr id="5" name="4 Menos"/>
          <p:cNvSpPr/>
          <p:nvPr/>
        </p:nvSpPr>
        <p:spPr>
          <a:xfrm rot="18900469">
            <a:off x="4126862" y="254285"/>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900469">
            <a:off x="4269738" y="968689"/>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4198300" y="1825922"/>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900469">
            <a:off x="4198300" y="2611715"/>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4198301" y="3326119"/>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900469">
            <a:off x="4126863" y="4183352"/>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4126861" y="5254948"/>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1942391" y="333692"/>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4012570">
            <a:off x="1942392" y="1048096"/>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1870954" y="1905329"/>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4012570">
            <a:off x="1870954" y="2691122"/>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1870955" y="3405526"/>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4012570">
            <a:off x="1799517" y="4262759"/>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1870954" y="5191478"/>
            <a:ext cx="3040239" cy="1212358"/>
          </a:xfrm>
          <a:prstGeom prst="mathMinus">
            <a:avLst/>
          </a:prstGeom>
          <a:solidFill>
            <a:srgbClr val="6633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85776"/>
            <a:ext cx="9787006" cy="75009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0-#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1"/>
                                        </p:tgtEl>
                                        <p:attrNameLst>
                                          <p:attrName>r</p:attrName>
                                        </p:attrNameLst>
                                      </p:cBhvr>
                                    </p:animRot>
                                  </p:childTnLst>
                                </p:cTn>
                              </p:par>
                            </p:childTnLst>
                          </p:cTn>
                        </p:par>
                        <p:par>
                          <p:cTn id="92" fill="hold">
                            <p:stCondLst>
                              <p:cond delay="3000"/>
                            </p:stCondLst>
                            <p:childTnLst>
                              <p:par>
                                <p:cTn id="93" presetID="2" presetClass="exit" presetSubtype="9" fill="hold" grpId="2" nodeType="after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0-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0-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0-ppt_w/2"/>
                                          </p:val>
                                        </p:tav>
                                      </p:tavLst>
                                    </p:anim>
                                    <p:anim calcmode="lin" valueType="num">
                                      <p:cBhvr additive="base">
                                        <p:cTn id="111" dur="3000"/>
                                        <p:tgtEl>
                                          <p:spTgt spid="16"/>
                                        </p:tgtEl>
                                        <p:attrNameLst>
                                          <p:attrName>ppt_y</p:attrName>
                                        </p:attrNameLst>
                                      </p:cBhvr>
                                      <p:tavLst>
                                        <p:tav tm="0">
                                          <p:val>
                                            <p:strVal val="ppt_y"/>
                                          </p:val>
                                        </p:tav>
                                        <p:tav tm="100000">
                                          <p:val>
                                            <p:strVal val="0-ppt_h/2"/>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0-ppt_w/2"/>
                                          </p:val>
                                        </p:tav>
                                      </p:tavLst>
                                    </p:anim>
                                    <p:anim calcmode="lin" valueType="num">
                                      <p:cBhvr additive="base">
                                        <p:cTn id="115" dur="3000"/>
                                        <p:tgtEl>
                                          <p:spTgt spid="17"/>
                                        </p:tgtEl>
                                        <p:attrNameLst>
                                          <p:attrName>ppt_y</p:attrName>
                                        </p:attrNameLst>
                                      </p:cBhvr>
                                      <p:tavLst>
                                        <p:tav tm="0">
                                          <p:val>
                                            <p:strVal val="ppt_y"/>
                                          </p:val>
                                        </p:tav>
                                        <p:tav tm="100000">
                                          <p:val>
                                            <p:strVal val="0-ppt_h/2"/>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0-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0-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1+ppt_w/2"/>
                                          </p:val>
                                        </p:tav>
                                      </p:tavLst>
                                    </p:anim>
                                    <p:anim calcmode="lin" valueType="num">
                                      <p:cBhvr additive="base">
                                        <p:cTn id="127" dur="3000"/>
                                        <p:tgtEl>
                                          <p:spTgt spid="6"/>
                                        </p:tgtEl>
                                        <p:attrNameLst>
                                          <p:attrName>ppt_y</p:attrName>
                                        </p:attrNameLst>
                                      </p:cBhvr>
                                      <p:tavLst>
                                        <p:tav tm="0">
                                          <p:val>
                                            <p:strVal val="ppt_y"/>
                                          </p:val>
                                        </p:tav>
                                        <p:tav tm="100000">
                                          <p:val>
                                            <p:strVal val="0-ppt_h/2"/>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0-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8"/>
                                        </p:tgtEl>
                                        <p:attrNameLst>
                                          <p:attrName>ppt_x</p:attrName>
                                        </p:attrNameLst>
                                      </p:cBhvr>
                                      <p:tavLst>
                                        <p:tav tm="0">
                                          <p:val>
                                            <p:strVal val="ppt_x"/>
                                          </p:val>
                                        </p:tav>
                                        <p:tav tm="100000">
                                          <p:val>
                                            <p:strVal val="1+ppt_w/2"/>
                                          </p:val>
                                        </p:tav>
                                      </p:tavLst>
                                    </p:anim>
                                    <p:anim calcmode="lin" valueType="num">
                                      <p:cBhvr additive="base">
                                        <p:cTn id="135" dur="3000"/>
                                        <p:tgtEl>
                                          <p:spTgt spid="8"/>
                                        </p:tgtEl>
                                        <p:attrNameLst>
                                          <p:attrName>ppt_y</p:attrName>
                                        </p:attrNameLst>
                                      </p:cBhvr>
                                      <p:tavLst>
                                        <p:tav tm="0">
                                          <p:val>
                                            <p:strVal val="ppt_y"/>
                                          </p:val>
                                        </p:tav>
                                        <p:tav tm="100000">
                                          <p:val>
                                            <p:strVal val="0-ppt_h/2"/>
                                          </p:val>
                                        </p:tav>
                                      </p:tavLst>
                                    </p:anim>
                                    <p:set>
                                      <p:cBhvr>
                                        <p:cTn id="136" dur="1" fill="hold">
                                          <p:stCondLst>
                                            <p:cond delay="2999"/>
                                          </p:stCondLst>
                                        </p:cTn>
                                        <p:tgtEl>
                                          <p:spTgt spid="8"/>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0-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1+ppt_w/2"/>
                                          </p:val>
                                        </p:tav>
                                      </p:tavLst>
                                    </p:anim>
                                    <p:anim calcmode="lin" valueType="num">
                                      <p:cBhvr additive="base">
                                        <p:cTn id="143" dur="3000"/>
                                        <p:tgtEl>
                                          <p:spTgt spid="10"/>
                                        </p:tgtEl>
                                        <p:attrNameLst>
                                          <p:attrName>ppt_y</p:attrName>
                                        </p:attrNameLst>
                                      </p:cBhvr>
                                      <p:tavLst>
                                        <p:tav tm="0">
                                          <p:val>
                                            <p:strVal val="ppt_y"/>
                                          </p:val>
                                        </p:tav>
                                        <p:tav tm="100000">
                                          <p:val>
                                            <p:strVal val="0-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1+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ntr" presetSubtype="4"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1+#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emetery-hallstatt.jpg"/>
          <p:cNvPicPr>
            <a:picLocks noChangeAspect="1"/>
          </p:cNvPicPr>
          <p:nvPr/>
        </p:nvPicPr>
        <p:blipFill>
          <a:blip r:embed="rId2"/>
          <a:stretch>
            <a:fillRect/>
          </a:stretch>
        </p:blipFill>
        <p:spPr>
          <a:xfrm>
            <a:off x="-1" y="0"/>
            <a:ext cx="9161859" cy="6858000"/>
          </a:xfrm>
          <a:prstGeom prst="rect">
            <a:avLst/>
          </a:prstGeom>
        </p:spPr>
      </p:pic>
      <p:sp>
        <p:nvSpPr>
          <p:cNvPr id="5" name="4 Cheurón"/>
          <p:cNvSpPr/>
          <p:nvPr/>
        </p:nvSpPr>
        <p:spPr>
          <a:xfrm>
            <a:off x="0" y="1214422"/>
            <a:ext cx="4714876" cy="4071966"/>
          </a:xfrm>
          <a:prstGeom prst="chevron">
            <a:avLst>
              <a:gd name="adj" fmla="val 104899"/>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72000" y="1142984"/>
            <a:ext cx="4572000" cy="4214842"/>
          </a:xfrm>
          <a:prstGeom prst="chevron">
            <a:avLst>
              <a:gd name="adj" fmla="val 99250"/>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4041284" cy="4071966"/>
          </a:xfrm>
          <a:prstGeom prst="chevron">
            <a:avLst>
              <a:gd name="adj" fmla="val 92593"/>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096660" y="1071546"/>
            <a:ext cx="4047340" cy="4357718"/>
          </a:xfrm>
          <a:prstGeom prst="chevron">
            <a:avLst>
              <a:gd name="adj" fmla="val 93324"/>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3367692" cy="4071966"/>
          </a:xfrm>
          <a:prstGeom prst="chevron">
            <a:avLst>
              <a:gd name="adj" fmla="val 92593"/>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696271" y="1071546"/>
            <a:ext cx="3447729" cy="4357718"/>
          </a:xfrm>
          <a:prstGeom prst="chevron">
            <a:avLst>
              <a:gd name="adj" fmla="val 93324"/>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768940" cy="4071966"/>
          </a:xfrm>
          <a:prstGeom prst="chevron">
            <a:avLst>
              <a:gd name="adj" fmla="val 92593"/>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370833" y="1071546"/>
            <a:ext cx="2773167" cy="4357718"/>
          </a:xfrm>
          <a:prstGeom prst="chevron">
            <a:avLst>
              <a:gd name="adj" fmla="val 93324"/>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 y="1214422"/>
            <a:ext cx="2245027" cy="4000528"/>
          </a:xfrm>
          <a:prstGeom prst="chevron">
            <a:avLst>
              <a:gd name="adj" fmla="val 92593"/>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6895492" y="1071546"/>
            <a:ext cx="2248508" cy="4357718"/>
          </a:xfrm>
          <a:prstGeom prst="chevron">
            <a:avLst>
              <a:gd name="adj" fmla="val 93324"/>
            </a:avLst>
          </a:prstGeom>
          <a:solidFill>
            <a:schemeClr val="tx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plus(in)">
                                      <p:cBhvr>
                                        <p:cTn id="62" dur="3000"/>
                                        <p:tgtEl>
                                          <p:spTgt spid="9"/>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plus(in)">
                                      <p:cBhvr>
                                        <p:cTn id="68" dur="3000"/>
                                        <p:tgtEl>
                                          <p:spTgt spid="11"/>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plus(in)">
                                      <p:cBhvr>
                                        <p:cTn id="71" dur="3000"/>
                                        <p:tgtEl>
                                          <p:spTgt spid="12"/>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plus(in)">
                                      <p:cBhvr>
                                        <p:cTn id="74" dur="3000"/>
                                        <p:tgtEl>
                                          <p:spTgt spid="13"/>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8"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1+ppt_w/2"/>
                                          </p:val>
                                        </p:tav>
                                      </p:tavLst>
                                    </p:anim>
                                    <p:anim calcmode="lin" valueType="num">
                                      <p:cBhvr additive="base">
                                        <p:cTn id="121" dur="3000"/>
                                        <p:tgtEl>
                                          <p:spTgt spid="6"/>
                                        </p:tgtEl>
                                        <p:attrNameLst>
                                          <p:attrName>ppt_y</p:attrName>
                                        </p:attrNameLst>
                                      </p:cBhvr>
                                      <p:tavLst>
                                        <p:tav tm="0">
                                          <p:val>
                                            <p:strVal val="ppt_y"/>
                                          </p:val>
                                        </p:tav>
                                        <p:tav tm="100000">
                                          <p:val>
                                            <p:strVal val="ppt_y"/>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2"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1+ppt_w/2"/>
                                          </p:val>
                                        </p:tav>
                                      </p:tavLst>
                                    </p:anim>
                                    <p:anim calcmode="lin" valueType="num">
                                      <p:cBhvr additive="base">
                                        <p:cTn id="125" dur="3000"/>
                                        <p:tgtEl>
                                          <p:spTgt spid="8"/>
                                        </p:tgtEl>
                                        <p:attrNameLst>
                                          <p:attrName>ppt_y</p:attrName>
                                        </p:attrNameLst>
                                      </p:cBhvr>
                                      <p:tavLst>
                                        <p:tav tm="0">
                                          <p:val>
                                            <p:strVal val="ppt_y"/>
                                          </p:val>
                                        </p:tav>
                                        <p:tav tm="100000">
                                          <p:val>
                                            <p:strVal val="ppt_y"/>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2"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1+ppt_w/2"/>
                                          </p:val>
                                        </p:tav>
                                      </p:tavLst>
                                    </p:anim>
                                    <p:anim calcmode="lin" valueType="num">
                                      <p:cBhvr additive="base">
                                        <p:cTn id="129" dur="3000"/>
                                        <p:tgtEl>
                                          <p:spTgt spid="10"/>
                                        </p:tgtEl>
                                        <p:attrNameLst>
                                          <p:attrName>ppt_y</p:attrName>
                                        </p:attrNameLst>
                                      </p:cBhvr>
                                      <p:tavLst>
                                        <p:tav tm="0">
                                          <p:val>
                                            <p:strVal val="ppt_y"/>
                                          </p:val>
                                        </p:tav>
                                        <p:tav tm="100000">
                                          <p:val>
                                            <p:strVal val="ppt_y"/>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2"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2"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13" presetClass="exit" presetSubtype="16" fill="hold" grpId="4" nodeType="withEffect">
                                  <p:stCondLst>
                                    <p:cond delay="0"/>
                                  </p:stCondLst>
                                  <p:childTnLst>
                                    <p:animEffect transition="out" filter="plus(in)">
                                      <p:cBhvr>
                                        <p:cTn id="140" dur="3000"/>
                                        <p:tgtEl>
                                          <p:spTgt spid="5"/>
                                        </p:tgtEl>
                                      </p:cBhvr>
                                    </p:animEffect>
                                    <p:set>
                                      <p:cBhvr>
                                        <p:cTn id="141" dur="1" fill="hold">
                                          <p:stCondLst>
                                            <p:cond delay="2999"/>
                                          </p:stCondLst>
                                        </p:cTn>
                                        <p:tgtEl>
                                          <p:spTgt spid="5"/>
                                        </p:tgtEl>
                                        <p:attrNameLst>
                                          <p:attrName>style.visibility</p:attrName>
                                        </p:attrNameLst>
                                      </p:cBhvr>
                                      <p:to>
                                        <p:strVal val="hidden"/>
                                      </p:to>
                                    </p:set>
                                  </p:childTnLst>
                                </p:cTn>
                              </p:par>
                              <p:par>
                                <p:cTn id="142" presetID="13" presetClass="exit" presetSubtype="16" fill="hold" grpId="4" nodeType="withEffect">
                                  <p:stCondLst>
                                    <p:cond delay="0"/>
                                  </p:stCondLst>
                                  <p:childTnLst>
                                    <p:animEffect transition="out" filter="plus(in)">
                                      <p:cBhvr>
                                        <p:cTn id="143" dur="3000"/>
                                        <p:tgtEl>
                                          <p:spTgt spid="6"/>
                                        </p:tgtEl>
                                      </p:cBhvr>
                                    </p:animEffect>
                                    <p:set>
                                      <p:cBhvr>
                                        <p:cTn id="144" dur="1" fill="hold">
                                          <p:stCondLst>
                                            <p:cond delay="2999"/>
                                          </p:stCondLst>
                                        </p:cTn>
                                        <p:tgtEl>
                                          <p:spTgt spid="6"/>
                                        </p:tgtEl>
                                        <p:attrNameLst>
                                          <p:attrName>style.visibility</p:attrName>
                                        </p:attrNameLst>
                                      </p:cBhvr>
                                      <p:to>
                                        <p:strVal val="hidden"/>
                                      </p:to>
                                    </p:set>
                                  </p:childTnLst>
                                </p:cTn>
                              </p:par>
                              <p:par>
                                <p:cTn id="145" presetID="13" presetClass="exit" presetSubtype="16" fill="hold" grpId="4" nodeType="withEffect">
                                  <p:stCondLst>
                                    <p:cond delay="0"/>
                                  </p:stCondLst>
                                  <p:childTnLst>
                                    <p:animEffect transition="out" filter="plus(in)">
                                      <p:cBhvr>
                                        <p:cTn id="146" dur="3000"/>
                                        <p:tgtEl>
                                          <p:spTgt spid="7"/>
                                        </p:tgtEl>
                                      </p:cBhvr>
                                    </p:animEffect>
                                    <p:set>
                                      <p:cBhvr>
                                        <p:cTn id="147" dur="1" fill="hold">
                                          <p:stCondLst>
                                            <p:cond delay="2999"/>
                                          </p:stCondLst>
                                        </p:cTn>
                                        <p:tgtEl>
                                          <p:spTgt spid="7"/>
                                        </p:tgtEl>
                                        <p:attrNameLst>
                                          <p:attrName>style.visibility</p:attrName>
                                        </p:attrNameLst>
                                      </p:cBhvr>
                                      <p:to>
                                        <p:strVal val="hidden"/>
                                      </p:to>
                                    </p:set>
                                  </p:childTnLst>
                                </p:cTn>
                              </p:par>
                              <p:par>
                                <p:cTn id="148" presetID="13" presetClass="exit" presetSubtype="16" fill="hold" grpId="4" nodeType="withEffect">
                                  <p:stCondLst>
                                    <p:cond delay="0"/>
                                  </p:stCondLst>
                                  <p:childTnLst>
                                    <p:animEffect transition="out" filter="plus(in)">
                                      <p:cBhvr>
                                        <p:cTn id="149" dur="3000"/>
                                        <p:tgtEl>
                                          <p:spTgt spid="8"/>
                                        </p:tgtEl>
                                      </p:cBhvr>
                                    </p:animEffect>
                                    <p:set>
                                      <p:cBhvr>
                                        <p:cTn id="150" dur="1" fill="hold">
                                          <p:stCondLst>
                                            <p:cond delay="2999"/>
                                          </p:stCondLst>
                                        </p:cTn>
                                        <p:tgtEl>
                                          <p:spTgt spid="8"/>
                                        </p:tgtEl>
                                        <p:attrNameLst>
                                          <p:attrName>style.visibility</p:attrName>
                                        </p:attrNameLst>
                                      </p:cBhvr>
                                      <p:to>
                                        <p:strVal val="hidden"/>
                                      </p:to>
                                    </p:set>
                                  </p:childTnLst>
                                </p:cTn>
                              </p:par>
                              <p:par>
                                <p:cTn id="151" presetID="13" presetClass="exit" presetSubtype="16" fill="hold" grpId="4" nodeType="withEffect">
                                  <p:stCondLst>
                                    <p:cond delay="0"/>
                                  </p:stCondLst>
                                  <p:childTnLst>
                                    <p:animEffect transition="out" filter="plus(in)">
                                      <p:cBhvr>
                                        <p:cTn id="152" dur="3000"/>
                                        <p:tgtEl>
                                          <p:spTgt spid="9"/>
                                        </p:tgtEl>
                                      </p:cBhvr>
                                    </p:animEffect>
                                    <p:set>
                                      <p:cBhvr>
                                        <p:cTn id="153" dur="1" fill="hold">
                                          <p:stCondLst>
                                            <p:cond delay="2999"/>
                                          </p:stCondLst>
                                        </p:cTn>
                                        <p:tgtEl>
                                          <p:spTgt spid="9"/>
                                        </p:tgtEl>
                                        <p:attrNameLst>
                                          <p:attrName>style.visibility</p:attrName>
                                        </p:attrNameLst>
                                      </p:cBhvr>
                                      <p:to>
                                        <p:strVal val="hidden"/>
                                      </p:to>
                                    </p:set>
                                  </p:childTnLst>
                                </p:cTn>
                              </p:par>
                              <p:par>
                                <p:cTn id="154" presetID="13" presetClass="exit" presetSubtype="16" fill="hold" grpId="4" nodeType="withEffect">
                                  <p:stCondLst>
                                    <p:cond delay="0"/>
                                  </p:stCondLst>
                                  <p:childTnLst>
                                    <p:animEffect transition="out" filter="plus(in)">
                                      <p:cBhvr>
                                        <p:cTn id="155" dur="3000"/>
                                        <p:tgtEl>
                                          <p:spTgt spid="10"/>
                                        </p:tgtEl>
                                      </p:cBhvr>
                                    </p:animEffect>
                                    <p:set>
                                      <p:cBhvr>
                                        <p:cTn id="156" dur="1" fill="hold">
                                          <p:stCondLst>
                                            <p:cond delay="2999"/>
                                          </p:stCondLst>
                                        </p:cTn>
                                        <p:tgtEl>
                                          <p:spTgt spid="10"/>
                                        </p:tgtEl>
                                        <p:attrNameLst>
                                          <p:attrName>style.visibility</p:attrName>
                                        </p:attrNameLst>
                                      </p:cBhvr>
                                      <p:to>
                                        <p:strVal val="hidden"/>
                                      </p:to>
                                    </p:set>
                                  </p:childTnLst>
                                </p:cTn>
                              </p:par>
                              <p:par>
                                <p:cTn id="157" presetID="13" presetClass="exit" presetSubtype="16" fill="hold" grpId="4" nodeType="withEffect">
                                  <p:stCondLst>
                                    <p:cond delay="0"/>
                                  </p:stCondLst>
                                  <p:childTnLst>
                                    <p:animEffect transition="out" filter="plus(in)">
                                      <p:cBhvr>
                                        <p:cTn id="158" dur="3000"/>
                                        <p:tgtEl>
                                          <p:spTgt spid="11"/>
                                        </p:tgtEl>
                                      </p:cBhvr>
                                    </p:animEffect>
                                    <p:set>
                                      <p:cBhvr>
                                        <p:cTn id="159" dur="1" fill="hold">
                                          <p:stCondLst>
                                            <p:cond delay="2999"/>
                                          </p:stCondLst>
                                        </p:cTn>
                                        <p:tgtEl>
                                          <p:spTgt spid="11"/>
                                        </p:tgtEl>
                                        <p:attrNameLst>
                                          <p:attrName>style.visibility</p:attrName>
                                        </p:attrNameLst>
                                      </p:cBhvr>
                                      <p:to>
                                        <p:strVal val="hidden"/>
                                      </p:to>
                                    </p:set>
                                  </p:childTnLst>
                                </p:cTn>
                              </p:par>
                              <p:par>
                                <p:cTn id="160" presetID="13" presetClass="exit" presetSubtype="16" fill="hold" grpId="4" nodeType="withEffect">
                                  <p:stCondLst>
                                    <p:cond delay="0"/>
                                  </p:stCondLst>
                                  <p:childTnLst>
                                    <p:animEffect transition="out" filter="plus(in)">
                                      <p:cBhvr>
                                        <p:cTn id="161" dur="3000"/>
                                        <p:tgtEl>
                                          <p:spTgt spid="12"/>
                                        </p:tgtEl>
                                      </p:cBhvr>
                                    </p:animEffect>
                                    <p:set>
                                      <p:cBhvr>
                                        <p:cTn id="162" dur="1" fill="hold">
                                          <p:stCondLst>
                                            <p:cond delay="2999"/>
                                          </p:stCondLst>
                                        </p:cTn>
                                        <p:tgtEl>
                                          <p:spTgt spid="12"/>
                                        </p:tgtEl>
                                        <p:attrNameLst>
                                          <p:attrName>style.visibility</p:attrName>
                                        </p:attrNameLst>
                                      </p:cBhvr>
                                      <p:to>
                                        <p:strVal val="hidden"/>
                                      </p:to>
                                    </p:set>
                                  </p:childTnLst>
                                </p:cTn>
                              </p:par>
                              <p:par>
                                <p:cTn id="163" presetID="13" presetClass="exit" presetSubtype="16" fill="hold" grpId="4" nodeType="withEffect">
                                  <p:stCondLst>
                                    <p:cond delay="0"/>
                                  </p:stCondLst>
                                  <p:childTnLst>
                                    <p:animEffect transition="out" filter="plus(in)">
                                      <p:cBhvr>
                                        <p:cTn id="164" dur="3000"/>
                                        <p:tgtEl>
                                          <p:spTgt spid="13"/>
                                        </p:tgtEl>
                                      </p:cBhvr>
                                    </p:animEffect>
                                    <p:set>
                                      <p:cBhvr>
                                        <p:cTn id="165" dur="1" fill="hold">
                                          <p:stCondLst>
                                            <p:cond delay="2999"/>
                                          </p:stCondLst>
                                        </p:cTn>
                                        <p:tgtEl>
                                          <p:spTgt spid="13"/>
                                        </p:tgtEl>
                                        <p:attrNameLst>
                                          <p:attrName>style.visibility</p:attrName>
                                        </p:attrNameLst>
                                      </p:cBhvr>
                                      <p:to>
                                        <p:strVal val="hidden"/>
                                      </p:to>
                                    </p:set>
                                  </p:childTnLst>
                                </p:cTn>
                              </p:par>
                              <p:par>
                                <p:cTn id="166" presetID="13" presetClass="exit" presetSubtype="16" fill="hold" grpId="4" nodeType="withEffect">
                                  <p:stCondLst>
                                    <p:cond delay="0"/>
                                  </p:stCondLst>
                                  <p:childTnLst>
                                    <p:animEffect transition="out" filter="plus(in)">
                                      <p:cBhvr>
                                        <p:cTn id="167" dur="3000"/>
                                        <p:tgtEl>
                                          <p:spTgt spid="14"/>
                                        </p:tgtEl>
                                      </p:cBhvr>
                                    </p:animEffect>
                                    <p:set>
                                      <p:cBhvr>
                                        <p:cTn id="168" dur="1" fill="hold">
                                          <p:stCondLst>
                                            <p:cond delay="2999"/>
                                          </p:stCondLst>
                                        </p:cTn>
                                        <p:tgtEl>
                                          <p:spTgt spid="14"/>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3.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4618972">
            <a:off x="2454004" y="1384838"/>
            <a:ext cx="2109165" cy="2084318"/>
          </a:xfrm>
          <a:prstGeom prst="teardrop">
            <a:avLst/>
          </a:prstGeom>
          <a:gradFill flip="none" rotWithShape="1">
            <a:gsLst>
              <a:gs pos="51000">
                <a:schemeClr val="tx1">
                  <a:shade val="30000"/>
                  <a:satMod val="115000"/>
                  <a:alpha val="50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14882">
            <a:off x="3681219" y="817745"/>
            <a:ext cx="2109165" cy="2084318"/>
          </a:xfrm>
          <a:prstGeom prst="teardrop">
            <a:avLst/>
          </a:prstGeom>
          <a:gradFill flip="none" rotWithShape="1">
            <a:gsLst>
              <a:gs pos="51000">
                <a:schemeClr val="tx1">
                  <a:shade val="30000"/>
                  <a:satMod val="115000"/>
                  <a:alpha val="50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412558">
            <a:off x="4882896" y="1456278"/>
            <a:ext cx="2109165" cy="2084318"/>
          </a:xfrm>
          <a:prstGeom prst="teardrop">
            <a:avLst/>
          </a:prstGeom>
          <a:gradFill flip="none" rotWithShape="1">
            <a:gsLst>
              <a:gs pos="51000">
                <a:schemeClr val="tx1">
                  <a:shade val="30000"/>
                  <a:satMod val="115000"/>
                  <a:alpha val="50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694959">
            <a:off x="2402316" y="3048015"/>
            <a:ext cx="2109165" cy="2084318"/>
          </a:xfrm>
          <a:prstGeom prst="teardrop">
            <a:avLst/>
          </a:prstGeom>
          <a:gradFill flip="none" rotWithShape="1">
            <a:gsLst>
              <a:gs pos="51000">
                <a:schemeClr val="tx1">
                  <a:shade val="30000"/>
                  <a:satMod val="115000"/>
                  <a:alpha val="50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130739">
            <a:off x="3568530" y="3722658"/>
            <a:ext cx="2109165" cy="2084318"/>
          </a:xfrm>
          <a:prstGeom prst="teardrop">
            <a:avLst/>
          </a:prstGeom>
          <a:gradFill flip="none" rotWithShape="1">
            <a:gsLst>
              <a:gs pos="51000">
                <a:schemeClr val="tx1">
                  <a:shade val="30000"/>
                  <a:satMod val="115000"/>
                  <a:alpha val="50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02921">
            <a:off x="4869017" y="3177026"/>
            <a:ext cx="2109165" cy="2084318"/>
          </a:xfrm>
          <a:prstGeom prst="teardrop">
            <a:avLst/>
          </a:prstGeom>
          <a:gradFill flip="none" rotWithShape="1">
            <a:gsLst>
              <a:gs pos="51000">
                <a:schemeClr val="tx1">
                  <a:shade val="30000"/>
                  <a:satMod val="115000"/>
                  <a:alpha val="50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6"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1+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4"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ppt_x"/>
                                          </p:val>
                                        </p:tav>
                                      </p:tavLst>
                                    </p:anim>
                                    <p:anim calcmode="lin" valueType="num">
                                      <p:cBhvr additive="base">
                                        <p:cTn id="51" dur="3000"/>
                                        <p:tgtEl>
                                          <p:spTgt spid="6"/>
                                        </p:tgtEl>
                                        <p:attrNameLst>
                                          <p:attrName>ppt_y</p:attrName>
                                        </p:attrNameLst>
                                      </p:cBhvr>
                                      <p:tavLst>
                                        <p:tav tm="0">
                                          <p:val>
                                            <p:strVal val="ppt_y"/>
                                          </p:val>
                                        </p:tav>
                                        <p:tav tm="100000">
                                          <p:val>
                                            <p:strVal val="1+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0-ppt_w/2"/>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3" fill="hold" grpId="2"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0-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ppt_x"/>
                                          </p:val>
                                        </p:tav>
                                      </p:tavLst>
                                    </p:anim>
                                    <p:anim calcmode="lin" valueType="num">
                                      <p:cBhvr additive="base">
                                        <p:cTn id="63" dur="3000"/>
                                        <p:tgtEl>
                                          <p:spTgt spid="9"/>
                                        </p:tgtEl>
                                        <p:attrNameLst>
                                          <p:attrName>ppt_y</p:attrName>
                                        </p:attrNameLst>
                                      </p:cBhvr>
                                      <p:tavLst>
                                        <p:tav tm="0">
                                          <p:val>
                                            <p:strVal val="ppt_y"/>
                                          </p:val>
                                        </p:tav>
                                        <p:tav tm="100000">
                                          <p:val>
                                            <p:strVal val="0-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91.jpg"/>
          <p:cNvPicPr>
            <a:picLocks noChangeAspect="1"/>
          </p:cNvPicPr>
          <p:nvPr/>
        </p:nvPicPr>
        <p:blipFill>
          <a:blip r:embed="rId2"/>
          <a:stretch>
            <a:fillRect/>
          </a:stretch>
        </p:blipFill>
        <p:spPr>
          <a:xfrm>
            <a:off x="0" y="0"/>
            <a:ext cx="9144000" cy="6831315"/>
          </a:xfrm>
          <a:prstGeom prst="rect">
            <a:avLst/>
          </a:prstGeom>
        </p:spPr>
      </p:pic>
      <p:sp>
        <p:nvSpPr>
          <p:cNvPr id="5" name="4 Menos"/>
          <p:cNvSpPr/>
          <p:nvPr/>
        </p:nvSpPr>
        <p:spPr>
          <a:xfrm rot="18900469">
            <a:off x="1697968" y="182847"/>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4012570">
            <a:off x="4442718" y="262254"/>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1697969" y="897251"/>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4012570">
            <a:off x="4442719" y="976658"/>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1626531" y="1754484"/>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4012570">
            <a:off x="4371281" y="1833891"/>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1626531" y="2540277"/>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4371281" y="2619684"/>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00469">
            <a:off x="1626532" y="3254681"/>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4371282" y="3334088"/>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00469">
            <a:off x="1555094" y="4111914"/>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4299844" y="4191321"/>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00469">
            <a:off x="1626531" y="5040633"/>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4371281" y="5120040"/>
            <a:ext cx="3040239" cy="1212358"/>
          </a:xfrm>
          <a:prstGeom prst="mathMinus">
            <a:avLst/>
          </a:prstGeom>
          <a:gradFill flip="none" rotWithShape="1">
            <a:gsLst>
              <a:gs pos="45000">
                <a:schemeClr val="tx1"/>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428652"/>
            <a:ext cx="9787006" cy="7643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ox(in)">
                                      <p:cBhvr>
                                        <p:cTn id="19" dur="3000"/>
                                        <p:tgtEl>
                                          <p:spTgt spid="11"/>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3000"/>
                                        <p:tgtEl>
                                          <p:spTgt spid="1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ox(in)">
                                      <p:cBhvr>
                                        <p:cTn id="25" dur="3000"/>
                                        <p:tgtEl>
                                          <p:spTgt spid="1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ox(in)">
                                      <p:cBhvr>
                                        <p:cTn id="28" dur="3000"/>
                                        <p:tgtEl>
                                          <p:spTgt spid="17"/>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3000"/>
                                        <p:tgtEl>
                                          <p:spTgt spid="6"/>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ox(in)">
                                      <p:cBhvr>
                                        <p:cTn id="34" dur="3000"/>
                                        <p:tgtEl>
                                          <p:spTgt spid="8"/>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ox(in)">
                                      <p:cBhvr>
                                        <p:cTn id="37" dur="3000"/>
                                        <p:tgtEl>
                                          <p:spTgt spid="10"/>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ox(in)">
                                      <p:cBhvr>
                                        <p:cTn id="40" dur="3000"/>
                                        <p:tgtEl>
                                          <p:spTgt spid="12"/>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box(in)">
                                      <p:cBhvr>
                                        <p:cTn id="43" dur="3000"/>
                                        <p:tgtEl>
                                          <p:spTgt spid="14"/>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ox(in)">
                                      <p:cBhvr>
                                        <p:cTn id="46" dur="3000"/>
                                        <p:tgtEl>
                                          <p:spTgt spid="16"/>
                                        </p:tgtEl>
                                      </p:cBhvr>
                                    </p:animEffect>
                                  </p:childTnLst>
                                </p:cTn>
                              </p:par>
                              <p:par>
                                <p:cTn id="47" presetID="4"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ox(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7"/>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2" presetClass="entr" presetSubtype="3"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additive="base">
                                        <p:cTn id="80" dur="3000" fill="hold"/>
                                        <p:tgtEl>
                                          <p:spTgt spid="5"/>
                                        </p:tgtEl>
                                        <p:attrNameLst>
                                          <p:attrName>ppt_x</p:attrName>
                                        </p:attrNameLst>
                                      </p:cBhvr>
                                      <p:tavLst>
                                        <p:tav tm="0">
                                          <p:val>
                                            <p:strVal val="1+#ppt_w/2"/>
                                          </p:val>
                                        </p:tav>
                                        <p:tav tm="100000">
                                          <p:val>
                                            <p:strVal val="#ppt_x"/>
                                          </p:val>
                                        </p:tav>
                                      </p:tavLst>
                                    </p:anim>
                                    <p:anim calcmode="lin" valueType="num">
                                      <p:cBhvr additive="base">
                                        <p:cTn id="81" dur="3000" fill="hold"/>
                                        <p:tgtEl>
                                          <p:spTgt spid="5"/>
                                        </p:tgtEl>
                                        <p:attrNameLst>
                                          <p:attrName>ppt_y</p:attrName>
                                        </p:attrNameLst>
                                      </p:cBhvr>
                                      <p:tavLst>
                                        <p:tav tm="0">
                                          <p:val>
                                            <p:strVal val="0-#ppt_h/2"/>
                                          </p:val>
                                        </p:tav>
                                        <p:tav tm="100000">
                                          <p:val>
                                            <p:strVal val="#ppt_y"/>
                                          </p:val>
                                        </p:tav>
                                      </p:tavLst>
                                    </p:anim>
                                  </p:childTnLst>
                                </p:cTn>
                              </p:par>
                              <p:par>
                                <p:cTn id="82" presetID="2" presetClass="entr" presetSubtype="3" fill="hold" grpId="2"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additive="base">
                                        <p:cTn id="84" dur="3000" fill="hold"/>
                                        <p:tgtEl>
                                          <p:spTgt spid="7"/>
                                        </p:tgtEl>
                                        <p:attrNameLst>
                                          <p:attrName>ppt_x</p:attrName>
                                        </p:attrNameLst>
                                      </p:cBhvr>
                                      <p:tavLst>
                                        <p:tav tm="0">
                                          <p:val>
                                            <p:strVal val="1+#ppt_w/2"/>
                                          </p:val>
                                        </p:tav>
                                        <p:tav tm="100000">
                                          <p:val>
                                            <p:strVal val="#ppt_x"/>
                                          </p:val>
                                        </p:tav>
                                      </p:tavLst>
                                    </p:anim>
                                    <p:anim calcmode="lin" valueType="num">
                                      <p:cBhvr additive="base">
                                        <p:cTn id="85" dur="3000" fill="hold"/>
                                        <p:tgtEl>
                                          <p:spTgt spid="7"/>
                                        </p:tgtEl>
                                        <p:attrNameLst>
                                          <p:attrName>ppt_y</p:attrName>
                                        </p:attrNameLst>
                                      </p:cBhvr>
                                      <p:tavLst>
                                        <p:tav tm="0">
                                          <p:val>
                                            <p:strVal val="0-#ppt_h/2"/>
                                          </p:val>
                                        </p:tav>
                                        <p:tav tm="100000">
                                          <p:val>
                                            <p:strVal val="#ppt_y"/>
                                          </p:val>
                                        </p:tav>
                                      </p:tavLst>
                                    </p:anim>
                                  </p:childTnLst>
                                </p:cTn>
                              </p:par>
                              <p:par>
                                <p:cTn id="86" presetID="2" presetClass="entr" presetSubtype="3" fill="hold" grpId="2" nodeType="withEffect">
                                  <p:stCondLst>
                                    <p:cond delay="0"/>
                                  </p:stCondLst>
                                  <p:childTnLst>
                                    <p:set>
                                      <p:cBhvr>
                                        <p:cTn id="87" dur="1" fill="hold">
                                          <p:stCondLst>
                                            <p:cond delay="0"/>
                                          </p:stCondLst>
                                        </p:cTn>
                                        <p:tgtEl>
                                          <p:spTgt spid="9"/>
                                        </p:tgtEl>
                                        <p:attrNameLst>
                                          <p:attrName>style.visibility</p:attrName>
                                        </p:attrNameLst>
                                      </p:cBhvr>
                                      <p:to>
                                        <p:strVal val="visible"/>
                                      </p:to>
                                    </p:set>
                                    <p:anim calcmode="lin" valueType="num">
                                      <p:cBhvr additive="base">
                                        <p:cTn id="88" dur="3000" fill="hold"/>
                                        <p:tgtEl>
                                          <p:spTgt spid="9"/>
                                        </p:tgtEl>
                                        <p:attrNameLst>
                                          <p:attrName>ppt_x</p:attrName>
                                        </p:attrNameLst>
                                      </p:cBhvr>
                                      <p:tavLst>
                                        <p:tav tm="0">
                                          <p:val>
                                            <p:strVal val="1+#ppt_w/2"/>
                                          </p:val>
                                        </p:tav>
                                        <p:tav tm="100000">
                                          <p:val>
                                            <p:strVal val="#ppt_x"/>
                                          </p:val>
                                        </p:tav>
                                      </p:tavLst>
                                    </p:anim>
                                    <p:anim calcmode="lin" valueType="num">
                                      <p:cBhvr additive="base">
                                        <p:cTn id="89" dur="3000" fill="hold"/>
                                        <p:tgtEl>
                                          <p:spTgt spid="9"/>
                                        </p:tgtEl>
                                        <p:attrNameLst>
                                          <p:attrName>ppt_y</p:attrName>
                                        </p:attrNameLst>
                                      </p:cBhvr>
                                      <p:tavLst>
                                        <p:tav tm="0">
                                          <p:val>
                                            <p:strVal val="0-#ppt_h/2"/>
                                          </p:val>
                                        </p:tav>
                                        <p:tav tm="100000">
                                          <p:val>
                                            <p:strVal val="#ppt_y"/>
                                          </p:val>
                                        </p:tav>
                                      </p:tavLst>
                                    </p:anim>
                                  </p:childTnLst>
                                </p:cTn>
                              </p:par>
                              <p:par>
                                <p:cTn id="90" presetID="2" presetClass="entr" presetSubtype="3" fill="hold" grpId="2"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3000" fill="hold"/>
                                        <p:tgtEl>
                                          <p:spTgt spid="11"/>
                                        </p:tgtEl>
                                        <p:attrNameLst>
                                          <p:attrName>ppt_x</p:attrName>
                                        </p:attrNameLst>
                                      </p:cBhvr>
                                      <p:tavLst>
                                        <p:tav tm="0">
                                          <p:val>
                                            <p:strVal val="1+#ppt_w/2"/>
                                          </p:val>
                                        </p:tav>
                                        <p:tav tm="100000">
                                          <p:val>
                                            <p:strVal val="#ppt_x"/>
                                          </p:val>
                                        </p:tav>
                                      </p:tavLst>
                                    </p:anim>
                                    <p:anim calcmode="lin" valueType="num">
                                      <p:cBhvr additive="base">
                                        <p:cTn id="93" dur="3000" fill="hold"/>
                                        <p:tgtEl>
                                          <p:spTgt spid="11"/>
                                        </p:tgtEl>
                                        <p:attrNameLst>
                                          <p:attrName>ppt_y</p:attrName>
                                        </p:attrNameLst>
                                      </p:cBhvr>
                                      <p:tavLst>
                                        <p:tav tm="0">
                                          <p:val>
                                            <p:strVal val="0-#ppt_h/2"/>
                                          </p:val>
                                        </p:tav>
                                        <p:tav tm="100000">
                                          <p:val>
                                            <p:strVal val="#ppt_y"/>
                                          </p:val>
                                        </p:tav>
                                      </p:tavLst>
                                    </p:anim>
                                  </p:childTnLst>
                                </p:cTn>
                              </p:par>
                              <p:par>
                                <p:cTn id="94" presetID="2" presetClass="entr" presetSubtype="3" fill="hold" grpId="2" nodeType="withEffect">
                                  <p:stCondLst>
                                    <p:cond delay="0"/>
                                  </p:stCondLst>
                                  <p:childTnLst>
                                    <p:set>
                                      <p:cBhvr>
                                        <p:cTn id="95" dur="1" fill="hold">
                                          <p:stCondLst>
                                            <p:cond delay="0"/>
                                          </p:stCondLst>
                                        </p:cTn>
                                        <p:tgtEl>
                                          <p:spTgt spid="13"/>
                                        </p:tgtEl>
                                        <p:attrNameLst>
                                          <p:attrName>style.visibility</p:attrName>
                                        </p:attrNameLst>
                                      </p:cBhvr>
                                      <p:to>
                                        <p:strVal val="visible"/>
                                      </p:to>
                                    </p:set>
                                    <p:anim calcmode="lin" valueType="num">
                                      <p:cBhvr additive="base">
                                        <p:cTn id="96" dur="3000" fill="hold"/>
                                        <p:tgtEl>
                                          <p:spTgt spid="13"/>
                                        </p:tgtEl>
                                        <p:attrNameLst>
                                          <p:attrName>ppt_x</p:attrName>
                                        </p:attrNameLst>
                                      </p:cBhvr>
                                      <p:tavLst>
                                        <p:tav tm="0">
                                          <p:val>
                                            <p:strVal val="1+#ppt_w/2"/>
                                          </p:val>
                                        </p:tav>
                                        <p:tav tm="100000">
                                          <p:val>
                                            <p:strVal val="#ppt_x"/>
                                          </p:val>
                                        </p:tav>
                                      </p:tavLst>
                                    </p:anim>
                                    <p:anim calcmode="lin" valueType="num">
                                      <p:cBhvr additive="base">
                                        <p:cTn id="97" dur="3000" fill="hold"/>
                                        <p:tgtEl>
                                          <p:spTgt spid="13"/>
                                        </p:tgtEl>
                                        <p:attrNameLst>
                                          <p:attrName>ppt_y</p:attrName>
                                        </p:attrNameLst>
                                      </p:cBhvr>
                                      <p:tavLst>
                                        <p:tav tm="0">
                                          <p:val>
                                            <p:strVal val="0-#ppt_h/2"/>
                                          </p:val>
                                        </p:tav>
                                        <p:tav tm="100000">
                                          <p:val>
                                            <p:strVal val="#ppt_y"/>
                                          </p:val>
                                        </p:tav>
                                      </p:tavLst>
                                    </p:anim>
                                  </p:childTnLst>
                                </p:cTn>
                              </p:par>
                              <p:par>
                                <p:cTn id="98" presetID="2" presetClass="entr" presetSubtype="3" fill="hold" grpId="2"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3000" fill="hold"/>
                                        <p:tgtEl>
                                          <p:spTgt spid="15"/>
                                        </p:tgtEl>
                                        <p:attrNameLst>
                                          <p:attrName>ppt_x</p:attrName>
                                        </p:attrNameLst>
                                      </p:cBhvr>
                                      <p:tavLst>
                                        <p:tav tm="0">
                                          <p:val>
                                            <p:strVal val="1+#ppt_w/2"/>
                                          </p:val>
                                        </p:tav>
                                        <p:tav tm="100000">
                                          <p:val>
                                            <p:strVal val="#ppt_x"/>
                                          </p:val>
                                        </p:tav>
                                      </p:tavLst>
                                    </p:anim>
                                    <p:anim calcmode="lin" valueType="num">
                                      <p:cBhvr additive="base">
                                        <p:cTn id="101" dur="3000" fill="hold"/>
                                        <p:tgtEl>
                                          <p:spTgt spid="1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additive="base">
                                        <p:cTn id="104" dur="3000" fill="hold"/>
                                        <p:tgtEl>
                                          <p:spTgt spid="17"/>
                                        </p:tgtEl>
                                        <p:attrNameLst>
                                          <p:attrName>ppt_x</p:attrName>
                                        </p:attrNameLst>
                                      </p:cBhvr>
                                      <p:tavLst>
                                        <p:tav tm="0">
                                          <p:val>
                                            <p:strVal val="1+#ppt_w/2"/>
                                          </p:val>
                                        </p:tav>
                                        <p:tav tm="100000">
                                          <p:val>
                                            <p:strVal val="#ppt_x"/>
                                          </p:val>
                                        </p:tav>
                                      </p:tavLst>
                                    </p:anim>
                                    <p:anim calcmode="lin" valueType="num">
                                      <p:cBhvr additive="base">
                                        <p:cTn id="105" dur="3000" fill="hold"/>
                                        <p:tgtEl>
                                          <p:spTgt spid="17"/>
                                        </p:tgtEl>
                                        <p:attrNameLst>
                                          <p:attrName>ppt_y</p:attrName>
                                        </p:attrNameLst>
                                      </p:cBhvr>
                                      <p:tavLst>
                                        <p:tav tm="0">
                                          <p:val>
                                            <p:strVal val="0-#ppt_h/2"/>
                                          </p:val>
                                        </p:tav>
                                        <p:tav tm="100000">
                                          <p:val>
                                            <p:strVal val="#ppt_y"/>
                                          </p:val>
                                        </p:tav>
                                      </p:tavLst>
                                    </p:anim>
                                  </p:childTnLst>
                                </p:cTn>
                              </p:par>
                              <p:par>
                                <p:cTn id="106" presetID="2" presetClass="entr" presetSubtype="9" fill="hold" grpId="2"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3000" fill="hold"/>
                                        <p:tgtEl>
                                          <p:spTgt spid="6"/>
                                        </p:tgtEl>
                                        <p:attrNameLst>
                                          <p:attrName>ppt_x</p:attrName>
                                        </p:attrNameLst>
                                      </p:cBhvr>
                                      <p:tavLst>
                                        <p:tav tm="0">
                                          <p:val>
                                            <p:strVal val="0-#ppt_w/2"/>
                                          </p:val>
                                        </p:tav>
                                        <p:tav tm="100000">
                                          <p:val>
                                            <p:strVal val="#ppt_x"/>
                                          </p:val>
                                        </p:tav>
                                      </p:tavLst>
                                    </p:anim>
                                    <p:anim calcmode="lin" valueType="num">
                                      <p:cBhvr additive="base">
                                        <p:cTn id="109" dur="3000" fill="hold"/>
                                        <p:tgtEl>
                                          <p:spTgt spid="6"/>
                                        </p:tgtEl>
                                        <p:attrNameLst>
                                          <p:attrName>ppt_y</p:attrName>
                                        </p:attrNameLst>
                                      </p:cBhvr>
                                      <p:tavLst>
                                        <p:tav tm="0">
                                          <p:val>
                                            <p:strVal val="0-#ppt_h/2"/>
                                          </p:val>
                                        </p:tav>
                                        <p:tav tm="100000">
                                          <p:val>
                                            <p:strVal val="#ppt_y"/>
                                          </p:val>
                                        </p:tav>
                                      </p:tavLst>
                                    </p:anim>
                                  </p:childTnLst>
                                </p:cTn>
                              </p:par>
                              <p:par>
                                <p:cTn id="110" presetID="2" presetClass="entr" presetSubtype="9" fill="hold" grpId="2"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additive="base">
                                        <p:cTn id="112" dur="3000" fill="hold"/>
                                        <p:tgtEl>
                                          <p:spTgt spid="8"/>
                                        </p:tgtEl>
                                        <p:attrNameLst>
                                          <p:attrName>ppt_x</p:attrName>
                                        </p:attrNameLst>
                                      </p:cBhvr>
                                      <p:tavLst>
                                        <p:tav tm="0">
                                          <p:val>
                                            <p:strVal val="0-#ppt_w/2"/>
                                          </p:val>
                                        </p:tav>
                                        <p:tav tm="100000">
                                          <p:val>
                                            <p:strVal val="#ppt_x"/>
                                          </p:val>
                                        </p:tav>
                                      </p:tavLst>
                                    </p:anim>
                                    <p:anim calcmode="lin" valueType="num">
                                      <p:cBhvr additive="base">
                                        <p:cTn id="113" dur="3000" fill="hold"/>
                                        <p:tgtEl>
                                          <p:spTgt spid="8"/>
                                        </p:tgtEl>
                                        <p:attrNameLst>
                                          <p:attrName>ppt_y</p:attrName>
                                        </p:attrNameLst>
                                      </p:cBhvr>
                                      <p:tavLst>
                                        <p:tav tm="0">
                                          <p:val>
                                            <p:strVal val="0-#ppt_h/2"/>
                                          </p:val>
                                        </p:tav>
                                        <p:tav tm="100000">
                                          <p:val>
                                            <p:strVal val="#ppt_y"/>
                                          </p:val>
                                        </p:tav>
                                      </p:tavLst>
                                    </p:anim>
                                  </p:childTnLst>
                                </p:cTn>
                              </p:par>
                              <p:par>
                                <p:cTn id="114" presetID="2" presetClass="entr" presetSubtype="9" fill="hold" grpId="2" nodeType="withEffect">
                                  <p:stCondLst>
                                    <p:cond delay="0"/>
                                  </p:stCondLst>
                                  <p:childTnLst>
                                    <p:set>
                                      <p:cBhvr>
                                        <p:cTn id="115" dur="1" fill="hold">
                                          <p:stCondLst>
                                            <p:cond delay="0"/>
                                          </p:stCondLst>
                                        </p:cTn>
                                        <p:tgtEl>
                                          <p:spTgt spid="10"/>
                                        </p:tgtEl>
                                        <p:attrNameLst>
                                          <p:attrName>style.visibility</p:attrName>
                                        </p:attrNameLst>
                                      </p:cBhvr>
                                      <p:to>
                                        <p:strVal val="visible"/>
                                      </p:to>
                                    </p:set>
                                    <p:anim calcmode="lin" valueType="num">
                                      <p:cBhvr additive="base">
                                        <p:cTn id="116" dur="3000" fill="hold"/>
                                        <p:tgtEl>
                                          <p:spTgt spid="10"/>
                                        </p:tgtEl>
                                        <p:attrNameLst>
                                          <p:attrName>ppt_x</p:attrName>
                                        </p:attrNameLst>
                                      </p:cBhvr>
                                      <p:tavLst>
                                        <p:tav tm="0">
                                          <p:val>
                                            <p:strVal val="0-#ppt_w/2"/>
                                          </p:val>
                                        </p:tav>
                                        <p:tav tm="100000">
                                          <p:val>
                                            <p:strVal val="#ppt_x"/>
                                          </p:val>
                                        </p:tav>
                                      </p:tavLst>
                                    </p:anim>
                                    <p:anim calcmode="lin" valueType="num">
                                      <p:cBhvr additive="base">
                                        <p:cTn id="117" dur="3000" fill="hold"/>
                                        <p:tgtEl>
                                          <p:spTgt spid="10"/>
                                        </p:tgtEl>
                                        <p:attrNameLst>
                                          <p:attrName>ppt_y</p:attrName>
                                        </p:attrNameLst>
                                      </p:cBhvr>
                                      <p:tavLst>
                                        <p:tav tm="0">
                                          <p:val>
                                            <p:strVal val="0-#ppt_h/2"/>
                                          </p:val>
                                        </p:tav>
                                        <p:tav tm="100000">
                                          <p:val>
                                            <p:strVal val="#ppt_y"/>
                                          </p:val>
                                        </p:tav>
                                      </p:tavLst>
                                    </p:anim>
                                  </p:childTnLst>
                                </p:cTn>
                              </p:par>
                              <p:par>
                                <p:cTn id="118" presetID="2" presetClass="entr" presetSubtype="9" fill="hold" grpId="2" nodeType="with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additive="base">
                                        <p:cTn id="120" dur="3000" fill="hold"/>
                                        <p:tgtEl>
                                          <p:spTgt spid="12"/>
                                        </p:tgtEl>
                                        <p:attrNameLst>
                                          <p:attrName>ppt_x</p:attrName>
                                        </p:attrNameLst>
                                      </p:cBhvr>
                                      <p:tavLst>
                                        <p:tav tm="0">
                                          <p:val>
                                            <p:strVal val="0-#ppt_w/2"/>
                                          </p:val>
                                        </p:tav>
                                        <p:tav tm="100000">
                                          <p:val>
                                            <p:strVal val="#ppt_x"/>
                                          </p:val>
                                        </p:tav>
                                      </p:tavLst>
                                    </p:anim>
                                    <p:anim calcmode="lin" valueType="num">
                                      <p:cBhvr additive="base">
                                        <p:cTn id="121" dur="3000" fill="hold"/>
                                        <p:tgtEl>
                                          <p:spTgt spid="12"/>
                                        </p:tgtEl>
                                        <p:attrNameLst>
                                          <p:attrName>ppt_y</p:attrName>
                                        </p:attrNameLst>
                                      </p:cBhvr>
                                      <p:tavLst>
                                        <p:tav tm="0">
                                          <p:val>
                                            <p:strVal val="0-#ppt_h/2"/>
                                          </p:val>
                                        </p:tav>
                                        <p:tav tm="100000">
                                          <p:val>
                                            <p:strVal val="#ppt_y"/>
                                          </p:val>
                                        </p:tav>
                                      </p:tavLst>
                                    </p:anim>
                                  </p:childTnLst>
                                </p:cTn>
                              </p:par>
                              <p:par>
                                <p:cTn id="122" presetID="2" presetClass="entr" presetSubtype="9" fill="hold" grpId="2"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0-#ppt_h/2"/>
                                          </p:val>
                                        </p:tav>
                                        <p:tav tm="100000">
                                          <p:val>
                                            <p:strVal val="#ppt_y"/>
                                          </p:val>
                                        </p:tav>
                                      </p:tavLst>
                                    </p:anim>
                                  </p:childTnLst>
                                </p:cTn>
                              </p:par>
                              <p:par>
                                <p:cTn id="126" presetID="2" presetClass="entr" presetSubtype="9" fill="hold" grpId="2"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3000" fill="hold"/>
                                        <p:tgtEl>
                                          <p:spTgt spid="16"/>
                                        </p:tgtEl>
                                        <p:attrNameLst>
                                          <p:attrName>ppt_x</p:attrName>
                                        </p:attrNameLst>
                                      </p:cBhvr>
                                      <p:tavLst>
                                        <p:tav tm="0">
                                          <p:val>
                                            <p:strVal val="0-#ppt_w/2"/>
                                          </p:val>
                                        </p:tav>
                                        <p:tav tm="100000">
                                          <p:val>
                                            <p:strVal val="#ppt_x"/>
                                          </p:val>
                                        </p:tav>
                                      </p:tavLst>
                                    </p:anim>
                                    <p:anim calcmode="lin" valueType="num">
                                      <p:cBhvr additive="base">
                                        <p:cTn id="129" dur="3000" fill="hold"/>
                                        <p:tgtEl>
                                          <p:spTgt spid="16"/>
                                        </p:tgtEl>
                                        <p:attrNameLst>
                                          <p:attrName>ppt_y</p:attrName>
                                        </p:attrNameLst>
                                      </p:cBhvr>
                                      <p:tavLst>
                                        <p:tav tm="0">
                                          <p:val>
                                            <p:strVal val="0-#ppt_h/2"/>
                                          </p:val>
                                        </p:tav>
                                        <p:tav tm="100000">
                                          <p:val>
                                            <p:strVal val="#ppt_y"/>
                                          </p:val>
                                        </p:tav>
                                      </p:tavLst>
                                    </p:anim>
                                  </p:childTnLst>
                                </p:cTn>
                              </p:par>
                              <p:par>
                                <p:cTn id="130" presetID="2" presetClass="entr" presetSubtype="9" fill="hold" grpId="2"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additive="base">
                                        <p:cTn id="132" dur="3000" fill="hold"/>
                                        <p:tgtEl>
                                          <p:spTgt spid="18"/>
                                        </p:tgtEl>
                                        <p:attrNameLst>
                                          <p:attrName>ppt_x</p:attrName>
                                        </p:attrNameLst>
                                      </p:cBhvr>
                                      <p:tavLst>
                                        <p:tav tm="0">
                                          <p:val>
                                            <p:strVal val="0-#ppt_w/2"/>
                                          </p:val>
                                        </p:tav>
                                        <p:tav tm="100000">
                                          <p:val>
                                            <p:strVal val="#ppt_x"/>
                                          </p:val>
                                        </p:tav>
                                      </p:tavLst>
                                    </p:anim>
                                    <p:anim calcmode="lin" valueType="num">
                                      <p:cBhvr additive="base">
                                        <p:cTn id="133" dur="3000" fill="hold"/>
                                        <p:tgtEl>
                                          <p:spTgt spid="18"/>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3" nodeType="after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1+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1+ppt_h/2"/>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0-ppt_w/2"/>
                                          </p:val>
                                        </p:tav>
                                      </p:tavLst>
                                    </p:anim>
                                    <p:anim calcmode="lin" valueType="num">
                                      <p:cBhvr additive="base">
                                        <p:cTn id="149" dur="3000"/>
                                        <p:tgtEl>
                                          <p:spTgt spid="11"/>
                                        </p:tgtEl>
                                        <p:attrNameLst>
                                          <p:attrName>ppt_y</p:attrName>
                                        </p:attrNameLst>
                                      </p:cBhvr>
                                      <p:tavLst>
                                        <p:tav tm="0">
                                          <p:val>
                                            <p:strVal val="ppt_y"/>
                                          </p:val>
                                        </p:tav>
                                        <p:tav tm="100000">
                                          <p:val>
                                            <p:strVal val="1+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12"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0-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12" fill="hold" grpId="3" nodeType="withEffect">
                                  <p:stCondLst>
                                    <p:cond delay="0"/>
                                  </p:stCondLst>
                                  <p:childTnLst>
                                    <p:anim calcmode="lin" valueType="num">
                                      <p:cBhvr additive="base">
                                        <p:cTn id="156" dur="3000"/>
                                        <p:tgtEl>
                                          <p:spTgt spid="15"/>
                                        </p:tgtEl>
                                        <p:attrNameLst>
                                          <p:attrName>ppt_x</p:attrName>
                                        </p:attrNameLst>
                                      </p:cBhvr>
                                      <p:tavLst>
                                        <p:tav tm="0">
                                          <p:val>
                                            <p:strVal val="ppt_x"/>
                                          </p:val>
                                        </p:tav>
                                        <p:tav tm="100000">
                                          <p:val>
                                            <p:strVal val="0-ppt_w/2"/>
                                          </p:val>
                                        </p:tav>
                                      </p:tavLst>
                                    </p:anim>
                                    <p:anim calcmode="lin" valueType="num">
                                      <p:cBhvr additive="base">
                                        <p:cTn id="157" dur="3000"/>
                                        <p:tgtEl>
                                          <p:spTgt spid="15"/>
                                        </p:tgtEl>
                                        <p:attrNameLst>
                                          <p:attrName>ppt_y</p:attrName>
                                        </p:attrNameLst>
                                      </p:cBhvr>
                                      <p:tavLst>
                                        <p:tav tm="0">
                                          <p:val>
                                            <p:strVal val="ppt_y"/>
                                          </p:val>
                                        </p:tav>
                                        <p:tav tm="100000">
                                          <p:val>
                                            <p:strVal val="1+ppt_h/2"/>
                                          </p:val>
                                        </p:tav>
                                      </p:tavLst>
                                    </p:anim>
                                    <p:set>
                                      <p:cBhvr>
                                        <p:cTn id="158" dur="1" fill="hold">
                                          <p:stCondLst>
                                            <p:cond delay="2999"/>
                                          </p:stCondLst>
                                        </p:cTn>
                                        <p:tgtEl>
                                          <p:spTgt spid="15"/>
                                        </p:tgtEl>
                                        <p:attrNameLst>
                                          <p:attrName>style.visibility</p:attrName>
                                        </p:attrNameLst>
                                      </p:cBhvr>
                                      <p:to>
                                        <p:strVal val="hidden"/>
                                      </p:to>
                                    </p:set>
                                  </p:childTnLst>
                                </p:cTn>
                              </p:par>
                              <p:par>
                                <p:cTn id="159" presetID="2" presetClass="exit" presetSubtype="12" fill="hold" grpId="3" nodeType="withEffect">
                                  <p:stCondLst>
                                    <p:cond delay="0"/>
                                  </p:stCondLst>
                                  <p:childTnLst>
                                    <p:anim calcmode="lin" valueType="num">
                                      <p:cBhvr additive="base">
                                        <p:cTn id="160" dur="3000"/>
                                        <p:tgtEl>
                                          <p:spTgt spid="17"/>
                                        </p:tgtEl>
                                        <p:attrNameLst>
                                          <p:attrName>ppt_x</p:attrName>
                                        </p:attrNameLst>
                                      </p:cBhvr>
                                      <p:tavLst>
                                        <p:tav tm="0">
                                          <p:val>
                                            <p:strVal val="ppt_x"/>
                                          </p:val>
                                        </p:tav>
                                        <p:tav tm="100000">
                                          <p:val>
                                            <p:strVal val="0-ppt_w/2"/>
                                          </p:val>
                                        </p:tav>
                                      </p:tavLst>
                                    </p:anim>
                                    <p:anim calcmode="lin" valueType="num">
                                      <p:cBhvr additive="base">
                                        <p:cTn id="161" dur="3000"/>
                                        <p:tgtEl>
                                          <p:spTgt spid="17"/>
                                        </p:tgtEl>
                                        <p:attrNameLst>
                                          <p:attrName>ppt_y</p:attrName>
                                        </p:attrNameLst>
                                      </p:cBhvr>
                                      <p:tavLst>
                                        <p:tav tm="0">
                                          <p:val>
                                            <p:strVal val="ppt_y"/>
                                          </p:val>
                                        </p:tav>
                                        <p:tav tm="100000">
                                          <p:val>
                                            <p:strVal val="1+ppt_h/2"/>
                                          </p:val>
                                        </p:tav>
                                      </p:tavLst>
                                    </p:anim>
                                    <p:set>
                                      <p:cBhvr>
                                        <p:cTn id="162" dur="1" fill="hold">
                                          <p:stCondLst>
                                            <p:cond delay="2999"/>
                                          </p:stCondLst>
                                        </p:cTn>
                                        <p:tgtEl>
                                          <p:spTgt spid="17"/>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6"/>
                                        </p:tgtEl>
                                        <p:attrNameLst>
                                          <p:attrName>ppt_x</p:attrName>
                                        </p:attrNameLst>
                                      </p:cBhvr>
                                      <p:tavLst>
                                        <p:tav tm="0">
                                          <p:val>
                                            <p:strVal val="ppt_x"/>
                                          </p:val>
                                        </p:tav>
                                        <p:tav tm="100000">
                                          <p:val>
                                            <p:strVal val="1+ppt_w/2"/>
                                          </p:val>
                                        </p:tav>
                                      </p:tavLst>
                                    </p:anim>
                                    <p:anim calcmode="lin" valueType="num">
                                      <p:cBhvr additive="base">
                                        <p:cTn id="165" dur="3000"/>
                                        <p:tgtEl>
                                          <p:spTgt spid="6"/>
                                        </p:tgtEl>
                                        <p:attrNameLst>
                                          <p:attrName>ppt_y</p:attrName>
                                        </p:attrNameLst>
                                      </p:cBhvr>
                                      <p:tavLst>
                                        <p:tav tm="0">
                                          <p:val>
                                            <p:strVal val="ppt_y"/>
                                          </p:val>
                                        </p:tav>
                                        <p:tav tm="100000">
                                          <p:val>
                                            <p:strVal val="1+ppt_h/2"/>
                                          </p:val>
                                        </p:tav>
                                      </p:tavLst>
                                    </p:anim>
                                    <p:set>
                                      <p:cBhvr>
                                        <p:cTn id="166" dur="1" fill="hold">
                                          <p:stCondLst>
                                            <p:cond delay="2999"/>
                                          </p:stCondLst>
                                        </p:cTn>
                                        <p:tgtEl>
                                          <p:spTgt spid="6"/>
                                        </p:tgtEl>
                                        <p:attrNameLst>
                                          <p:attrName>style.visibility</p:attrName>
                                        </p:attrNameLst>
                                      </p:cBhvr>
                                      <p:to>
                                        <p:strVal val="hidden"/>
                                      </p:to>
                                    </p:set>
                                  </p:childTnLst>
                                </p:cTn>
                              </p:par>
                              <p:par>
                                <p:cTn id="167" presetID="2" presetClass="exit" presetSubtype="6" fill="hold" grpId="3" nodeType="withEffect">
                                  <p:stCondLst>
                                    <p:cond delay="0"/>
                                  </p:stCondLst>
                                  <p:childTnLst>
                                    <p:anim calcmode="lin" valueType="num">
                                      <p:cBhvr additive="base">
                                        <p:cTn id="168" dur="3000"/>
                                        <p:tgtEl>
                                          <p:spTgt spid="8"/>
                                        </p:tgtEl>
                                        <p:attrNameLst>
                                          <p:attrName>ppt_x</p:attrName>
                                        </p:attrNameLst>
                                      </p:cBhvr>
                                      <p:tavLst>
                                        <p:tav tm="0">
                                          <p:val>
                                            <p:strVal val="ppt_x"/>
                                          </p:val>
                                        </p:tav>
                                        <p:tav tm="100000">
                                          <p:val>
                                            <p:strVal val="1+ppt_w/2"/>
                                          </p:val>
                                        </p:tav>
                                      </p:tavLst>
                                    </p:anim>
                                    <p:anim calcmode="lin" valueType="num">
                                      <p:cBhvr additive="base">
                                        <p:cTn id="169" dur="3000"/>
                                        <p:tgtEl>
                                          <p:spTgt spid="8"/>
                                        </p:tgtEl>
                                        <p:attrNameLst>
                                          <p:attrName>ppt_y</p:attrName>
                                        </p:attrNameLst>
                                      </p:cBhvr>
                                      <p:tavLst>
                                        <p:tav tm="0">
                                          <p:val>
                                            <p:strVal val="ppt_y"/>
                                          </p:val>
                                        </p:tav>
                                        <p:tav tm="100000">
                                          <p:val>
                                            <p:strVal val="1+ppt_h/2"/>
                                          </p:val>
                                        </p:tav>
                                      </p:tavLst>
                                    </p:anim>
                                    <p:set>
                                      <p:cBhvr>
                                        <p:cTn id="170" dur="1" fill="hold">
                                          <p:stCondLst>
                                            <p:cond delay="2999"/>
                                          </p:stCondLst>
                                        </p:cTn>
                                        <p:tgtEl>
                                          <p:spTgt spid="8"/>
                                        </p:tgtEl>
                                        <p:attrNameLst>
                                          <p:attrName>style.visibility</p:attrName>
                                        </p:attrNameLst>
                                      </p:cBhvr>
                                      <p:to>
                                        <p:strVal val="hidden"/>
                                      </p:to>
                                    </p:set>
                                  </p:childTnLst>
                                </p:cTn>
                              </p:par>
                              <p:par>
                                <p:cTn id="171" presetID="2" presetClass="exit" presetSubtype="6" fill="hold" grpId="3" nodeType="withEffect">
                                  <p:stCondLst>
                                    <p:cond delay="0"/>
                                  </p:stCondLst>
                                  <p:childTnLst>
                                    <p:anim calcmode="lin" valueType="num">
                                      <p:cBhvr additive="base">
                                        <p:cTn id="172" dur="3000"/>
                                        <p:tgtEl>
                                          <p:spTgt spid="10"/>
                                        </p:tgtEl>
                                        <p:attrNameLst>
                                          <p:attrName>ppt_x</p:attrName>
                                        </p:attrNameLst>
                                      </p:cBhvr>
                                      <p:tavLst>
                                        <p:tav tm="0">
                                          <p:val>
                                            <p:strVal val="ppt_x"/>
                                          </p:val>
                                        </p:tav>
                                        <p:tav tm="100000">
                                          <p:val>
                                            <p:strVal val="1+ppt_w/2"/>
                                          </p:val>
                                        </p:tav>
                                      </p:tavLst>
                                    </p:anim>
                                    <p:anim calcmode="lin" valueType="num">
                                      <p:cBhvr additive="base">
                                        <p:cTn id="173" dur="3000"/>
                                        <p:tgtEl>
                                          <p:spTgt spid="10"/>
                                        </p:tgtEl>
                                        <p:attrNameLst>
                                          <p:attrName>ppt_y</p:attrName>
                                        </p:attrNameLst>
                                      </p:cBhvr>
                                      <p:tavLst>
                                        <p:tav tm="0">
                                          <p:val>
                                            <p:strVal val="ppt_y"/>
                                          </p:val>
                                        </p:tav>
                                        <p:tav tm="100000">
                                          <p:val>
                                            <p:strVal val="1+ppt_h/2"/>
                                          </p:val>
                                        </p:tav>
                                      </p:tavLst>
                                    </p:anim>
                                    <p:set>
                                      <p:cBhvr>
                                        <p:cTn id="174" dur="1" fill="hold">
                                          <p:stCondLst>
                                            <p:cond delay="2999"/>
                                          </p:stCondLst>
                                        </p:cTn>
                                        <p:tgtEl>
                                          <p:spTgt spid="10"/>
                                        </p:tgtEl>
                                        <p:attrNameLst>
                                          <p:attrName>style.visibility</p:attrName>
                                        </p:attrNameLst>
                                      </p:cBhvr>
                                      <p:to>
                                        <p:strVal val="hidden"/>
                                      </p:to>
                                    </p:set>
                                  </p:childTnLst>
                                </p:cTn>
                              </p:par>
                              <p:par>
                                <p:cTn id="175" presetID="2" presetClass="exit" presetSubtype="6"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1+ppt_w/2"/>
                                          </p:val>
                                        </p:tav>
                                      </p:tavLst>
                                    </p:anim>
                                    <p:anim calcmode="lin" valueType="num">
                                      <p:cBhvr additive="base">
                                        <p:cTn id="177" dur="3000"/>
                                        <p:tgtEl>
                                          <p:spTgt spid="12"/>
                                        </p:tgtEl>
                                        <p:attrNameLst>
                                          <p:attrName>ppt_y</p:attrName>
                                        </p:attrNameLst>
                                      </p:cBhvr>
                                      <p:tavLst>
                                        <p:tav tm="0">
                                          <p:val>
                                            <p:strVal val="ppt_y"/>
                                          </p:val>
                                        </p:tav>
                                        <p:tav tm="100000">
                                          <p:val>
                                            <p:strVal val="1+ppt_h/2"/>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6"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1+ppt_w/2"/>
                                          </p:val>
                                        </p:tav>
                                      </p:tavLst>
                                    </p:anim>
                                    <p:anim calcmode="lin" valueType="num">
                                      <p:cBhvr additive="base">
                                        <p:cTn id="181" dur="3000"/>
                                        <p:tgtEl>
                                          <p:spTgt spid="14"/>
                                        </p:tgtEl>
                                        <p:attrNameLst>
                                          <p:attrName>ppt_y</p:attrName>
                                        </p:attrNameLst>
                                      </p:cBhvr>
                                      <p:tavLst>
                                        <p:tav tm="0">
                                          <p:val>
                                            <p:strVal val="ppt_y"/>
                                          </p:val>
                                        </p:tav>
                                        <p:tav tm="100000">
                                          <p:val>
                                            <p:strVal val="1+ppt_h/2"/>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6" fill="hold" grpId="3"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1+ppt_w/2"/>
                                          </p:val>
                                        </p:tav>
                                      </p:tavLst>
                                    </p:anim>
                                    <p:anim calcmode="lin" valueType="num">
                                      <p:cBhvr additive="base">
                                        <p:cTn id="185" dur="3000"/>
                                        <p:tgtEl>
                                          <p:spTgt spid="16"/>
                                        </p:tgtEl>
                                        <p:attrNameLst>
                                          <p:attrName>ppt_y</p:attrName>
                                        </p:attrNameLst>
                                      </p:cBhvr>
                                      <p:tavLst>
                                        <p:tav tm="0">
                                          <p:val>
                                            <p:strVal val="ppt_y"/>
                                          </p:val>
                                        </p:tav>
                                        <p:tav tm="100000">
                                          <p:val>
                                            <p:strVal val="1+ppt_h/2"/>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6" fill="hold" grpId="3"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1+ppt_w/2"/>
                                          </p:val>
                                        </p:tav>
                                      </p:tavLst>
                                    </p:anim>
                                    <p:anim calcmode="lin" valueType="num">
                                      <p:cBhvr additive="base">
                                        <p:cTn id="189" dur="3000"/>
                                        <p:tgtEl>
                                          <p:spTgt spid="18"/>
                                        </p:tgtEl>
                                        <p:attrNameLst>
                                          <p:attrName>ppt_y</p:attrName>
                                        </p:attrNameLst>
                                      </p:cBhvr>
                                      <p:tavLst>
                                        <p:tav tm="0">
                                          <p:val>
                                            <p:strVal val="ppt_y"/>
                                          </p:val>
                                        </p:tav>
                                        <p:tav tm="100000">
                                          <p:val>
                                            <p:strVal val="1+ppt_h/2"/>
                                          </p:val>
                                        </p:tav>
                                      </p:tavLst>
                                    </p:anim>
                                    <p:set>
                                      <p:cBhvr>
                                        <p:cTn id="190" dur="1" fill="hold">
                                          <p:stCondLst>
                                            <p:cond delay="2999"/>
                                          </p:stCondLst>
                                        </p:cTn>
                                        <p:tgtEl>
                                          <p:spTgt spid="18"/>
                                        </p:tgtEl>
                                        <p:attrNameLst>
                                          <p:attrName>style.visibility</p:attrName>
                                        </p:attrNameLst>
                                      </p:cBhvr>
                                      <p:to>
                                        <p:strVal val="hidden"/>
                                      </p:to>
                                    </p:set>
                                  </p:childTnLst>
                                </p:cTn>
                              </p:par>
                              <p:par>
                                <p:cTn id="191" presetID="23" presetClass="entr" presetSubtype="272"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p:cTn id="193" dur="3000" fill="hold"/>
                                        <p:tgtEl>
                                          <p:spTgt spid="4"/>
                                        </p:tgtEl>
                                        <p:attrNameLst>
                                          <p:attrName>ppt_w</p:attrName>
                                        </p:attrNameLst>
                                      </p:cBhvr>
                                      <p:tavLst>
                                        <p:tav tm="0">
                                          <p:val>
                                            <p:strVal val="2/3*#ppt_w"/>
                                          </p:val>
                                        </p:tav>
                                        <p:tav tm="100000">
                                          <p:val>
                                            <p:strVal val="#ppt_w"/>
                                          </p:val>
                                        </p:tav>
                                      </p:tavLst>
                                    </p:anim>
                                    <p:anim calcmode="lin" valueType="num">
                                      <p:cBhvr>
                                        <p:cTn id="194" dur="3000" fill="hold"/>
                                        <p:tgtEl>
                                          <p:spTgt spid="4"/>
                                        </p:tgtEl>
                                        <p:attrNameLst>
                                          <p:attrName>ppt_h</p:attrName>
                                        </p:attrNameLst>
                                      </p:cBhvr>
                                      <p:tavLst>
                                        <p:tav tm="0">
                                          <p:val>
                                            <p:strVal val="2/3*#ppt_h"/>
                                          </p:val>
                                        </p:tav>
                                        <p:tav tm="100000">
                                          <p:val>
                                            <p:strVal val="#ppt_h"/>
                                          </p:val>
                                        </p:tav>
                                      </p:tavLst>
                                    </p:anim>
                                  </p:childTnLst>
                                </p:cTn>
                              </p:par>
                              <p:par>
                                <p:cTn id="195" presetID="16" presetClass="entr" presetSubtype="37"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Effect transition="in" filter="barn(outVertical)">
                                      <p:cBhvr>
                                        <p:cTn id="19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42397_081657021_2.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5400000">
            <a:off x="2928938" y="-2143152"/>
            <a:ext cx="3357562" cy="7643866"/>
          </a:xfrm>
          <a:prstGeom prst="chevron">
            <a:avLst>
              <a:gd name="adj" fmla="val 93550"/>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857500" y="1285848"/>
            <a:ext cx="3500438" cy="7643866"/>
          </a:xfrm>
          <a:prstGeom prst="chevron">
            <a:avLst>
              <a:gd name="adj" fmla="val 93848"/>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250421" y="-2464635"/>
            <a:ext cx="2714596" cy="7643866"/>
          </a:xfrm>
          <a:prstGeom prst="chevron">
            <a:avLst>
              <a:gd name="adj" fmla="val 94040"/>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178971" y="1607319"/>
            <a:ext cx="2857496" cy="7643866"/>
          </a:xfrm>
          <a:prstGeom prst="chevron">
            <a:avLst>
              <a:gd name="adj" fmla="val 93960"/>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571904" y="-2786118"/>
            <a:ext cx="2071630" cy="7643866"/>
          </a:xfrm>
          <a:prstGeom prst="chevron">
            <a:avLst>
              <a:gd name="adj" fmla="val 90767"/>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357566" y="1857352"/>
            <a:ext cx="2357430" cy="7643866"/>
          </a:xfrm>
          <a:prstGeom prst="chevron">
            <a:avLst>
              <a:gd name="adj" fmla="val 93124"/>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821949" y="-3036163"/>
            <a:ext cx="1571540" cy="7643866"/>
          </a:xfrm>
          <a:prstGeom prst="chevron">
            <a:avLst>
              <a:gd name="adj" fmla="val 90343"/>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3679037" y="2178823"/>
            <a:ext cx="1857364" cy="7500990"/>
          </a:xfrm>
          <a:prstGeom prst="chevron">
            <a:avLst>
              <a:gd name="adj" fmla="val 92739"/>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0"/>
            <a:ext cx="978700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3000"/>
                                        <p:tgtEl>
                                          <p:spTgt spid="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3000"/>
                                        <p:tgtEl>
                                          <p:spTgt spid="11"/>
                                        </p:tgtEl>
                                      </p:cBhvr>
                                    </p:animEffect>
                                  </p:childTnLst>
                                </p:cTn>
                              </p:par>
                              <p:par>
                                <p:cTn id="32" presetID="2" presetClass="entr" presetSubtype="1"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1"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4"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ppt_x"/>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4"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4"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ppt_x"/>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17" presetClass="exit" presetSubtype="1" fill="hold" grpId="3" nodeType="afterEffect">
                                  <p:stCondLst>
                                    <p:cond delay="0"/>
                                  </p:stCondLst>
                                  <p:childTnLst>
                                    <p:anim calcmode="lin" valueType="num">
                                      <p:cBhvr>
                                        <p:cTn id="82" dur="3000"/>
                                        <p:tgtEl>
                                          <p:spTgt spid="5"/>
                                        </p:tgtEl>
                                        <p:attrNameLst>
                                          <p:attrName>ppt_x</p:attrName>
                                        </p:attrNameLst>
                                      </p:cBhvr>
                                      <p:tavLst>
                                        <p:tav tm="0">
                                          <p:val>
                                            <p:strVal val="ppt_x"/>
                                          </p:val>
                                        </p:tav>
                                        <p:tav tm="100000">
                                          <p:val>
                                            <p:strVal val="ppt_x"/>
                                          </p:val>
                                        </p:tav>
                                      </p:tavLst>
                                    </p:anim>
                                    <p:anim calcmode="lin" valueType="num">
                                      <p:cBhvr>
                                        <p:cTn id="83" dur="3000"/>
                                        <p:tgtEl>
                                          <p:spTgt spid="5"/>
                                        </p:tgtEl>
                                        <p:attrNameLst>
                                          <p:attrName>ppt_y</p:attrName>
                                        </p:attrNameLst>
                                      </p:cBhvr>
                                      <p:tavLst>
                                        <p:tav tm="0">
                                          <p:val>
                                            <p:strVal val="ppt_y"/>
                                          </p:val>
                                        </p:tav>
                                        <p:tav tm="100000">
                                          <p:val>
                                            <p:strVal val="ppt_y-ppt_h/2"/>
                                          </p:val>
                                        </p:tav>
                                      </p:tavLst>
                                    </p:anim>
                                    <p:anim calcmode="lin" valueType="num">
                                      <p:cBhvr>
                                        <p:cTn id="84" dur="3000"/>
                                        <p:tgtEl>
                                          <p:spTgt spid="5"/>
                                        </p:tgtEl>
                                        <p:attrNameLst>
                                          <p:attrName>ppt_w</p:attrName>
                                        </p:attrNameLst>
                                      </p:cBhvr>
                                      <p:tavLst>
                                        <p:tav tm="0">
                                          <p:val>
                                            <p:strVal val="ppt_w"/>
                                          </p:val>
                                        </p:tav>
                                        <p:tav tm="100000">
                                          <p:val>
                                            <p:strVal val="ppt_w"/>
                                          </p:val>
                                        </p:tav>
                                      </p:tavLst>
                                    </p:anim>
                                    <p:anim calcmode="lin" valueType="num">
                                      <p:cBhvr>
                                        <p:cTn id="85" dur="3000"/>
                                        <p:tgtEl>
                                          <p:spTgt spid="5"/>
                                        </p:tgtEl>
                                        <p:attrNameLst>
                                          <p:attrName>ppt_h</p:attrName>
                                        </p:attrNameLst>
                                      </p:cBhvr>
                                      <p:tavLst>
                                        <p:tav tm="0">
                                          <p:val>
                                            <p:strVal val="ppt_h"/>
                                          </p:val>
                                        </p:tav>
                                        <p:tav tm="100000">
                                          <p:val>
                                            <p:fltVal val="0"/>
                                          </p:val>
                                        </p:tav>
                                      </p:tavLst>
                                    </p:anim>
                                    <p:set>
                                      <p:cBhvr>
                                        <p:cTn id="86" dur="1" fill="hold">
                                          <p:stCondLst>
                                            <p:cond delay="2999"/>
                                          </p:stCondLst>
                                        </p:cTn>
                                        <p:tgtEl>
                                          <p:spTgt spid="5"/>
                                        </p:tgtEl>
                                        <p:attrNameLst>
                                          <p:attrName>style.visibility</p:attrName>
                                        </p:attrNameLst>
                                      </p:cBhvr>
                                      <p:to>
                                        <p:strVal val="hidden"/>
                                      </p:to>
                                    </p:set>
                                  </p:childTnLst>
                                </p:cTn>
                              </p:par>
                              <p:par>
                                <p:cTn id="87" presetID="17" presetClass="exit" presetSubtype="1" fill="hold" grpId="3" nodeType="withEffect">
                                  <p:stCondLst>
                                    <p:cond delay="0"/>
                                  </p:stCondLst>
                                  <p:childTnLst>
                                    <p:anim calcmode="lin" valueType="num">
                                      <p:cBhvr>
                                        <p:cTn id="88" dur="3000"/>
                                        <p:tgtEl>
                                          <p:spTgt spid="7"/>
                                        </p:tgtEl>
                                        <p:attrNameLst>
                                          <p:attrName>ppt_x</p:attrName>
                                        </p:attrNameLst>
                                      </p:cBhvr>
                                      <p:tavLst>
                                        <p:tav tm="0">
                                          <p:val>
                                            <p:strVal val="ppt_x"/>
                                          </p:val>
                                        </p:tav>
                                        <p:tav tm="100000">
                                          <p:val>
                                            <p:strVal val="ppt_x"/>
                                          </p:val>
                                        </p:tav>
                                      </p:tavLst>
                                    </p:anim>
                                    <p:anim calcmode="lin" valueType="num">
                                      <p:cBhvr>
                                        <p:cTn id="89" dur="3000"/>
                                        <p:tgtEl>
                                          <p:spTgt spid="7"/>
                                        </p:tgtEl>
                                        <p:attrNameLst>
                                          <p:attrName>ppt_y</p:attrName>
                                        </p:attrNameLst>
                                      </p:cBhvr>
                                      <p:tavLst>
                                        <p:tav tm="0">
                                          <p:val>
                                            <p:strVal val="ppt_y"/>
                                          </p:val>
                                        </p:tav>
                                        <p:tav tm="100000">
                                          <p:val>
                                            <p:strVal val="ppt_y-ppt_h/2"/>
                                          </p:val>
                                        </p:tav>
                                      </p:tavLst>
                                    </p:anim>
                                    <p:anim calcmode="lin" valueType="num">
                                      <p:cBhvr>
                                        <p:cTn id="90" dur="3000"/>
                                        <p:tgtEl>
                                          <p:spTgt spid="7"/>
                                        </p:tgtEl>
                                        <p:attrNameLst>
                                          <p:attrName>ppt_w</p:attrName>
                                        </p:attrNameLst>
                                      </p:cBhvr>
                                      <p:tavLst>
                                        <p:tav tm="0">
                                          <p:val>
                                            <p:strVal val="ppt_w"/>
                                          </p:val>
                                        </p:tav>
                                        <p:tav tm="100000">
                                          <p:val>
                                            <p:strVal val="ppt_w"/>
                                          </p:val>
                                        </p:tav>
                                      </p:tavLst>
                                    </p:anim>
                                    <p:anim calcmode="lin" valueType="num">
                                      <p:cBhvr>
                                        <p:cTn id="91" dur="3000"/>
                                        <p:tgtEl>
                                          <p:spTgt spid="7"/>
                                        </p:tgtEl>
                                        <p:attrNameLst>
                                          <p:attrName>ppt_h</p:attrName>
                                        </p:attrNameLst>
                                      </p:cBhvr>
                                      <p:tavLst>
                                        <p:tav tm="0">
                                          <p:val>
                                            <p:strVal val="ppt_h"/>
                                          </p:val>
                                        </p:tav>
                                        <p:tav tm="100000">
                                          <p:val>
                                            <p:fltVal val="0"/>
                                          </p:val>
                                        </p:tav>
                                      </p:tavLst>
                                    </p:anim>
                                    <p:set>
                                      <p:cBhvr>
                                        <p:cTn id="92" dur="1" fill="hold">
                                          <p:stCondLst>
                                            <p:cond delay="2999"/>
                                          </p:stCondLst>
                                        </p:cTn>
                                        <p:tgtEl>
                                          <p:spTgt spid="7"/>
                                        </p:tgtEl>
                                        <p:attrNameLst>
                                          <p:attrName>style.visibility</p:attrName>
                                        </p:attrNameLst>
                                      </p:cBhvr>
                                      <p:to>
                                        <p:strVal val="hidden"/>
                                      </p:to>
                                    </p:set>
                                  </p:childTnLst>
                                </p:cTn>
                              </p:par>
                              <p:par>
                                <p:cTn id="93" presetID="17" presetClass="exit" presetSubtype="1" fill="hold" grpId="3" nodeType="withEffect">
                                  <p:stCondLst>
                                    <p:cond delay="0"/>
                                  </p:stCondLst>
                                  <p:childTnLst>
                                    <p:anim calcmode="lin" valueType="num">
                                      <p:cBhvr>
                                        <p:cTn id="94" dur="3000"/>
                                        <p:tgtEl>
                                          <p:spTgt spid="9"/>
                                        </p:tgtEl>
                                        <p:attrNameLst>
                                          <p:attrName>ppt_x</p:attrName>
                                        </p:attrNameLst>
                                      </p:cBhvr>
                                      <p:tavLst>
                                        <p:tav tm="0">
                                          <p:val>
                                            <p:strVal val="ppt_x"/>
                                          </p:val>
                                        </p:tav>
                                        <p:tav tm="100000">
                                          <p:val>
                                            <p:strVal val="ppt_x"/>
                                          </p:val>
                                        </p:tav>
                                      </p:tavLst>
                                    </p:anim>
                                    <p:anim calcmode="lin" valueType="num">
                                      <p:cBhvr>
                                        <p:cTn id="95" dur="3000"/>
                                        <p:tgtEl>
                                          <p:spTgt spid="9"/>
                                        </p:tgtEl>
                                        <p:attrNameLst>
                                          <p:attrName>ppt_y</p:attrName>
                                        </p:attrNameLst>
                                      </p:cBhvr>
                                      <p:tavLst>
                                        <p:tav tm="0">
                                          <p:val>
                                            <p:strVal val="ppt_y"/>
                                          </p:val>
                                        </p:tav>
                                        <p:tav tm="100000">
                                          <p:val>
                                            <p:strVal val="ppt_y-ppt_h/2"/>
                                          </p:val>
                                        </p:tav>
                                      </p:tavLst>
                                    </p:anim>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17" presetClass="exit" presetSubtype="1" fill="hold" grpId="3" nodeType="withEffect">
                                  <p:stCondLst>
                                    <p:cond delay="0"/>
                                  </p:stCondLst>
                                  <p:childTnLst>
                                    <p:anim calcmode="lin" valueType="num">
                                      <p:cBhvr>
                                        <p:cTn id="100" dur="3000"/>
                                        <p:tgtEl>
                                          <p:spTgt spid="11"/>
                                        </p:tgtEl>
                                        <p:attrNameLst>
                                          <p:attrName>ppt_x</p:attrName>
                                        </p:attrNameLst>
                                      </p:cBhvr>
                                      <p:tavLst>
                                        <p:tav tm="0">
                                          <p:val>
                                            <p:strVal val="ppt_x"/>
                                          </p:val>
                                        </p:tav>
                                        <p:tav tm="100000">
                                          <p:val>
                                            <p:strVal val="ppt_x"/>
                                          </p:val>
                                        </p:tav>
                                      </p:tavLst>
                                    </p:anim>
                                    <p:anim calcmode="lin" valueType="num">
                                      <p:cBhvr>
                                        <p:cTn id="101" dur="3000"/>
                                        <p:tgtEl>
                                          <p:spTgt spid="11"/>
                                        </p:tgtEl>
                                        <p:attrNameLst>
                                          <p:attrName>ppt_y</p:attrName>
                                        </p:attrNameLst>
                                      </p:cBhvr>
                                      <p:tavLst>
                                        <p:tav tm="0">
                                          <p:val>
                                            <p:strVal val="ppt_y"/>
                                          </p:val>
                                        </p:tav>
                                        <p:tav tm="100000">
                                          <p:val>
                                            <p:strVal val="ppt_y-ppt_h/2"/>
                                          </p:val>
                                        </p:tav>
                                      </p:tavLst>
                                    </p:anim>
                                    <p:anim calcmode="lin" valueType="num">
                                      <p:cBhvr>
                                        <p:cTn id="102" dur="3000"/>
                                        <p:tgtEl>
                                          <p:spTgt spid="11"/>
                                        </p:tgtEl>
                                        <p:attrNameLst>
                                          <p:attrName>ppt_w</p:attrName>
                                        </p:attrNameLst>
                                      </p:cBhvr>
                                      <p:tavLst>
                                        <p:tav tm="0">
                                          <p:val>
                                            <p:strVal val="ppt_w"/>
                                          </p:val>
                                        </p:tav>
                                        <p:tav tm="100000">
                                          <p:val>
                                            <p:strVal val="ppt_w"/>
                                          </p:val>
                                        </p:tav>
                                      </p:tavLst>
                                    </p:anim>
                                    <p:anim calcmode="lin" valueType="num">
                                      <p:cBhvr>
                                        <p:cTn id="103" dur="3000"/>
                                        <p:tgtEl>
                                          <p:spTgt spid="11"/>
                                        </p:tgtEl>
                                        <p:attrNameLst>
                                          <p:attrName>ppt_h</p:attrName>
                                        </p:attrNameLst>
                                      </p:cBhvr>
                                      <p:tavLst>
                                        <p:tav tm="0">
                                          <p:val>
                                            <p:strVal val="ppt_h"/>
                                          </p:val>
                                        </p:tav>
                                        <p:tav tm="100000">
                                          <p:val>
                                            <p:fltVal val="0"/>
                                          </p:val>
                                        </p:tav>
                                      </p:tavLst>
                                    </p:anim>
                                    <p:set>
                                      <p:cBhvr>
                                        <p:cTn id="104" dur="1" fill="hold">
                                          <p:stCondLst>
                                            <p:cond delay="2999"/>
                                          </p:stCondLst>
                                        </p:cTn>
                                        <p:tgtEl>
                                          <p:spTgt spid="11"/>
                                        </p:tgtEl>
                                        <p:attrNameLst>
                                          <p:attrName>style.visibility</p:attrName>
                                        </p:attrNameLst>
                                      </p:cBhvr>
                                      <p:to>
                                        <p:strVal val="hidden"/>
                                      </p:to>
                                    </p:set>
                                  </p:childTnLst>
                                </p:cTn>
                              </p:par>
                              <p:par>
                                <p:cTn id="105" presetID="17" presetClass="exit" presetSubtype="4"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
                                          </p:val>
                                        </p:tav>
                                      </p:tavLst>
                                    </p:anim>
                                    <p:anim calcmode="lin" valueType="num">
                                      <p:cBhvr>
                                        <p:cTn id="107" dur="3000"/>
                                        <p:tgtEl>
                                          <p:spTgt spid="6"/>
                                        </p:tgtEl>
                                        <p:attrNameLst>
                                          <p:attrName>ppt_y</p:attrName>
                                        </p:attrNameLst>
                                      </p:cBhvr>
                                      <p:tavLst>
                                        <p:tav tm="0">
                                          <p:val>
                                            <p:strVal val="ppt_y"/>
                                          </p:val>
                                        </p:tav>
                                        <p:tav tm="100000">
                                          <p:val>
                                            <p:strVal val="ppt_y+ppt_h/2"/>
                                          </p:val>
                                        </p:tav>
                                      </p:tavLst>
                                    </p:anim>
                                    <p:anim calcmode="lin" valueType="num">
                                      <p:cBhvr>
                                        <p:cTn id="108" dur="3000"/>
                                        <p:tgtEl>
                                          <p:spTgt spid="6"/>
                                        </p:tgtEl>
                                        <p:attrNameLst>
                                          <p:attrName>ppt_w</p:attrName>
                                        </p:attrNameLst>
                                      </p:cBhvr>
                                      <p:tavLst>
                                        <p:tav tm="0">
                                          <p:val>
                                            <p:strVal val="ppt_w"/>
                                          </p:val>
                                        </p:tav>
                                        <p:tav tm="100000">
                                          <p:val>
                                            <p:strVal val="ppt_w"/>
                                          </p:val>
                                        </p:tav>
                                      </p:tavLst>
                                    </p:anim>
                                    <p:anim calcmode="lin" valueType="num">
                                      <p:cBhvr>
                                        <p:cTn id="109" dur="3000"/>
                                        <p:tgtEl>
                                          <p:spTgt spid="6"/>
                                        </p:tgtEl>
                                        <p:attrNameLst>
                                          <p:attrName>ppt_h</p:attrName>
                                        </p:attrNameLst>
                                      </p:cBhvr>
                                      <p:tavLst>
                                        <p:tav tm="0">
                                          <p:val>
                                            <p:strVal val="ppt_h"/>
                                          </p:val>
                                        </p:tav>
                                        <p:tav tm="100000">
                                          <p:val>
                                            <p:fltVal val="0"/>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4" fill="hold" grpId="3" nodeType="withEffect">
                                  <p:stCondLst>
                                    <p:cond delay="0"/>
                                  </p:stCondLst>
                                  <p:childTnLst>
                                    <p:anim calcmode="lin" valueType="num">
                                      <p:cBhvr>
                                        <p:cTn id="112" dur="3000"/>
                                        <p:tgtEl>
                                          <p:spTgt spid="8"/>
                                        </p:tgtEl>
                                        <p:attrNameLst>
                                          <p:attrName>ppt_x</p:attrName>
                                        </p:attrNameLst>
                                      </p:cBhvr>
                                      <p:tavLst>
                                        <p:tav tm="0">
                                          <p:val>
                                            <p:strVal val="ppt_x"/>
                                          </p:val>
                                        </p:tav>
                                        <p:tav tm="100000">
                                          <p:val>
                                            <p:strVal val="ppt_x"/>
                                          </p:val>
                                        </p:tav>
                                      </p:tavLst>
                                    </p:anim>
                                    <p:anim calcmode="lin" valueType="num">
                                      <p:cBhvr>
                                        <p:cTn id="113" dur="3000"/>
                                        <p:tgtEl>
                                          <p:spTgt spid="8"/>
                                        </p:tgtEl>
                                        <p:attrNameLst>
                                          <p:attrName>ppt_y</p:attrName>
                                        </p:attrNameLst>
                                      </p:cBhvr>
                                      <p:tavLst>
                                        <p:tav tm="0">
                                          <p:val>
                                            <p:strVal val="ppt_y"/>
                                          </p:val>
                                        </p:tav>
                                        <p:tav tm="100000">
                                          <p:val>
                                            <p:strVal val="ppt_y+ppt_h/2"/>
                                          </p:val>
                                        </p:tav>
                                      </p:tavLst>
                                    </p:anim>
                                    <p:anim calcmode="lin" valueType="num">
                                      <p:cBhvr>
                                        <p:cTn id="114" dur="3000"/>
                                        <p:tgtEl>
                                          <p:spTgt spid="8"/>
                                        </p:tgtEl>
                                        <p:attrNameLst>
                                          <p:attrName>ppt_w</p:attrName>
                                        </p:attrNameLst>
                                      </p:cBhvr>
                                      <p:tavLst>
                                        <p:tav tm="0">
                                          <p:val>
                                            <p:strVal val="ppt_w"/>
                                          </p:val>
                                        </p:tav>
                                        <p:tav tm="100000">
                                          <p:val>
                                            <p:strVal val="ppt_w"/>
                                          </p:val>
                                        </p:tav>
                                      </p:tavLst>
                                    </p:anim>
                                    <p:anim calcmode="lin" valueType="num">
                                      <p:cBhvr>
                                        <p:cTn id="115" dur="3000"/>
                                        <p:tgtEl>
                                          <p:spTgt spid="8"/>
                                        </p:tgtEl>
                                        <p:attrNameLst>
                                          <p:attrName>ppt_h</p:attrName>
                                        </p:attrNameLst>
                                      </p:cBhvr>
                                      <p:tavLst>
                                        <p:tav tm="0">
                                          <p:val>
                                            <p:strVal val="ppt_h"/>
                                          </p:val>
                                        </p:tav>
                                        <p:tav tm="100000">
                                          <p:val>
                                            <p:fltVal val="0"/>
                                          </p:val>
                                        </p:tav>
                                      </p:tavLst>
                                    </p:anim>
                                    <p:set>
                                      <p:cBhvr>
                                        <p:cTn id="116" dur="1" fill="hold">
                                          <p:stCondLst>
                                            <p:cond delay="2999"/>
                                          </p:stCondLst>
                                        </p:cTn>
                                        <p:tgtEl>
                                          <p:spTgt spid="8"/>
                                        </p:tgtEl>
                                        <p:attrNameLst>
                                          <p:attrName>style.visibility</p:attrName>
                                        </p:attrNameLst>
                                      </p:cBhvr>
                                      <p:to>
                                        <p:strVal val="hidden"/>
                                      </p:to>
                                    </p:set>
                                  </p:childTnLst>
                                </p:cTn>
                              </p:par>
                              <p:par>
                                <p:cTn id="117" presetID="17" presetClass="exit" presetSubtype="4" fill="hold" grpId="3" nodeType="withEffect">
                                  <p:stCondLst>
                                    <p:cond delay="0"/>
                                  </p:stCondLst>
                                  <p:childTnLst>
                                    <p:anim calcmode="lin" valueType="num">
                                      <p:cBhvr>
                                        <p:cTn id="118" dur="3000"/>
                                        <p:tgtEl>
                                          <p:spTgt spid="10"/>
                                        </p:tgtEl>
                                        <p:attrNameLst>
                                          <p:attrName>ppt_x</p:attrName>
                                        </p:attrNameLst>
                                      </p:cBhvr>
                                      <p:tavLst>
                                        <p:tav tm="0">
                                          <p:val>
                                            <p:strVal val="ppt_x"/>
                                          </p:val>
                                        </p:tav>
                                        <p:tav tm="100000">
                                          <p:val>
                                            <p:strVal val="ppt_x"/>
                                          </p:val>
                                        </p:tav>
                                      </p:tavLst>
                                    </p:anim>
                                    <p:anim calcmode="lin" valueType="num">
                                      <p:cBhvr>
                                        <p:cTn id="119" dur="3000"/>
                                        <p:tgtEl>
                                          <p:spTgt spid="10"/>
                                        </p:tgtEl>
                                        <p:attrNameLst>
                                          <p:attrName>ppt_y</p:attrName>
                                        </p:attrNameLst>
                                      </p:cBhvr>
                                      <p:tavLst>
                                        <p:tav tm="0">
                                          <p:val>
                                            <p:strVal val="ppt_y"/>
                                          </p:val>
                                        </p:tav>
                                        <p:tav tm="100000">
                                          <p:val>
                                            <p:strVal val="ppt_y+ppt_h/2"/>
                                          </p:val>
                                        </p:tav>
                                      </p:tavLst>
                                    </p:anim>
                                    <p:anim calcmode="lin" valueType="num">
                                      <p:cBhvr>
                                        <p:cTn id="120" dur="3000"/>
                                        <p:tgtEl>
                                          <p:spTgt spid="10"/>
                                        </p:tgtEl>
                                        <p:attrNameLst>
                                          <p:attrName>ppt_w</p:attrName>
                                        </p:attrNameLst>
                                      </p:cBhvr>
                                      <p:tavLst>
                                        <p:tav tm="0">
                                          <p:val>
                                            <p:strVal val="ppt_w"/>
                                          </p:val>
                                        </p:tav>
                                        <p:tav tm="100000">
                                          <p:val>
                                            <p:strVal val="ppt_w"/>
                                          </p:val>
                                        </p:tav>
                                      </p:tavLst>
                                    </p:anim>
                                    <p:anim calcmode="lin" valueType="num">
                                      <p:cBhvr>
                                        <p:cTn id="121" dur="3000"/>
                                        <p:tgtEl>
                                          <p:spTgt spid="10"/>
                                        </p:tgtEl>
                                        <p:attrNameLst>
                                          <p:attrName>ppt_h</p:attrName>
                                        </p:attrNameLst>
                                      </p:cBhvr>
                                      <p:tavLst>
                                        <p:tav tm="0">
                                          <p:val>
                                            <p:strVal val="ppt_h"/>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17" presetClass="exit" presetSubtype="4" fill="hold" grpId="3" nodeType="withEffect">
                                  <p:stCondLst>
                                    <p:cond delay="0"/>
                                  </p:stCondLst>
                                  <p:childTnLst>
                                    <p:anim calcmode="lin" valueType="num">
                                      <p:cBhvr>
                                        <p:cTn id="124" dur="3000"/>
                                        <p:tgtEl>
                                          <p:spTgt spid="12"/>
                                        </p:tgtEl>
                                        <p:attrNameLst>
                                          <p:attrName>ppt_x</p:attrName>
                                        </p:attrNameLst>
                                      </p:cBhvr>
                                      <p:tavLst>
                                        <p:tav tm="0">
                                          <p:val>
                                            <p:strVal val="ppt_x"/>
                                          </p:val>
                                        </p:tav>
                                        <p:tav tm="100000">
                                          <p:val>
                                            <p:strVal val="ppt_x"/>
                                          </p:val>
                                        </p:tav>
                                      </p:tavLst>
                                    </p:anim>
                                    <p:anim calcmode="lin" valueType="num">
                                      <p:cBhvr>
                                        <p:cTn id="125" dur="3000"/>
                                        <p:tgtEl>
                                          <p:spTgt spid="12"/>
                                        </p:tgtEl>
                                        <p:attrNameLst>
                                          <p:attrName>ppt_y</p:attrName>
                                        </p:attrNameLst>
                                      </p:cBhvr>
                                      <p:tavLst>
                                        <p:tav tm="0">
                                          <p:val>
                                            <p:strVal val="ppt_y"/>
                                          </p:val>
                                        </p:tav>
                                        <p:tav tm="100000">
                                          <p:val>
                                            <p:strVal val="ppt_y+ppt_h/2"/>
                                          </p:val>
                                        </p:tav>
                                      </p:tavLst>
                                    </p:anim>
                                    <p:anim calcmode="lin" valueType="num">
                                      <p:cBhvr>
                                        <p:cTn id="126" dur="3000"/>
                                        <p:tgtEl>
                                          <p:spTgt spid="12"/>
                                        </p:tgtEl>
                                        <p:attrNameLst>
                                          <p:attrName>ppt_w</p:attrName>
                                        </p:attrNameLst>
                                      </p:cBhvr>
                                      <p:tavLst>
                                        <p:tav tm="0">
                                          <p:val>
                                            <p:strVal val="ppt_w"/>
                                          </p:val>
                                        </p:tav>
                                        <p:tav tm="100000">
                                          <p:val>
                                            <p:strVal val="ppt_w"/>
                                          </p:val>
                                        </p:tav>
                                      </p:tavLst>
                                    </p:anim>
                                    <p:anim calcmode="lin" valueType="num">
                                      <p:cBhvr>
                                        <p:cTn id="127" dur="3000"/>
                                        <p:tgtEl>
                                          <p:spTgt spid="12"/>
                                        </p:tgtEl>
                                        <p:attrNameLst>
                                          <p:attrName>ppt_h</p:attrName>
                                        </p:attrNameLst>
                                      </p:cBhvr>
                                      <p:tavLst>
                                        <p:tav tm="0">
                                          <p:val>
                                            <p:strVal val="ppt_h"/>
                                          </p:val>
                                        </p:tav>
                                        <p:tav tm="100000">
                                          <p:val>
                                            <p:fltVal val="0"/>
                                          </p:val>
                                        </p:tav>
                                      </p:tavLst>
                                    </p:anim>
                                    <p:set>
                                      <p:cBhvr>
                                        <p:cTn id="128" dur="1" fill="hold">
                                          <p:stCondLst>
                                            <p:cond delay="2999"/>
                                          </p:stCondLst>
                                        </p:cTn>
                                        <p:tgtEl>
                                          <p:spTgt spid="12"/>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4.jpg"/>
          <p:cNvPicPr>
            <a:picLocks noChangeAspect="1"/>
          </p:cNvPicPr>
          <p:nvPr/>
        </p:nvPicPr>
        <p:blipFill>
          <a:blip r:embed="rId2"/>
          <a:stretch>
            <a:fillRect/>
          </a:stretch>
        </p:blipFill>
        <p:spPr>
          <a:xfrm>
            <a:off x="0" y="0"/>
            <a:ext cx="9144000" cy="6858000"/>
          </a:xfrm>
          <a:prstGeom prst="rect">
            <a:avLst/>
          </a:prstGeom>
        </p:spPr>
      </p:pic>
      <p:sp>
        <p:nvSpPr>
          <p:cNvPr id="5" name="4 Menos"/>
          <p:cNvSpPr/>
          <p:nvPr/>
        </p:nvSpPr>
        <p:spPr>
          <a:xfrm rot="18900469">
            <a:off x="2055159" y="182848"/>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4012570">
            <a:off x="4442718" y="262255"/>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00469">
            <a:off x="2055160" y="897252"/>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4012570">
            <a:off x="4442719" y="976659"/>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00469">
            <a:off x="1983722" y="1754485"/>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4012570">
            <a:off x="4371281" y="1833892"/>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00469">
            <a:off x="1983722" y="2540278"/>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4012570">
            <a:off x="4371281" y="2619685"/>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00469">
            <a:off x="1983723" y="3254682"/>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4012570">
            <a:off x="4371282" y="3334089"/>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00469">
            <a:off x="1912285" y="4111915"/>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4012570">
            <a:off x="4299844" y="4191322"/>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00469">
            <a:off x="1983722" y="5040634"/>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4012570">
            <a:off x="4371281" y="5120041"/>
            <a:ext cx="3040239" cy="1212358"/>
          </a:xfrm>
          <a:prstGeom prst="mathMinus">
            <a:avLst/>
          </a:prstGeom>
          <a:solidFill>
            <a:srgbClr val="3366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Rendered Image"/>
          <p:cNvPicPr>
            <a:picLocks noChangeAspect="1" noChangeArrowheads="1"/>
          </p:cNvPicPr>
          <p:nvPr/>
        </p:nvPicPr>
        <p:blipFill>
          <a:blip r:embed="rId3">
            <a:lum bright="-20000" contrast="40000"/>
          </a:blip>
          <a:srcRect/>
          <a:stretch>
            <a:fillRect/>
          </a:stretch>
        </p:blipFill>
        <p:spPr bwMode="auto">
          <a:xfrm rot="20613654">
            <a:off x="5229156" y="5053102"/>
            <a:ext cx="2535016" cy="1476375"/>
          </a:xfrm>
          <a:prstGeom prst="rect">
            <a:avLst/>
          </a:prstGeom>
          <a:noFill/>
        </p:spPr>
      </p:pic>
      <p:sp>
        <p:nvSpPr>
          <p:cNvPr id="20" name="19 Rectángulo"/>
          <p:cNvSpPr/>
          <p:nvPr/>
        </p:nvSpPr>
        <p:spPr>
          <a:xfrm>
            <a:off x="-357222" y="-285776"/>
            <a:ext cx="9787006" cy="75009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5"/>
                                        </p:tgtEl>
                                        <p:attrNameLst>
                                          <p:attrName>r</p:attrName>
                                        </p:attrNameLst>
                                      </p:cBhvr>
                                    </p:animRot>
                                  </p:childTnLst>
                                </p:cTn>
                              </p:par>
                              <p:par>
                                <p:cTn id="78" presetID="2" presetClass="entr" presetSubtype="3"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additive="base">
                                        <p:cTn id="80" dur="3000" fill="hold"/>
                                        <p:tgtEl>
                                          <p:spTgt spid="5"/>
                                        </p:tgtEl>
                                        <p:attrNameLst>
                                          <p:attrName>ppt_x</p:attrName>
                                        </p:attrNameLst>
                                      </p:cBhvr>
                                      <p:tavLst>
                                        <p:tav tm="0">
                                          <p:val>
                                            <p:strVal val="1+#ppt_w/2"/>
                                          </p:val>
                                        </p:tav>
                                        <p:tav tm="100000">
                                          <p:val>
                                            <p:strVal val="#ppt_x"/>
                                          </p:val>
                                        </p:tav>
                                      </p:tavLst>
                                    </p:anim>
                                    <p:anim calcmode="lin" valueType="num">
                                      <p:cBhvr additive="base">
                                        <p:cTn id="81" dur="3000" fill="hold"/>
                                        <p:tgtEl>
                                          <p:spTgt spid="5"/>
                                        </p:tgtEl>
                                        <p:attrNameLst>
                                          <p:attrName>ppt_y</p:attrName>
                                        </p:attrNameLst>
                                      </p:cBhvr>
                                      <p:tavLst>
                                        <p:tav tm="0">
                                          <p:val>
                                            <p:strVal val="0-#ppt_h/2"/>
                                          </p:val>
                                        </p:tav>
                                        <p:tav tm="100000">
                                          <p:val>
                                            <p:strVal val="#ppt_y"/>
                                          </p:val>
                                        </p:tav>
                                      </p:tavLst>
                                    </p:anim>
                                  </p:childTnLst>
                                </p:cTn>
                              </p:par>
                              <p:par>
                                <p:cTn id="82" presetID="2" presetClass="entr" presetSubtype="3" fill="hold" grpId="2"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additive="base">
                                        <p:cTn id="84" dur="3000" fill="hold"/>
                                        <p:tgtEl>
                                          <p:spTgt spid="7"/>
                                        </p:tgtEl>
                                        <p:attrNameLst>
                                          <p:attrName>ppt_x</p:attrName>
                                        </p:attrNameLst>
                                      </p:cBhvr>
                                      <p:tavLst>
                                        <p:tav tm="0">
                                          <p:val>
                                            <p:strVal val="1+#ppt_w/2"/>
                                          </p:val>
                                        </p:tav>
                                        <p:tav tm="100000">
                                          <p:val>
                                            <p:strVal val="#ppt_x"/>
                                          </p:val>
                                        </p:tav>
                                      </p:tavLst>
                                    </p:anim>
                                    <p:anim calcmode="lin" valueType="num">
                                      <p:cBhvr additive="base">
                                        <p:cTn id="85" dur="3000" fill="hold"/>
                                        <p:tgtEl>
                                          <p:spTgt spid="7"/>
                                        </p:tgtEl>
                                        <p:attrNameLst>
                                          <p:attrName>ppt_y</p:attrName>
                                        </p:attrNameLst>
                                      </p:cBhvr>
                                      <p:tavLst>
                                        <p:tav tm="0">
                                          <p:val>
                                            <p:strVal val="0-#ppt_h/2"/>
                                          </p:val>
                                        </p:tav>
                                        <p:tav tm="100000">
                                          <p:val>
                                            <p:strVal val="#ppt_y"/>
                                          </p:val>
                                        </p:tav>
                                      </p:tavLst>
                                    </p:anim>
                                  </p:childTnLst>
                                </p:cTn>
                              </p:par>
                              <p:par>
                                <p:cTn id="86" presetID="2" presetClass="entr" presetSubtype="3" fill="hold" grpId="2" nodeType="withEffect">
                                  <p:stCondLst>
                                    <p:cond delay="0"/>
                                  </p:stCondLst>
                                  <p:childTnLst>
                                    <p:set>
                                      <p:cBhvr>
                                        <p:cTn id="87" dur="1" fill="hold">
                                          <p:stCondLst>
                                            <p:cond delay="0"/>
                                          </p:stCondLst>
                                        </p:cTn>
                                        <p:tgtEl>
                                          <p:spTgt spid="9"/>
                                        </p:tgtEl>
                                        <p:attrNameLst>
                                          <p:attrName>style.visibility</p:attrName>
                                        </p:attrNameLst>
                                      </p:cBhvr>
                                      <p:to>
                                        <p:strVal val="visible"/>
                                      </p:to>
                                    </p:set>
                                    <p:anim calcmode="lin" valueType="num">
                                      <p:cBhvr additive="base">
                                        <p:cTn id="88" dur="3000" fill="hold"/>
                                        <p:tgtEl>
                                          <p:spTgt spid="9"/>
                                        </p:tgtEl>
                                        <p:attrNameLst>
                                          <p:attrName>ppt_x</p:attrName>
                                        </p:attrNameLst>
                                      </p:cBhvr>
                                      <p:tavLst>
                                        <p:tav tm="0">
                                          <p:val>
                                            <p:strVal val="1+#ppt_w/2"/>
                                          </p:val>
                                        </p:tav>
                                        <p:tav tm="100000">
                                          <p:val>
                                            <p:strVal val="#ppt_x"/>
                                          </p:val>
                                        </p:tav>
                                      </p:tavLst>
                                    </p:anim>
                                    <p:anim calcmode="lin" valueType="num">
                                      <p:cBhvr additive="base">
                                        <p:cTn id="89" dur="3000" fill="hold"/>
                                        <p:tgtEl>
                                          <p:spTgt spid="9"/>
                                        </p:tgtEl>
                                        <p:attrNameLst>
                                          <p:attrName>ppt_y</p:attrName>
                                        </p:attrNameLst>
                                      </p:cBhvr>
                                      <p:tavLst>
                                        <p:tav tm="0">
                                          <p:val>
                                            <p:strVal val="0-#ppt_h/2"/>
                                          </p:val>
                                        </p:tav>
                                        <p:tav tm="100000">
                                          <p:val>
                                            <p:strVal val="#ppt_y"/>
                                          </p:val>
                                        </p:tav>
                                      </p:tavLst>
                                    </p:anim>
                                  </p:childTnLst>
                                </p:cTn>
                              </p:par>
                              <p:par>
                                <p:cTn id="90" presetID="2" presetClass="entr" presetSubtype="3" fill="hold" grpId="2"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3000" fill="hold"/>
                                        <p:tgtEl>
                                          <p:spTgt spid="11"/>
                                        </p:tgtEl>
                                        <p:attrNameLst>
                                          <p:attrName>ppt_x</p:attrName>
                                        </p:attrNameLst>
                                      </p:cBhvr>
                                      <p:tavLst>
                                        <p:tav tm="0">
                                          <p:val>
                                            <p:strVal val="1+#ppt_w/2"/>
                                          </p:val>
                                        </p:tav>
                                        <p:tav tm="100000">
                                          <p:val>
                                            <p:strVal val="#ppt_x"/>
                                          </p:val>
                                        </p:tav>
                                      </p:tavLst>
                                    </p:anim>
                                    <p:anim calcmode="lin" valueType="num">
                                      <p:cBhvr additive="base">
                                        <p:cTn id="93" dur="3000" fill="hold"/>
                                        <p:tgtEl>
                                          <p:spTgt spid="11"/>
                                        </p:tgtEl>
                                        <p:attrNameLst>
                                          <p:attrName>ppt_y</p:attrName>
                                        </p:attrNameLst>
                                      </p:cBhvr>
                                      <p:tavLst>
                                        <p:tav tm="0">
                                          <p:val>
                                            <p:strVal val="0-#ppt_h/2"/>
                                          </p:val>
                                        </p:tav>
                                        <p:tav tm="100000">
                                          <p:val>
                                            <p:strVal val="#ppt_y"/>
                                          </p:val>
                                        </p:tav>
                                      </p:tavLst>
                                    </p:anim>
                                  </p:childTnLst>
                                </p:cTn>
                              </p:par>
                              <p:par>
                                <p:cTn id="94" presetID="2" presetClass="entr" presetSubtype="3" fill="hold" grpId="2" nodeType="withEffect">
                                  <p:stCondLst>
                                    <p:cond delay="0"/>
                                  </p:stCondLst>
                                  <p:childTnLst>
                                    <p:set>
                                      <p:cBhvr>
                                        <p:cTn id="95" dur="1" fill="hold">
                                          <p:stCondLst>
                                            <p:cond delay="0"/>
                                          </p:stCondLst>
                                        </p:cTn>
                                        <p:tgtEl>
                                          <p:spTgt spid="13"/>
                                        </p:tgtEl>
                                        <p:attrNameLst>
                                          <p:attrName>style.visibility</p:attrName>
                                        </p:attrNameLst>
                                      </p:cBhvr>
                                      <p:to>
                                        <p:strVal val="visible"/>
                                      </p:to>
                                    </p:set>
                                    <p:anim calcmode="lin" valueType="num">
                                      <p:cBhvr additive="base">
                                        <p:cTn id="96" dur="3000" fill="hold"/>
                                        <p:tgtEl>
                                          <p:spTgt spid="13"/>
                                        </p:tgtEl>
                                        <p:attrNameLst>
                                          <p:attrName>ppt_x</p:attrName>
                                        </p:attrNameLst>
                                      </p:cBhvr>
                                      <p:tavLst>
                                        <p:tav tm="0">
                                          <p:val>
                                            <p:strVal val="1+#ppt_w/2"/>
                                          </p:val>
                                        </p:tav>
                                        <p:tav tm="100000">
                                          <p:val>
                                            <p:strVal val="#ppt_x"/>
                                          </p:val>
                                        </p:tav>
                                      </p:tavLst>
                                    </p:anim>
                                    <p:anim calcmode="lin" valueType="num">
                                      <p:cBhvr additive="base">
                                        <p:cTn id="97" dur="3000" fill="hold"/>
                                        <p:tgtEl>
                                          <p:spTgt spid="13"/>
                                        </p:tgtEl>
                                        <p:attrNameLst>
                                          <p:attrName>ppt_y</p:attrName>
                                        </p:attrNameLst>
                                      </p:cBhvr>
                                      <p:tavLst>
                                        <p:tav tm="0">
                                          <p:val>
                                            <p:strVal val="0-#ppt_h/2"/>
                                          </p:val>
                                        </p:tav>
                                        <p:tav tm="100000">
                                          <p:val>
                                            <p:strVal val="#ppt_y"/>
                                          </p:val>
                                        </p:tav>
                                      </p:tavLst>
                                    </p:anim>
                                  </p:childTnLst>
                                </p:cTn>
                              </p:par>
                              <p:par>
                                <p:cTn id="98" presetID="2" presetClass="entr" presetSubtype="3" fill="hold" grpId="2"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3000" fill="hold"/>
                                        <p:tgtEl>
                                          <p:spTgt spid="15"/>
                                        </p:tgtEl>
                                        <p:attrNameLst>
                                          <p:attrName>ppt_x</p:attrName>
                                        </p:attrNameLst>
                                      </p:cBhvr>
                                      <p:tavLst>
                                        <p:tav tm="0">
                                          <p:val>
                                            <p:strVal val="1+#ppt_w/2"/>
                                          </p:val>
                                        </p:tav>
                                        <p:tav tm="100000">
                                          <p:val>
                                            <p:strVal val="#ppt_x"/>
                                          </p:val>
                                        </p:tav>
                                      </p:tavLst>
                                    </p:anim>
                                    <p:anim calcmode="lin" valueType="num">
                                      <p:cBhvr additive="base">
                                        <p:cTn id="101" dur="3000" fill="hold"/>
                                        <p:tgtEl>
                                          <p:spTgt spid="1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additive="base">
                                        <p:cTn id="104" dur="3000" fill="hold"/>
                                        <p:tgtEl>
                                          <p:spTgt spid="17"/>
                                        </p:tgtEl>
                                        <p:attrNameLst>
                                          <p:attrName>ppt_x</p:attrName>
                                        </p:attrNameLst>
                                      </p:cBhvr>
                                      <p:tavLst>
                                        <p:tav tm="0">
                                          <p:val>
                                            <p:strVal val="1+#ppt_w/2"/>
                                          </p:val>
                                        </p:tav>
                                        <p:tav tm="100000">
                                          <p:val>
                                            <p:strVal val="#ppt_x"/>
                                          </p:val>
                                        </p:tav>
                                      </p:tavLst>
                                    </p:anim>
                                    <p:anim calcmode="lin" valueType="num">
                                      <p:cBhvr additive="base">
                                        <p:cTn id="105" dur="3000" fill="hold"/>
                                        <p:tgtEl>
                                          <p:spTgt spid="17"/>
                                        </p:tgtEl>
                                        <p:attrNameLst>
                                          <p:attrName>ppt_y</p:attrName>
                                        </p:attrNameLst>
                                      </p:cBhvr>
                                      <p:tavLst>
                                        <p:tav tm="0">
                                          <p:val>
                                            <p:strVal val="0-#ppt_h/2"/>
                                          </p:val>
                                        </p:tav>
                                        <p:tav tm="100000">
                                          <p:val>
                                            <p:strVal val="#ppt_y"/>
                                          </p:val>
                                        </p:tav>
                                      </p:tavLst>
                                    </p:anim>
                                  </p:childTnLst>
                                </p:cTn>
                              </p:par>
                              <p:par>
                                <p:cTn id="106" presetID="2" presetClass="entr" presetSubtype="9" fill="hold" grpId="2"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3000" fill="hold"/>
                                        <p:tgtEl>
                                          <p:spTgt spid="6"/>
                                        </p:tgtEl>
                                        <p:attrNameLst>
                                          <p:attrName>ppt_x</p:attrName>
                                        </p:attrNameLst>
                                      </p:cBhvr>
                                      <p:tavLst>
                                        <p:tav tm="0">
                                          <p:val>
                                            <p:strVal val="0-#ppt_w/2"/>
                                          </p:val>
                                        </p:tav>
                                        <p:tav tm="100000">
                                          <p:val>
                                            <p:strVal val="#ppt_x"/>
                                          </p:val>
                                        </p:tav>
                                      </p:tavLst>
                                    </p:anim>
                                    <p:anim calcmode="lin" valueType="num">
                                      <p:cBhvr additive="base">
                                        <p:cTn id="109" dur="3000" fill="hold"/>
                                        <p:tgtEl>
                                          <p:spTgt spid="6"/>
                                        </p:tgtEl>
                                        <p:attrNameLst>
                                          <p:attrName>ppt_y</p:attrName>
                                        </p:attrNameLst>
                                      </p:cBhvr>
                                      <p:tavLst>
                                        <p:tav tm="0">
                                          <p:val>
                                            <p:strVal val="0-#ppt_h/2"/>
                                          </p:val>
                                        </p:tav>
                                        <p:tav tm="100000">
                                          <p:val>
                                            <p:strVal val="#ppt_y"/>
                                          </p:val>
                                        </p:tav>
                                      </p:tavLst>
                                    </p:anim>
                                  </p:childTnLst>
                                </p:cTn>
                              </p:par>
                              <p:par>
                                <p:cTn id="110" presetID="2" presetClass="entr" presetSubtype="9" fill="hold" grpId="2"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additive="base">
                                        <p:cTn id="112" dur="3000" fill="hold"/>
                                        <p:tgtEl>
                                          <p:spTgt spid="8"/>
                                        </p:tgtEl>
                                        <p:attrNameLst>
                                          <p:attrName>ppt_x</p:attrName>
                                        </p:attrNameLst>
                                      </p:cBhvr>
                                      <p:tavLst>
                                        <p:tav tm="0">
                                          <p:val>
                                            <p:strVal val="0-#ppt_w/2"/>
                                          </p:val>
                                        </p:tav>
                                        <p:tav tm="100000">
                                          <p:val>
                                            <p:strVal val="#ppt_x"/>
                                          </p:val>
                                        </p:tav>
                                      </p:tavLst>
                                    </p:anim>
                                    <p:anim calcmode="lin" valueType="num">
                                      <p:cBhvr additive="base">
                                        <p:cTn id="113" dur="3000" fill="hold"/>
                                        <p:tgtEl>
                                          <p:spTgt spid="8"/>
                                        </p:tgtEl>
                                        <p:attrNameLst>
                                          <p:attrName>ppt_y</p:attrName>
                                        </p:attrNameLst>
                                      </p:cBhvr>
                                      <p:tavLst>
                                        <p:tav tm="0">
                                          <p:val>
                                            <p:strVal val="0-#ppt_h/2"/>
                                          </p:val>
                                        </p:tav>
                                        <p:tav tm="100000">
                                          <p:val>
                                            <p:strVal val="#ppt_y"/>
                                          </p:val>
                                        </p:tav>
                                      </p:tavLst>
                                    </p:anim>
                                  </p:childTnLst>
                                </p:cTn>
                              </p:par>
                              <p:par>
                                <p:cTn id="114" presetID="2" presetClass="entr" presetSubtype="9" fill="hold" grpId="2" nodeType="withEffect">
                                  <p:stCondLst>
                                    <p:cond delay="0"/>
                                  </p:stCondLst>
                                  <p:childTnLst>
                                    <p:set>
                                      <p:cBhvr>
                                        <p:cTn id="115" dur="1" fill="hold">
                                          <p:stCondLst>
                                            <p:cond delay="0"/>
                                          </p:stCondLst>
                                        </p:cTn>
                                        <p:tgtEl>
                                          <p:spTgt spid="10"/>
                                        </p:tgtEl>
                                        <p:attrNameLst>
                                          <p:attrName>style.visibility</p:attrName>
                                        </p:attrNameLst>
                                      </p:cBhvr>
                                      <p:to>
                                        <p:strVal val="visible"/>
                                      </p:to>
                                    </p:set>
                                    <p:anim calcmode="lin" valueType="num">
                                      <p:cBhvr additive="base">
                                        <p:cTn id="116" dur="3000" fill="hold"/>
                                        <p:tgtEl>
                                          <p:spTgt spid="10"/>
                                        </p:tgtEl>
                                        <p:attrNameLst>
                                          <p:attrName>ppt_x</p:attrName>
                                        </p:attrNameLst>
                                      </p:cBhvr>
                                      <p:tavLst>
                                        <p:tav tm="0">
                                          <p:val>
                                            <p:strVal val="0-#ppt_w/2"/>
                                          </p:val>
                                        </p:tav>
                                        <p:tav tm="100000">
                                          <p:val>
                                            <p:strVal val="#ppt_x"/>
                                          </p:val>
                                        </p:tav>
                                      </p:tavLst>
                                    </p:anim>
                                    <p:anim calcmode="lin" valueType="num">
                                      <p:cBhvr additive="base">
                                        <p:cTn id="117" dur="3000" fill="hold"/>
                                        <p:tgtEl>
                                          <p:spTgt spid="10"/>
                                        </p:tgtEl>
                                        <p:attrNameLst>
                                          <p:attrName>ppt_y</p:attrName>
                                        </p:attrNameLst>
                                      </p:cBhvr>
                                      <p:tavLst>
                                        <p:tav tm="0">
                                          <p:val>
                                            <p:strVal val="0-#ppt_h/2"/>
                                          </p:val>
                                        </p:tav>
                                        <p:tav tm="100000">
                                          <p:val>
                                            <p:strVal val="#ppt_y"/>
                                          </p:val>
                                        </p:tav>
                                      </p:tavLst>
                                    </p:anim>
                                  </p:childTnLst>
                                </p:cTn>
                              </p:par>
                              <p:par>
                                <p:cTn id="118" presetID="2" presetClass="entr" presetSubtype="9" fill="hold" grpId="2" nodeType="with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additive="base">
                                        <p:cTn id="120" dur="3000" fill="hold"/>
                                        <p:tgtEl>
                                          <p:spTgt spid="12"/>
                                        </p:tgtEl>
                                        <p:attrNameLst>
                                          <p:attrName>ppt_x</p:attrName>
                                        </p:attrNameLst>
                                      </p:cBhvr>
                                      <p:tavLst>
                                        <p:tav tm="0">
                                          <p:val>
                                            <p:strVal val="0-#ppt_w/2"/>
                                          </p:val>
                                        </p:tav>
                                        <p:tav tm="100000">
                                          <p:val>
                                            <p:strVal val="#ppt_x"/>
                                          </p:val>
                                        </p:tav>
                                      </p:tavLst>
                                    </p:anim>
                                    <p:anim calcmode="lin" valueType="num">
                                      <p:cBhvr additive="base">
                                        <p:cTn id="121" dur="3000" fill="hold"/>
                                        <p:tgtEl>
                                          <p:spTgt spid="12"/>
                                        </p:tgtEl>
                                        <p:attrNameLst>
                                          <p:attrName>ppt_y</p:attrName>
                                        </p:attrNameLst>
                                      </p:cBhvr>
                                      <p:tavLst>
                                        <p:tav tm="0">
                                          <p:val>
                                            <p:strVal val="0-#ppt_h/2"/>
                                          </p:val>
                                        </p:tav>
                                        <p:tav tm="100000">
                                          <p:val>
                                            <p:strVal val="#ppt_y"/>
                                          </p:val>
                                        </p:tav>
                                      </p:tavLst>
                                    </p:anim>
                                  </p:childTnLst>
                                </p:cTn>
                              </p:par>
                              <p:par>
                                <p:cTn id="122" presetID="2" presetClass="entr" presetSubtype="9" fill="hold" grpId="2"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0-#ppt_h/2"/>
                                          </p:val>
                                        </p:tav>
                                        <p:tav tm="100000">
                                          <p:val>
                                            <p:strVal val="#ppt_y"/>
                                          </p:val>
                                        </p:tav>
                                      </p:tavLst>
                                    </p:anim>
                                  </p:childTnLst>
                                </p:cTn>
                              </p:par>
                              <p:par>
                                <p:cTn id="126" presetID="2" presetClass="entr" presetSubtype="9" fill="hold" grpId="2"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3000" fill="hold"/>
                                        <p:tgtEl>
                                          <p:spTgt spid="16"/>
                                        </p:tgtEl>
                                        <p:attrNameLst>
                                          <p:attrName>ppt_x</p:attrName>
                                        </p:attrNameLst>
                                      </p:cBhvr>
                                      <p:tavLst>
                                        <p:tav tm="0">
                                          <p:val>
                                            <p:strVal val="0-#ppt_w/2"/>
                                          </p:val>
                                        </p:tav>
                                        <p:tav tm="100000">
                                          <p:val>
                                            <p:strVal val="#ppt_x"/>
                                          </p:val>
                                        </p:tav>
                                      </p:tavLst>
                                    </p:anim>
                                    <p:anim calcmode="lin" valueType="num">
                                      <p:cBhvr additive="base">
                                        <p:cTn id="129" dur="3000" fill="hold"/>
                                        <p:tgtEl>
                                          <p:spTgt spid="16"/>
                                        </p:tgtEl>
                                        <p:attrNameLst>
                                          <p:attrName>ppt_y</p:attrName>
                                        </p:attrNameLst>
                                      </p:cBhvr>
                                      <p:tavLst>
                                        <p:tav tm="0">
                                          <p:val>
                                            <p:strVal val="0-#ppt_h/2"/>
                                          </p:val>
                                        </p:tav>
                                        <p:tav tm="100000">
                                          <p:val>
                                            <p:strVal val="#ppt_y"/>
                                          </p:val>
                                        </p:tav>
                                      </p:tavLst>
                                    </p:anim>
                                  </p:childTnLst>
                                </p:cTn>
                              </p:par>
                              <p:par>
                                <p:cTn id="130" presetID="2" presetClass="entr" presetSubtype="9" fill="hold" grpId="2"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additive="base">
                                        <p:cTn id="132" dur="3000" fill="hold"/>
                                        <p:tgtEl>
                                          <p:spTgt spid="18"/>
                                        </p:tgtEl>
                                        <p:attrNameLst>
                                          <p:attrName>ppt_x</p:attrName>
                                        </p:attrNameLst>
                                      </p:cBhvr>
                                      <p:tavLst>
                                        <p:tav tm="0">
                                          <p:val>
                                            <p:strVal val="0-#ppt_w/2"/>
                                          </p:val>
                                        </p:tav>
                                        <p:tav tm="100000">
                                          <p:val>
                                            <p:strVal val="#ppt_x"/>
                                          </p:val>
                                        </p:tav>
                                      </p:tavLst>
                                    </p:anim>
                                    <p:anim calcmode="lin" valueType="num">
                                      <p:cBhvr additive="base">
                                        <p:cTn id="133" dur="3000" fill="hold"/>
                                        <p:tgtEl>
                                          <p:spTgt spid="18"/>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13" presetClass="exit" presetSubtype="16" fill="hold" grpId="3" nodeType="afterEffect">
                                  <p:stCondLst>
                                    <p:cond delay="0"/>
                                  </p:stCondLst>
                                  <p:childTnLst>
                                    <p:animEffect transition="out" filter="plus(in)">
                                      <p:cBhvr>
                                        <p:cTn id="136" dur="3000"/>
                                        <p:tgtEl>
                                          <p:spTgt spid="5"/>
                                        </p:tgtEl>
                                      </p:cBhvr>
                                    </p:animEffect>
                                    <p:set>
                                      <p:cBhvr>
                                        <p:cTn id="137" dur="1" fill="hold">
                                          <p:stCondLst>
                                            <p:cond delay="2999"/>
                                          </p:stCondLst>
                                        </p:cTn>
                                        <p:tgtEl>
                                          <p:spTgt spid="5"/>
                                        </p:tgtEl>
                                        <p:attrNameLst>
                                          <p:attrName>style.visibility</p:attrName>
                                        </p:attrNameLst>
                                      </p:cBhvr>
                                      <p:to>
                                        <p:strVal val="hidden"/>
                                      </p:to>
                                    </p:set>
                                  </p:childTnLst>
                                </p:cTn>
                              </p:par>
                              <p:par>
                                <p:cTn id="138" presetID="13" presetClass="exit" presetSubtype="16" fill="hold" grpId="3" nodeType="withEffect">
                                  <p:stCondLst>
                                    <p:cond delay="0"/>
                                  </p:stCondLst>
                                  <p:childTnLst>
                                    <p:animEffect transition="out" filter="plus(in)">
                                      <p:cBhvr>
                                        <p:cTn id="139" dur="3000"/>
                                        <p:tgtEl>
                                          <p:spTgt spid="7"/>
                                        </p:tgtEl>
                                      </p:cBhvr>
                                    </p:animEffect>
                                    <p:set>
                                      <p:cBhvr>
                                        <p:cTn id="140" dur="1" fill="hold">
                                          <p:stCondLst>
                                            <p:cond delay="2999"/>
                                          </p:stCondLst>
                                        </p:cTn>
                                        <p:tgtEl>
                                          <p:spTgt spid="7"/>
                                        </p:tgtEl>
                                        <p:attrNameLst>
                                          <p:attrName>style.visibility</p:attrName>
                                        </p:attrNameLst>
                                      </p:cBhvr>
                                      <p:to>
                                        <p:strVal val="hidden"/>
                                      </p:to>
                                    </p:set>
                                  </p:childTnLst>
                                </p:cTn>
                              </p:par>
                              <p:par>
                                <p:cTn id="141" presetID="13" presetClass="exit" presetSubtype="16" fill="hold" grpId="3" nodeType="withEffect">
                                  <p:stCondLst>
                                    <p:cond delay="0"/>
                                  </p:stCondLst>
                                  <p:childTnLst>
                                    <p:animEffect transition="out" filter="plus(in)">
                                      <p:cBhvr>
                                        <p:cTn id="142" dur="3000"/>
                                        <p:tgtEl>
                                          <p:spTgt spid="9"/>
                                        </p:tgtEl>
                                      </p:cBhvr>
                                    </p:animEffect>
                                    <p:set>
                                      <p:cBhvr>
                                        <p:cTn id="143" dur="1" fill="hold">
                                          <p:stCondLst>
                                            <p:cond delay="2999"/>
                                          </p:stCondLst>
                                        </p:cTn>
                                        <p:tgtEl>
                                          <p:spTgt spid="9"/>
                                        </p:tgtEl>
                                        <p:attrNameLst>
                                          <p:attrName>style.visibility</p:attrName>
                                        </p:attrNameLst>
                                      </p:cBhvr>
                                      <p:to>
                                        <p:strVal val="hidden"/>
                                      </p:to>
                                    </p:set>
                                  </p:childTnLst>
                                </p:cTn>
                              </p:par>
                              <p:par>
                                <p:cTn id="144" presetID="13" presetClass="exit" presetSubtype="16" fill="hold" grpId="3" nodeType="withEffect">
                                  <p:stCondLst>
                                    <p:cond delay="0"/>
                                  </p:stCondLst>
                                  <p:childTnLst>
                                    <p:animEffect transition="out" filter="plus(in)">
                                      <p:cBhvr>
                                        <p:cTn id="145" dur="3000"/>
                                        <p:tgtEl>
                                          <p:spTgt spid="11"/>
                                        </p:tgtEl>
                                      </p:cBhvr>
                                    </p:animEffect>
                                    <p:set>
                                      <p:cBhvr>
                                        <p:cTn id="146" dur="1" fill="hold">
                                          <p:stCondLst>
                                            <p:cond delay="2999"/>
                                          </p:stCondLst>
                                        </p:cTn>
                                        <p:tgtEl>
                                          <p:spTgt spid="11"/>
                                        </p:tgtEl>
                                        <p:attrNameLst>
                                          <p:attrName>style.visibility</p:attrName>
                                        </p:attrNameLst>
                                      </p:cBhvr>
                                      <p:to>
                                        <p:strVal val="hidden"/>
                                      </p:to>
                                    </p:set>
                                  </p:childTnLst>
                                </p:cTn>
                              </p:par>
                              <p:par>
                                <p:cTn id="147" presetID="13" presetClass="exit" presetSubtype="16" fill="hold" grpId="3" nodeType="withEffect">
                                  <p:stCondLst>
                                    <p:cond delay="0"/>
                                  </p:stCondLst>
                                  <p:childTnLst>
                                    <p:animEffect transition="out" filter="plus(in)">
                                      <p:cBhvr>
                                        <p:cTn id="148" dur="3000"/>
                                        <p:tgtEl>
                                          <p:spTgt spid="13"/>
                                        </p:tgtEl>
                                      </p:cBhvr>
                                    </p:animEffect>
                                    <p:set>
                                      <p:cBhvr>
                                        <p:cTn id="149" dur="1" fill="hold">
                                          <p:stCondLst>
                                            <p:cond delay="2999"/>
                                          </p:stCondLst>
                                        </p:cTn>
                                        <p:tgtEl>
                                          <p:spTgt spid="13"/>
                                        </p:tgtEl>
                                        <p:attrNameLst>
                                          <p:attrName>style.visibility</p:attrName>
                                        </p:attrNameLst>
                                      </p:cBhvr>
                                      <p:to>
                                        <p:strVal val="hidden"/>
                                      </p:to>
                                    </p:set>
                                  </p:childTnLst>
                                </p:cTn>
                              </p:par>
                              <p:par>
                                <p:cTn id="150" presetID="13" presetClass="exit" presetSubtype="16" fill="hold" grpId="3" nodeType="withEffect">
                                  <p:stCondLst>
                                    <p:cond delay="0"/>
                                  </p:stCondLst>
                                  <p:childTnLst>
                                    <p:animEffect transition="out" filter="plus(in)">
                                      <p:cBhvr>
                                        <p:cTn id="151" dur="3000"/>
                                        <p:tgtEl>
                                          <p:spTgt spid="15"/>
                                        </p:tgtEl>
                                      </p:cBhvr>
                                    </p:animEffect>
                                    <p:set>
                                      <p:cBhvr>
                                        <p:cTn id="152" dur="1" fill="hold">
                                          <p:stCondLst>
                                            <p:cond delay="2999"/>
                                          </p:stCondLst>
                                        </p:cTn>
                                        <p:tgtEl>
                                          <p:spTgt spid="15"/>
                                        </p:tgtEl>
                                        <p:attrNameLst>
                                          <p:attrName>style.visibility</p:attrName>
                                        </p:attrNameLst>
                                      </p:cBhvr>
                                      <p:to>
                                        <p:strVal val="hidden"/>
                                      </p:to>
                                    </p:set>
                                  </p:childTnLst>
                                </p:cTn>
                              </p:par>
                              <p:par>
                                <p:cTn id="153" presetID="13" presetClass="exit" presetSubtype="16" fill="hold" grpId="3" nodeType="withEffect">
                                  <p:stCondLst>
                                    <p:cond delay="0"/>
                                  </p:stCondLst>
                                  <p:childTnLst>
                                    <p:animEffect transition="out" filter="plus(in)">
                                      <p:cBhvr>
                                        <p:cTn id="154" dur="3000"/>
                                        <p:tgtEl>
                                          <p:spTgt spid="17"/>
                                        </p:tgtEl>
                                      </p:cBhvr>
                                    </p:animEffect>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12" fill="hold" grpId="4"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0-ppt_w/2"/>
                                          </p:val>
                                        </p:tav>
                                      </p:tavLst>
                                    </p:anim>
                                    <p:anim calcmode="lin" valueType="num">
                                      <p:cBhvr additive="base">
                                        <p:cTn id="158" dur="3000"/>
                                        <p:tgtEl>
                                          <p:spTgt spid="5"/>
                                        </p:tgtEl>
                                        <p:attrNameLst>
                                          <p:attrName>ppt_y</p:attrName>
                                        </p:attrNameLst>
                                      </p:cBhvr>
                                      <p:tavLst>
                                        <p:tav tm="0">
                                          <p:val>
                                            <p:strVal val="ppt_y"/>
                                          </p:val>
                                        </p:tav>
                                        <p:tav tm="100000">
                                          <p:val>
                                            <p:strVal val="1+ppt_h/2"/>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12" fill="hold" grpId="4"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1+ppt_h/2"/>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12" fill="hold" grpId="4"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1+ppt_h/2"/>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12" fill="hold" grpId="4"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1+ppt_h/2"/>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12" fill="hold" grpId="4"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1+ppt_h/2"/>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12" fill="hold" grpId="4"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1+ppt_h/2"/>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12" fill="hold" grpId="4"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1+ppt_h/2"/>
                                          </p:val>
                                        </p:tav>
                                      </p:tavLst>
                                    </p:anim>
                                    <p:set>
                                      <p:cBhvr>
                                        <p:cTn id="183" dur="1" fill="hold">
                                          <p:stCondLst>
                                            <p:cond delay="2999"/>
                                          </p:stCondLst>
                                        </p:cTn>
                                        <p:tgtEl>
                                          <p:spTgt spid="17"/>
                                        </p:tgtEl>
                                        <p:attrNameLst>
                                          <p:attrName>style.visibility</p:attrName>
                                        </p:attrNameLst>
                                      </p:cBhvr>
                                      <p:to>
                                        <p:strVal val="hidden"/>
                                      </p:to>
                                    </p:set>
                                  </p:childTnLst>
                                </p:cTn>
                              </p:par>
                              <p:par>
                                <p:cTn id="184" presetID="13" presetClass="exit" presetSubtype="16" fill="hold" grpId="3" nodeType="withEffect">
                                  <p:stCondLst>
                                    <p:cond delay="0"/>
                                  </p:stCondLst>
                                  <p:childTnLst>
                                    <p:animEffect transition="out" filter="plus(in)">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3" presetClass="exit" presetSubtype="16" fill="hold" grpId="3" nodeType="withEffect">
                                  <p:stCondLst>
                                    <p:cond delay="0"/>
                                  </p:stCondLst>
                                  <p:childTnLst>
                                    <p:animEffect transition="out" filter="plus(in)">
                                      <p:cBhvr>
                                        <p:cTn id="188" dur="3000"/>
                                        <p:tgtEl>
                                          <p:spTgt spid="8"/>
                                        </p:tgtEl>
                                      </p:cBhvr>
                                    </p:animEffect>
                                    <p:set>
                                      <p:cBhvr>
                                        <p:cTn id="189" dur="1" fill="hold">
                                          <p:stCondLst>
                                            <p:cond delay="2999"/>
                                          </p:stCondLst>
                                        </p:cTn>
                                        <p:tgtEl>
                                          <p:spTgt spid="8"/>
                                        </p:tgtEl>
                                        <p:attrNameLst>
                                          <p:attrName>style.visibility</p:attrName>
                                        </p:attrNameLst>
                                      </p:cBhvr>
                                      <p:to>
                                        <p:strVal val="hidden"/>
                                      </p:to>
                                    </p:set>
                                  </p:childTnLst>
                                </p:cTn>
                              </p:par>
                              <p:par>
                                <p:cTn id="190" presetID="13" presetClass="exit" presetSubtype="16" fill="hold" grpId="3" nodeType="withEffect">
                                  <p:stCondLst>
                                    <p:cond delay="0"/>
                                  </p:stCondLst>
                                  <p:childTnLst>
                                    <p:animEffect transition="out" filter="plus(in)">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3" presetClass="exit" presetSubtype="16" fill="hold" grpId="3" nodeType="withEffect">
                                  <p:stCondLst>
                                    <p:cond delay="0"/>
                                  </p:stCondLst>
                                  <p:childTnLst>
                                    <p:animEffect transition="out" filter="plus(in)">
                                      <p:cBhvr>
                                        <p:cTn id="194" dur="3000"/>
                                        <p:tgtEl>
                                          <p:spTgt spid="12"/>
                                        </p:tgtEl>
                                      </p:cBhvr>
                                    </p:animEffect>
                                    <p:set>
                                      <p:cBhvr>
                                        <p:cTn id="195" dur="1" fill="hold">
                                          <p:stCondLst>
                                            <p:cond delay="2999"/>
                                          </p:stCondLst>
                                        </p:cTn>
                                        <p:tgtEl>
                                          <p:spTgt spid="12"/>
                                        </p:tgtEl>
                                        <p:attrNameLst>
                                          <p:attrName>style.visibility</p:attrName>
                                        </p:attrNameLst>
                                      </p:cBhvr>
                                      <p:to>
                                        <p:strVal val="hidden"/>
                                      </p:to>
                                    </p:set>
                                  </p:childTnLst>
                                </p:cTn>
                              </p:par>
                              <p:par>
                                <p:cTn id="196" presetID="13" presetClass="exit" presetSubtype="16" fill="hold" grpId="3" nodeType="withEffect">
                                  <p:stCondLst>
                                    <p:cond delay="0"/>
                                  </p:stCondLst>
                                  <p:childTnLst>
                                    <p:animEffect transition="out" filter="plus(in)">
                                      <p:cBhvr>
                                        <p:cTn id="197" dur="3000"/>
                                        <p:tgtEl>
                                          <p:spTgt spid="14"/>
                                        </p:tgtEl>
                                      </p:cBhvr>
                                    </p:animEffect>
                                    <p:set>
                                      <p:cBhvr>
                                        <p:cTn id="198" dur="1" fill="hold">
                                          <p:stCondLst>
                                            <p:cond delay="2999"/>
                                          </p:stCondLst>
                                        </p:cTn>
                                        <p:tgtEl>
                                          <p:spTgt spid="14"/>
                                        </p:tgtEl>
                                        <p:attrNameLst>
                                          <p:attrName>style.visibility</p:attrName>
                                        </p:attrNameLst>
                                      </p:cBhvr>
                                      <p:to>
                                        <p:strVal val="hidden"/>
                                      </p:to>
                                    </p:set>
                                  </p:childTnLst>
                                </p:cTn>
                              </p:par>
                              <p:par>
                                <p:cTn id="199" presetID="13" presetClass="exit" presetSubtype="16" fill="hold" grpId="3" nodeType="withEffect">
                                  <p:stCondLst>
                                    <p:cond delay="0"/>
                                  </p:stCondLst>
                                  <p:childTnLst>
                                    <p:animEffect transition="out" filter="plus(in)">
                                      <p:cBhvr>
                                        <p:cTn id="200" dur="3000"/>
                                        <p:tgtEl>
                                          <p:spTgt spid="16"/>
                                        </p:tgtEl>
                                      </p:cBhvr>
                                    </p:animEffect>
                                    <p:set>
                                      <p:cBhvr>
                                        <p:cTn id="201" dur="1" fill="hold">
                                          <p:stCondLst>
                                            <p:cond delay="2999"/>
                                          </p:stCondLst>
                                        </p:cTn>
                                        <p:tgtEl>
                                          <p:spTgt spid="16"/>
                                        </p:tgtEl>
                                        <p:attrNameLst>
                                          <p:attrName>style.visibility</p:attrName>
                                        </p:attrNameLst>
                                      </p:cBhvr>
                                      <p:to>
                                        <p:strVal val="hidden"/>
                                      </p:to>
                                    </p:set>
                                  </p:childTnLst>
                                </p:cTn>
                              </p:par>
                              <p:par>
                                <p:cTn id="202" presetID="13" presetClass="exit" presetSubtype="16" fill="hold" grpId="3" nodeType="withEffect">
                                  <p:stCondLst>
                                    <p:cond delay="0"/>
                                  </p:stCondLst>
                                  <p:childTnLst>
                                    <p:animEffect transition="out" filter="plus(in)">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2" presetClass="exit" presetSubtype="6" fill="hold" grpId="4"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1+ppt_w/2"/>
                                          </p:val>
                                        </p:tav>
                                      </p:tavLst>
                                    </p:anim>
                                    <p:anim calcmode="lin" valueType="num">
                                      <p:cBhvr additive="base">
                                        <p:cTn id="207" dur="3000"/>
                                        <p:tgtEl>
                                          <p:spTgt spid="6"/>
                                        </p:tgtEl>
                                        <p:attrNameLst>
                                          <p:attrName>ppt_y</p:attrName>
                                        </p:attrNameLst>
                                      </p:cBhvr>
                                      <p:tavLst>
                                        <p:tav tm="0">
                                          <p:val>
                                            <p:strVal val="ppt_y"/>
                                          </p:val>
                                        </p:tav>
                                        <p:tav tm="100000">
                                          <p:val>
                                            <p:strVal val="1+ppt_h/2"/>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6" fill="hold" grpId="4" nodeType="withEffect">
                                  <p:stCondLst>
                                    <p:cond delay="0"/>
                                  </p:stCondLst>
                                  <p:childTnLst>
                                    <p:anim calcmode="lin" valueType="num">
                                      <p:cBhvr additive="base">
                                        <p:cTn id="210" dur="3000"/>
                                        <p:tgtEl>
                                          <p:spTgt spid="8"/>
                                        </p:tgtEl>
                                        <p:attrNameLst>
                                          <p:attrName>ppt_x</p:attrName>
                                        </p:attrNameLst>
                                      </p:cBhvr>
                                      <p:tavLst>
                                        <p:tav tm="0">
                                          <p:val>
                                            <p:strVal val="ppt_x"/>
                                          </p:val>
                                        </p:tav>
                                        <p:tav tm="100000">
                                          <p:val>
                                            <p:strVal val="1+ppt_w/2"/>
                                          </p:val>
                                        </p:tav>
                                      </p:tavLst>
                                    </p:anim>
                                    <p:anim calcmode="lin" valueType="num">
                                      <p:cBhvr additive="base">
                                        <p:cTn id="211" dur="3000"/>
                                        <p:tgtEl>
                                          <p:spTgt spid="8"/>
                                        </p:tgtEl>
                                        <p:attrNameLst>
                                          <p:attrName>ppt_y</p:attrName>
                                        </p:attrNameLst>
                                      </p:cBhvr>
                                      <p:tavLst>
                                        <p:tav tm="0">
                                          <p:val>
                                            <p:strVal val="ppt_y"/>
                                          </p:val>
                                        </p:tav>
                                        <p:tav tm="100000">
                                          <p:val>
                                            <p:strVal val="1+ppt_h/2"/>
                                          </p:val>
                                        </p:tav>
                                      </p:tavLst>
                                    </p:anim>
                                    <p:set>
                                      <p:cBhvr>
                                        <p:cTn id="212" dur="1" fill="hold">
                                          <p:stCondLst>
                                            <p:cond delay="2999"/>
                                          </p:stCondLst>
                                        </p:cTn>
                                        <p:tgtEl>
                                          <p:spTgt spid="8"/>
                                        </p:tgtEl>
                                        <p:attrNameLst>
                                          <p:attrName>style.visibility</p:attrName>
                                        </p:attrNameLst>
                                      </p:cBhvr>
                                      <p:to>
                                        <p:strVal val="hidden"/>
                                      </p:to>
                                    </p:set>
                                  </p:childTnLst>
                                </p:cTn>
                              </p:par>
                              <p:par>
                                <p:cTn id="213" presetID="2" presetClass="exit" presetSubtype="6" fill="hold" grpId="4"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1+ppt_w/2"/>
                                          </p:val>
                                        </p:tav>
                                      </p:tavLst>
                                    </p:anim>
                                    <p:anim calcmode="lin" valueType="num">
                                      <p:cBhvr additive="base">
                                        <p:cTn id="215" dur="3000"/>
                                        <p:tgtEl>
                                          <p:spTgt spid="10"/>
                                        </p:tgtEl>
                                        <p:attrNameLst>
                                          <p:attrName>ppt_y</p:attrName>
                                        </p:attrNameLst>
                                      </p:cBhvr>
                                      <p:tavLst>
                                        <p:tav tm="0">
                                          <p:val>
                                            <p:strVal val="ppt_y"/>
                                          </p:val>
                                        </p:tav>
                                        <p:tav tm="100000">
                                          <p:val>
                                            <p:strVal val="1+ppt_h/2"/>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6" fill="hold" grpId="4"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1+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6" fill="hold" grpId="4"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1+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6" fill="hold" grpId="4" nodeType="withEffect">
                                  <p:stCondLst>
                                    <p:cond delay="0"/>
                                  </p:stCondLst>
                                  <p:childTnLst>
                                    <p:anim calcmode="lin" valueType="num">
                                      <p:cBhvr additive="base">
                                        <p:cTn id="226" dur="3000"/>
                                        <p:tgtEl>
                                          <p:spTgt spid="16"/>
                                        </p:tgtEl>
                                        <p:attrNameLst>
                                          <p:attrName>ppt_x</p:attrName>
                                        </p:attrNameLst>
                                      </p:cBhvr>
                                      <p:tavLst>
                                        <p:tav tm="0">
                                          <p:val>
                                            <p:strVal val="ppt_x"/>
                                          </p:val>
                                        </p:tav>
                                        <p:tav tm="100000">
                                          <p:val>
                                            <p:strVal val="1+ppt_w/2"/>
                                          </p:val>
                                        </p:tav>
                                      </p:tavLst>
                                    </p:anim>
                                    <p:anim calcmode="lin" valueType="num">
                                      <p:cBhvr additive="base">
                                        <p:cTn id="227" dur="3000"/>
                                        <p:tgtEl>
                                          <p:spTgt spid="16"/>
                                        </p:tgtEl>
                                        <p:attrNameLst>
                                          <p:attrName>ppt_y</p:attrName>
                                        </p:attrNameLst>
                                      </p:cBhvr>
                                      <p:tavLst>
                                        <p:tav tm="0">
                                          <p:val>
                                            <p:strVal val="ppt_y"/>
                                          </p:val>
                                        </p:tav>
                                        <p:tav tm="100000">
                                          <p:val>
                                            <p:strVal val="1+ppt_h/2"/>
                                          </p:val>
                                        </p:tav>
                                      </p:tavLst>
                                    </p:anim>
                                    <p:set>
                                      <p:cBhvr>
                                        <p:cTn id="228" dur="1" fill="hold">
                                          <p:stCondLst>
                                            <p:cond delay="2999"/>
                                          </p:stCondLst>
                                        </p:cTn>
                                        <p:tgtEl>
                                          <p:spTgt spid="16"/>
                                        </p:tgtEl>
                                        <p:attrNameLst>
                                          <p:attrName>style.visibility</p:attrName>
                                        </p:attrNameLst>
                                      </p:cBhvr>
                                      <p:to>
                                        <p:strVal val="hidden"/>
                                      </p:to>
                                    </p:set>
                                  </p:childTnLst>
                                </p:cTn>
                              </p:par>
                              <p:par>
                                <p:cTn id="229" presetID="2" presetClass="exit" presetSubtype="6" fill="hold" grpId="4" nodeType="withEffect">
                                  <p:stCondLst>
                                    <p:cond delay="0"/>
                                  </p:stCondLst>
                                  <p:childTnLst>
                                    <p:anim calcmode="lin" valueType="num">
                                      <p:cBhvr additive="base">
                                        <p:cTn id="230" dur="3000"/>
                                        <p:tgtEl>
                                          <p:spTgt spid="18"/>
                                        </p:tgtEl>
                                        <p:attrNameLst>
                                          <p:attrName>ppt_x</p:attrName>
                                        </p:attrNameLst>
                                      </p:cBhvr>
                                      <p:tavLst>
                                        <p:tav tm="0">
                                          <p:val>
                                            <p:strVal val="ppt_x"/>
                                          </p:val>
                                        </p:tav>
                                        <p:tav tm="100000">
                                          <p:val>
                                            <p:strVal val="1+ppt_w/2"/>
                                          </p:val>
                                        </p:tav>
                                      </p:tavLst>
                                    </p:anim>
                                    <p:anim calcmode="lin" valueType="num">
                                      <p:cBhvr additive="base">
                                        <p:cTn id="231" dur="3000"/>
                                        <p:tgtEl>
                                          <p:spTgt spid="18"/>
                                        </p:tgtEl>
                                        <p:attrNameLst>
                                          <p:attrName>ppt_y</p:attrName>
                                        </p:attrNameLst>
                                      </p:cBhvr>
                                      <p:tavLst>
                                        <p:tav tm="0">
                                          <p:val>
                                            <p:strVal val="ppt_y"/>
                                          </p:val>
                                        </p:tav>
                                        <p:tav tm="100000">
                                          <p:val>
                                            <p:strVal val="1+ppt_h/2"/>
                                          </p:val>
                                        </p:tav>
                                      </p:tavLst>
                                    </p:anim>
                                    <p:set>
                                      <p:cBhvr>
                                        <p:cTn id="232" dur="1" fill="hold">
                                          <p:stCondLst>
                                            <p:cond delay="2999"/>
                                          </p:stCondLst>
                                        </p:cTn>
                                        <p:tgtEl>
                                          <p:spTgt spid="18"/>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par>
                          <p:cTn id="240" fill="hold">
                            <p:stCondLst>
                              <p:cond delay="6000"/>
                            </p:stCondLst>
                            <p:childTnLst>
                              <p:par>
                                <p:cTn id="241" presetID="23" presetClass="entr" presetSubtype="16" fill="hold" nodeType="afterEffect">
                                  <p:stCondLst>
                                    <p:cond delay="0"/>
                                  </p:stCondLst>
                                  <p:childTnLst>
                                    <p:set>
                                      <p:cBhvr>
                                        <p:cTn id="242" dur="1" fill="hold">
                                          <p:stCondLst>
                                            <p:cond delay="0"/>
                                          </p:stCondLst>
                                        </p:cTn>
                                        <p:tgtEl>
                                          <p:spTgt spid="1026"/>
                                        </p:tgtEl>
                                        <p:attrNameLst>
                                          <p:attrName>style.visibility</p:attrName>
                                        </p:attrNameLst>
                                      </p:cBhvr>
                                      <p:to>
                                        <p:strVal val="visible"/>
                                      </p:to>
                                    </p:set>
                                    <p:anim calcmode="lin" valueType="num">
                                      <p:cBhvr>
                                        <p:cTn id="243" dur="2000" fill="hold"/>
                                        <p:tgtEl>
                                          <p:spTgt spid="1026"/>
                                        </p:tgtEl>
                                        <p:attrNameLst>
                                          <p:attrName>ppt_w</p:attrName>
                                        </p:attrNameLst>
                                      </p:cBhvr>
                                      <p:tavLst>
                                        <p:tav tm="0">
                                          <p:val>
                                            <p:fltVal val="0"/>
                                          </p:val>
                                        </p:tav>
                                        <p:tav tm="100000">
                                          <p:val>
                                            <p:strVal val="#ppt_w"/>
                                          </p:val>
                                        </p:tav>
                                      </p:tavLst>
                                    </p:anim>
                                    <p:anim calcmode="lin" valueType="num">
                                      <p:cBhvr>
                                        <p:cTn id="244"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20"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0</TotalTime>
  <Words>507</Words>
  <Application>Microsoft Office PowerPoint</Application>
  <PresentationFormat>Presentación en pantalla (4:3)</PresentationFormat>
  <Paragraphs>24</Paragraphs>
  <Slides>69</Slides>
  <Notes>2</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46</cp:revision>
  <dcterms:created xsi:type="dcterms:W3CDTF">2013-10-19T16:56:23Z</dcterms:created>
  <dcterms:modified xsi:type="dcterms:W3CDTF">2013-10-20T01:35:42Z</dcterms:modified>
</cp:coreProperties>
</file>